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ephenbarnes:Desktop:Haley_test1vs2:example.tsv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ephenbarnes:Desktop:Haley_test1vs3:Haley_test1vs3_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ephenbarnes:Desktop:Haley_test1vs4:Haley_test1vs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ephenbarnes:Desktop:Haley_test2vs3:Haley_test2vs3.xlsx" TargetMode="External"/><Relationship Id="rId2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ephenbarnes:Desktop:Haley_test2vs4:Haley_test2vs4.xlsx" TargetMode="External"/><Relationship Id="rId2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ephenbarnes:Desktop:Haley_test3vs4:Haley_test3vs4.xlsx" TargetMode="External"/><Relationship Id="rId2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example.tsv!$D$2:$D$4819</c:f>
              <c:numCache>
                <c:formatCode>0.00</c:formatCode>
                <c:ptCount val="4818"/>
                <c:pt idx="0">
                  <c:v>-3.396432592545611</c:v>
                </c:pt>
                <c:pt idx="1">
                  <c:v>-3.333309224936486</c:v>
                </c:pt>
                <c:pt idx="2">
                  <c:v>-3.510215919278517</c:v>
                </c:pt>
                <c:pt idx="3">
                  <c:v>-3.631210334243057</c:v>
                </c:pt>
                <c:pt idx="4">
                  <c:v>-4.020625267212161</c:v>
                </c:pt>
                <c:pt idx="5">
                  <c:v>-3.411581687557395</c:v>
                </c:pt>
                <c:pt idx="6">
                  <c:v>-1.93300538923081</c:v>
                </c:pt>
                <c:pt idx="7">
                  <c:v>-3.506792776126664</c:v>
                </c:pt>
                <c:pt idx="8">
                  <c:v>-4.194510304636766</c:v>
                </c:pt>
                <c:pt idx="9">
                  <c:v>-3.400309329916383</c:v>
                </c:pt>
                <c:pt idx="10">
                  <c:v>-3.853570216686861</c:v>
                </c:pt>
                <c:pt idx="11">
                  <c:v>-3.691641604061364</c:v>
                </c:pt>
                <c:pt idx="12">
                  <c:v>-2.691200831335157</c:v>
                </c:pt>
                <c:pt idx="13">
                  <c:v>-3.082229338094288</c:v>
                </c:pt>
                <c:pt idx="14">
                  <c:v>-3.26990834283288</c:v>
                </c:pt>
                <c:pt idx="15">
                  <c:v>-3.142130929698529</c:v>
                </c:pt>
                <c:pt idx="16">
                  <c:v>-3.477510749706126</c:v>
                </c:pt>
                <c:pt idx="17">
                  <c:v>-3.34287347361753</c:v>
                </c:pt>
                <c:pt idx="18">
                  <c:v>-3.136089625455555</c:v>
                </c:pt>
                <c:pt idx="19">
                  <c:v>-2.400150285499102</c:v>
                </c:pt>
                <c:pt idx="20">
                  <c:v>-3.761094257933651</c:v>
                </c:pt>
                <c:pt idx="21">
                  <c:v>-3.573123165041725</c:v>
                </c:pt>
                <c:pt idx="22">
                  <c:v>-2.442382575519196</c:v>
                </c:pt>
                <c:pt idx="23">
                  <c:v>-3.129809178549583</c:v>
                </c:pt>
                <c:pt idx="24">
                  <c:v>-2.914819503376002</c:v>
                </c:pt>
                <c:pt idx="25">
                  <c:v>-3.8443155575032</c:v>
                </c:pt>
                <c:pt idx="26">
                  <c:v>-2.94795453554708</c:v>
                </c:pt>
                <c:pt idx="27">
                  <c:v>-2.859516804595275</c:v>
                </c:pt>
                <c:pt idx="28">
                  <c:v>-3.244100463515692</c:v>
                </c:pt>
                <c:pt idx="29">
                  <c:v>-2.551978342226401</c:v>
                </c:pt>
                <c:pt idx="30">
                  <c:v>-3.081907539042282</c:v>
                </c:pt>
                <c:pt idx="31">
                  <c:v>-2.365097940569595</c:v>
                </c:pt>
                <c:pt idx="32">
                  <c:v>-3.300967880631034</c:v>
                </c:pt>
                <c:pt idx="33">
                  <c:v>-3.835798366533806</c:v>
                </c:pt>
                <c:pt idx="34">
                  <c:v>-2.872845614305869</c:v>
                </c:pt>
                <c:pt idx="35">
                  <c:v>-2.809632723350329</c:v>
                </c:pt>
                <c:pt idx="36">
                  <c:v>-2.649427704843783</c:v>
                </c:pt>
                <c:pt idx="37">
                  <c:v>-2.932501106417047</c:v>
                </c:pt>
                <c:pt idx="38">
                  <c:v>-3.011422201849041</c:v>
                </c:pt>
                <c:pt idx="39">
                  <c:v>-3.122778242790404</c:v>
                </c:pt>
                <c:pt idx="40">
                  <c:v>-3.03245091440799</c:v>
                </c:pt>
                <c:pt idx="41">
                  <c:v>1.782590602601123</c:v>
                </c:pt>
                <c:pt idx="42">
                  <c:v>-2.943364220206184</c:v>
                </c:pt>
                <c:pt idx="43">
                  <c:v>-3.432459644594116</c:v>
                </c:pt>
                <c:pt idx="44">
                  <c:v>-2.940320516361546</c:v>
                </c:pt>
                <c:pt idx="45">
                  <c:v>-3.189093248274521</c:v>
                </c:pt>
                <c:pt idx="46">
                  <c:v>-2.84172375288395</c:v>
                </c:pt>
                <c:pt idx="47">
                  <c:v>-3.265683607886161</c:v>
                </c:pt>
                <c:pt idx="48">
                  <c:v>1.915434073896715</c:v>
                </c:pt>
                <c:pt idx="49">
                  <c:v>-2.707659738990285</c:v>
                </c:pt>
                <c:pt idx="50">
                  <c:v>-2.901595726881472</c:v>
                </c:pt>
                <c:pt idx="51">
                  <c:v>-2.263514128393605</c:v>
                </c:pt>
                <c:pt idx="52">
                  <c:v>-4.474911760966028</c:v>
                </c:pt>
                <c:pt idx="53">
                  <c:v>-2.573013994441053</c:v>
                </c:pt>
                <c:pt idx="54">
                  <c:v>-2.50955962431369</c:v>
                </c:pt>
                <c:pt idx="55">
                  <c:v>-1.850182751311633</c:v>
                </c:pt>
                <c:pt idx="56">
                  <c:v>-2.353012331677437</c:v>
                </c:pt>
                <c:pt idx="57">
                  <c:v>-2.399319653532423</c:v>
                </c:pt>
                <c:pt idx="58">
                  <c:v>-3.138170506071773</c:v>
                </c:pt>
                <c:pt idx="59">
                  <c:v>-2.425167736669354</c:v>
                </c:pt>
                <c:pt idx="60">
                  <c:v>-2.734249848836576</c:v>
                </c:pt>
                <c:pt idx="61">
                  <c:v>-2.907846856839289</c:v>
                </c:pt>
                <c:pt idx="62">
                  <c:v>-3.047508646957228</c:v>
                </c:pt>
                <c:pt idx="63">
                  <c:v>-2.677963664280169</c:v>
                </c:pt>
                <c:pt idx="64">
                  <c:v>-1.160836082071047</c:v>
                </c:pt>
                <c:pt idx="65">
                  <c:v>-3.24469785009313</c:v>
                </c:pt>
                <c:pt idx="66">
                  <c:v>-2.619334569116015</c:v>
                </c:pt>
                <c:pt idx="67">
                  <c:v>-1.009594480003194</c:v>
                </c:pt>
                <c:pt idx="68">
                  <c:v>-2.958735703993535</c:v>
                </c:pt>
                <c:pt idx="69">
                  <c:v>-3.202451582589552</c:v>
                </c:pt>
                <c:pt idx="70">
                  <c:v>-2.928762110325973</c:v>
                </c:pt>
                <c:pt idx="71">
                  <c:v>-2.791411325418744</c:v>
                </c:pt>
                <c:pt idx="72">
                  <c:v>-2.756682431572963</c:v>
                </c:pt>
                <c:pt idx="73">
                  <c:v>-2.474302037669239</c:v>
                </c:pt>
                <c:pt idx="74">
                  <c:v>-1.744780243621496</c:v>
                </c:pt>
                <c:pt idx="75">
                  <c:v>-2.082359872626185</c:v>
                </c:pt>
                <c:pt idx="76">
                  <c:v>-2.798644535602493</c:v>
                </c:pt>
                <c:pt idx="77">
                  <c:v>-2.516608275967493</c:v>
                </c:pt>
                <c:pt idx="78">
                  <c:v>-2.398841712435969</c:v>
                </c:pt>
                <c:pt idx="79">
                  <c:v>-4.410109667306394</c:v>
                </c:pt>
                <c:pt idx="80">
                  <c:v>-2.207009600734714</c:v>
                </c:pt>
                <c:pt idx="81">
                  <c:v>-3.284891248728005</c:v>
                </c:pt>
                <c:pt idx="82">
                  <c:v>-3.380921737780948</c:v>
                </c:pt>
                <c:pt idx="83">
                  <c:v>-3.471657333572423</c:v>
                </c:pt>
                <c:pt idx="84">
                  <c:v>-2.769096975070707</c:v>
                </c:pt>
                <c:pt idx="85">
                  <c:v>-3.292334702772785</c:v>
                </c:pt>
                <c:pt idx="86">
                  <c:v>-2.612944837449826</c:v>
                </c:pt>
                <c:pt idx="87">
                  <c:v>-3.25332876293444</c:v>
                </c:pt>
                <c:pt idx="88">
                  <c:v>-1.599756582707298</c:v>
                </c:pt>
                <c:pt idx="89">
                  <c:v>-3.56431709087787</c:v>
                </c:pt>
                <c:pt idx="90">
                  <c:v>-1.714546336057287</c:v>
                </c:pt>
                <c:pt idx="91">
                  <c:v>-2.254611874614092</c:v>
                </c:pt>
                <c:pt idx="92">
                  <c:v>-1.945197038062953</c:v>
                </c:pt>
                <c:pt idx="93">
                  <c:v>-2.374052534279111</c:v>
                </c:pt>
                <c:pt idx="94">
                  <c:v>-2.366984747930977</c:v>
                </c:pt>
                <c:pt idx="95">
                  <c:v>-2.760397470642705</c:v>
                </c:pt>
                <c:pt idx="96">
                  <c:v>-2.27775405551415</c:v>
                </c:pt>
                <c:pt idx="97">
                  <c:v>-2.523039284769571</c:v>
                </c:pt>
                <c:pt idx="98">
                  <c:v>-1.81621325864727</c:v>
                </c:pt>
                <c:pt idx="99">
                  <c:v>-2.288760135203607</c:v>
                </c:pt>
                <c:pt idx="100">
                  <c:v>-2.220465764268121</c:v>
                </c:pt>
                <c:pt idx="101">
                  <c:v>-2.790922620931524</c:v>
                </c:pt>
                <c:pt idx="102">
                  <c:v>-2.158055608957914</c:v>
                </c:pt>
                <c:pt idx="103">
                  <c:v>-3.047462696428513</c:v>
                </c:pt>
                <c:pt idx="104">
                  <c:v>-2.382251344166753</c:v>
                </c:pt>
                <c:pt idx="105">
                  <c:v>-3.304272281752568</c:v>
                </c:pt>
                <c:pt idx="106">
                  <c:v>-0.805889234243649</c:v>
                </c:pt>
                <c:pt idx="107">
                  <c:v>-1.11551234974153</c:v>
                </c:pt>
                <c:pt idx="108">
                  <c:v>-2.412793794996816</c:v>
                </c:pt>
                <c:pt idx="109">
                  <c:v>-3.28846022555549</c:v>
                </c:pt>
                <c:pt idx="110">
                  <c:v>-3.18387439609738</c:v>
                </c:pt>
                <c:pt idx="111">
                  <c:v>-1.86713433190888</c:v>
                </c:pt>
                <c:pt idx="112">
                  <c:v>-3.005986949725219</c:v>
                </c:pt>
                <c:pt idx="113">
                  <c:v>-2.079716684801934</c:v>
                </c:pt>
                <c:pt idx="114">
                  <c:v>-3.025752045361163</c:v>
                </c:pt>
                <c:pt idx="115">
                  <c:v>-2.222312524871538</c:v>
                </c:pt>
                <c:pt idx="116">
                  <c:v>-3.558878166389198</c:v>
                </c:pt>
                <c:pt idx="117">
                  <c:v>-2.333365640317095</c:v>
                </c:pt>
                <c:pt idx="118">
                  <c:v>-2.063137032583175</c:v>
                </c:pt>
                <c:pt idx="119">
                  <c:v>-2.38209446180937</c:v>
                </c:pt>
                <c:pt idx="120">
                  <c:v>-2.796816450689483</c:v>
                </c:pt>
                <c:pt idx="121">
                  <c:v>-2.512901165901962</c:v>
                </c:pt>
                <c:pt idx="122">
                  <c:v>-2.221789379251576</c:v>
                </c:pt>
                <c:pt idx="123">
                  <c:v>-1.845222996561284</c:v>
                </c:pt>
                <c:pt idx="124">
                  <c:v>-1.366837784914977</c:v>
                </c:pt>
                <c:pt idx="125">
                  <c:v>1.36942993536874</c:v>
                </c:pt>
                <c:pt idx="126">
                  <c:v>-2.86162423544256</c:v>
                </c:pt>
                <c:pt idx="127">
                  <c:v>-1.741769306701166</c:v>
                </c:pt>
                <c:pt idx="128">
                  <c:v>-2.123823024812025</c:v>
                </c:pt>
                <c:pt idx="129">
                  <c:v>-2.946095614696198</c:v>
                </c:pt>
                <c:pt idx="130">
                  <c:v>-3.387354830158246</c:v>
                </c:pt>
                <c:pt idx="131">
                  <c:v>-2.475070333101717</c:v>
                </c:pt>
                <c:pt idx="132">
                  <c:v>-2.436917001626178</c:v>
                </c:pt>
                <c:pt idx="133">
                  <c:v>-1.263941153173239</c:v>
                </c:pt>
                <c:pt idx="134">
                  <c:v>-2.230449595315128</c:v>
                </c:pt>
                <c:pt idx="135">
                  <c:v>-2.506369887667395</c:v>
                </c:pt>
                <c:pt idx="136">
                  <c:v>-2.281579534885738</c:v>
                </c:pt>
                <c:pt idx="137">
                  <c:v>-3.044047165934637</c:v>
                </c:pt>
                <c:pt idx="138">
                  <c:v>-2.46069358735822</c:v>
                </c:pt>
                <c:pt idx="139">
                  <c:v>-3.064735442720077</c:v>
                </c:pt>
                <c:pt idx="140">
                  <c:v>-3.518882643671406</c:v>
                </c:pt>
                <c:pt idx="141">
                  <c:v>-2.755532600585872</c:v>
                </c:pt>
                <c:pt idx="142">
                  <c:v>-3.084004939171133</c:v>
                </c:pt>
                <c:pt idx="143">
                  <c:v>-2.79363301940687</c:v>
                </c:pt>
                <c:pt idx="144">
                  <c:v>-2.123437244508314</c:v>
                </c:pt>
                <c:pt idx="145">
                  <c:v>-1.924071590133142</c:v>
                </c:pt>
                <c:pt idx="146">
                  <c:v>-2.672249074168697</c:v>
                </c:pt>
                <c:pt idx="147">
                  <c:v>-2.633573002208588</c:v>
                </c:pt>
                <c:pt idx="148">
                  <c:v>-2.245149239684698</c:v>
                </c:pt>
                <c:pt idx="149">
                  <c:v>-2.260636257065531</c:v>
                </c:pt>
                <c:pt idx="150">
                  <c:v>-2.461462193232816</c:v>
                </c:pt>
                <c:pt idx="151">
                  <c:v>-2.139041755825972</c:v>
                </c:pt>
                <c:pt idx="152">
                  <c:v>-2.943218685394147</c:v>
                </c:pt>
                <c:pt idx="153">
                  <c:v>-2.592393722930152</c:v>
                </c:pt>
                <c:pt idx="154">
                  <c:v>-3.05733499678708</c:v>
                </c:pt>
                <c:pt idx="155">
                  <c:v>-2.331245026670432</c:v>
                </c:pt>
                <c:pt idx="156">
                  <c:v>-2.851378816439219</c:v>
                </c:pt>
                <c:pt idx="157">
                  <c:v>0.969991798702258</c:v>
                </c:pt>
                <c:pt idx="158">
                  <c:v>-2.65480933638157</c:v>
                </c:pt>
                <c:pt idx="159">
                  <c:v>-2.929707247357295</c:v>
                </c:pt>
                <c:pt idx="160">
                  <c:v>-0.646444916321523</c:v>
                </c:pt>
                <c:pt idx="161">
                  <c:v>-4.768877317622825</c:v>
                </c:pt>
                <c:pt idx="162">
                  <c:v>-2.583017298257677</c:v>
                </c:pt>
                <c:pt idx="163">
                  <c:v>-1.185064114301547</c:v>
                </c:pt>
                <c:pt idx="164">
                  <c:v>-2.160879359022501</c:v>
                </c:pt>
                <c:pt idx="165">
                  <c:v>-2.145482189251238</c:v>
                </c:pt>
                <c:pt idx="166">
                  <c:v>-1.998143782237038</c:v>
                </c:pt>
                <c:pt idx="167">
                  <c:v>-3.472944484616923</c:v>
                </c:pt>
                <c:pt idx="168">
                  <c:v>-2.33386423761155</c:v>
                </c:pt>
                <c:pt idx="169">
                  <c:v>-2.447280419608004</c:v>
                </c:pt>
                <c:pt idx="170">
                  <c:v>-2.374397875950724</c:v>
                </c:pt>
                <c:pt idx="171">
                  <c:v>-2.535389579988876</c:v>
                </c:pt>
                <c:pt idx="172">
                  <c:v>-1.669756375008464</c:v>
                </c:pt>
                <c:pt idx="173">
                  <c:v>-3.134061370166195</c:v>
                </c:pt>
                <c:pt idx="174">
                  <c:v>-2.385276241731923</c:v>
                </c:pt>
                <c:pt idx="175">
                  <c:v>-2.261575905867591</c:v>
                </c:pt>
                <c:pt idx="176">
                  <c:v>-2.999639446897157</c:v>
                </c:pt>
                <c:pt idx="177">
                  <c:v>-2.777063952248849</c:v>
                </c:pt>
                <c:pt idx="178">
                  <c:v>-2.256527373984688</c:v>
                </c:pt>
                <c:pt idx="179">
                  <c:v>-3.708308020884725</c:v>
                </c:pt>
                <c:pt idx="180">
                  <c:v>-2.178076235560759</c:v>
                </c:pt>
                <c:pt idx="181">
                  <c:v>-1.780541605108118</c:v>
                </c:pt>
                <c:pt idx="182">
                  <c:v>-2.253288738429016</c:v>
                </c:pt>
                <c:pt idx="183">
                  <c:v>-2.224275863203259</c:v>
                </c:pt>
                <c:pt idx="184">
                  <c:v>-2.649347693837591</c:v>
                </c:pt>
                <c:pt idx="185">
                  <c:v>-2.299003661471577</c:v>
                </c:pt>
                <c:pt idx="186">
                  <c:v>-1.98094892226829</c:v>
                </c:pt>
                <c:pt idx="187">
                  <c:v>-2.081474786055118</c:v>
                </c:pt>
                <c:pt idx="188">
                  <c:v>-2.13791585150726</c:v>
                </c:pt>
                <c:pt idx="189">
                  <c:v>-2.89202652478449</c:v>
                </c:pt>
                <c:pt idx="190">
                  <c:v>-1.628304220282101</c:v>
                </c:pt>
                <c:pt idx="191">
                  <c:v>-2.970286383743618</c:v>
                </c:pt>
                <c:pt idx="192">
                  <c:v>-1.895937360136584</c:v>
                </c:pt>
                <c:pt idx="193">
                  <c:v>-2.01236916816341</c:v>
                </c:pt>
                <c:pt idx="194">
                  <c:v>-2.550900691552759</c:v>
                </c:pt>
                <c:pt idx="195">
                  <c:v>-1.214556911490425</c:v>
                </c:pt>
                <c:pt idx="196">
                  <c:v>-2.965677533699756</c:v>
                </c:pt>
                <c:pt idx="197">
                  <c:v>-3.013832397989642</c:v>
                </c:pt>
                <c:pt idx="198">
                  <c:v>-3.51962146014148</c:v>
                </c:pt>
                <c:pt idx="199">
                  <c:v>-3.493322672139442</c:v>
                </c:pt>
                <c:pt idx="200">
                  <c:v>-5.133726846944029</c:v>
                </c:pt>
                <c:pt idx="201">
                  <c:v>-1.12413163241393</c:v>
                </c:pt>
                <c:pt idx="202">
                  <c:v>-1.453226148449296</c:v>
                </c:pt>
                <c:pt idx="203">
                  <c:v>-1.185098426418462</c:v>
                </c:pt>
                <c:pt idx="204">
                  <c:v>-2.990070917052125</c:v>
                </c:pt>
                <c:pt idx="205">
                  <c:v>-2.475580331268429</c:v>
                </c:pt>
                <c:pt idx="206">
                  <c:v>-1.99975266506171</c:v>
                </c:pt>
                <c:pt idx="207">
                  <c:v>-2.597286043178772</c:v>
                </c:pt>
                <c:pt idx="208">
                  <c:v>-1.355243256194868</c:v>
                </c:pt>
                <c:pt idx="209">
                  <c:v>-2.270640434863786</c:v>
                </c:pt>
                <c:pt idx="210">
                  <c:v>-2.150594678315367</c:v>
                </c:pt>
                <c:pt idx="211">
                  <c:v>-1.866137957329994</c:v>
                </c:pt>
                <c:pt idx="212">
                  <c:v>-3.4403100598067</c:v>
                </c:pt>
                <c:pt idx="213">
                  <c:v>-3.32339155841116</c:v>
                </c:pt>
                <c:pt idx="214">
                  <c:v>-2.791127845911424</c:v>
                </c:pt>
                <c:pt idx="215">
                  <c:v>-2.036358057424108</c:v>
                </c:pt>
                <c:pt idx="216">
                  <c:v>-2.920585428172323</c:v>
                </c:pt>
                <c:pt idx="217">
                  <c:v>-2.419598454818574</c:v>
                </c:pt>
                <c:pt idx="218">
                  <c:v>-2.331824559214099</c:v>
                </c:pt>
                <c:pt idx="219">
                  <c:v>-2.046931017895674</c:v>
                </c:pt>
                <c:pt idx="220">
                  <c:v>-2.772315025835008</c:v>
                </c:pt>
                <c:pt idx="221">
                  <c:v>-2.577461161450316</c:v>
                </c:pt>
                <c:pt idx="222">
                  <c:v>-1.222552271002192</c:v>
                </c:pt>
                <c:pt idx="223">
                  <c:v>-2.619167635150597</c:v>
                </c:pt>
                <c:pt idx="224">
                  <c:v>1.741341555276857</c:v>
                </c:pt>
                <c:pt idx="225">
                  <c:v>1.178256230349062</c:v>
                </c:pt>
                <c:pt idx="226">
                  <c:v>-2.156188023752803</c:v>
                </c:pt>
                <c:pt idx="227">
                  <c:v>-3.450867473721432</c:v>
                </c:pt>
                <c:pt idx="228">
                  <c:v>-1.737320947675394</c:v>
                </c:pt>
                <c:pt idx="229">
                  <c:v>-2.211052093260117</c:v>
                </c:pt>
                <c:pt idx="230">
                  <c:v>-0.900093961865003</c:v>
                </c:pt>
                <c:pt idx="231">
                  <c:v>-2.879032309780662</c:v>
                </c:pt>
                <c:pt idx="232">
                  <c:v>-2.893891694817455</c:v>
                </c:pt>
                <c:pt idx="233">
                  <c:v>-2.775413592016525</c:v>
                </c:pt>
                <c:pt idx="234">
                  <c:v>-2.030871727831443</c:v>
                </c:pt>
                <c:pt idx="235">
                  <c:v>-3.382627320735382</c:v>
                </c:pt>
                <c:pt idx="236">
                  <c:v>-3.872179483246857</c:v>
                </c:pt>
                <c:pt idx="237">
                  <c:v>-2.501525135779305</c:v>
                </c:pt>
                <c:pt idx="238">
                  <c:v>-1.904142401176844</c:v>
                </c:pt>
                <c:pt idx="239">
                  <c:v>-1.783841682620608</c:v>
                </c:pt>
                <c:pt idx="240">
                  <c:v>-1.055442402458707</c:v>
                </c:pt>
                <c:pt idx="241">
                  <c:v>-1.137419930312552</c:v>
                </c:pt>
                <c:pt idx="242">
                  <c:v>-2.46152205393825</c:v>
                </c:pt>
                <c:pt idx="243">
                  <c:v>-0.890595216617627</c:v>
                </c:pt>
                <c:pt idx="244">
                  <c:v>-4.048698787410091</c:v>
                </c:pt>
                <c:pt idx="245">
                  <c:v>-3.218189802202354</c:v>
                </c:pt>
                <c:pt idx="246">
                  <c:v>-3.11651058665828</c:v>
                </c:pt>
                <c:pt idx="247">
                  <c:v>-1.804547254752886</c:v>
                </c:pt>
                <c:pt idx="248">
                  <c:v>-3.029341466000431</c:v>
                </c:pt>
                <c:pt idx="249">
                  <c:v>1.102892249163111</c:v>
                </c:pt>
                <c:pt idx="250">
                  <c:v>-1.06533342473322</c:v>
                </c:pt>
                <c:pt idx="251">
                  <c:v>-0.95038407242111</c:v>
                </c:pt>
                <c:pt idx="252">
                  <c:v>-1.610695443863232</c:v>
                </c:pt>
                <c:pt idx="253">
                  <c:v>-2.982455624016224</c:v>
                </c:pt>
                <c:pt idx="254">
                  <c:v>-1.31334542087973</c:v>
                </c:pt>
                <c:pt idx="255">
                  <c:v>-1.653154116846424</c:v>
                </c:pt>
                <c:pt idx="256">
                  <c:v>-2.406787086185482</c:v>
                </c:pt>
                <c:pt idx="257">
                  <c:v>-1.19313493303519</c:v>
                </c:pt>
                <c:pt idx="258">
                  <c:v>-1.95413036101976</c:v>
                </c:pt>
                <c:pt idx="259">
                  <c:v>-2.507847130812975</c:v>
                </c:pt>
                <c:pt idx="260">
                  <c:v>-4.361115769132081</c:v>
                </c:pt>
                <c:pt idx="261">
                  <c:v>-2.21439111812609</c:v>
                </c:pt>
                <c:pt idx="262">
                  <c:v>-3.375036114674117</c:v>
                </c:pt>
                <c:pt idx="263">
                  <c:v>-3.198938849916872</c:v>
                </c:pt>
                <c:pt idx="264">
                  <c:v>-2.911293555838019</c:v>
                </c:pt>
                <c:pt idx="265">
                  <c:v>-1.635096164641814</c:v>
                </c:pt>
                <c:pt idx="266">
                  <c:v>-3.207089228661</c:v>
                </c:pt>
                <c:pt idx="267">
                  <c:v>-4.207273607228326</c:v>
                </c:pt>
                <c:pt idx="268">
                  <c:v>-1.75842026833807</c:v>
                </c:pt>
                <c:pt idx="269">
                  <c:v>-1.611403218112477</c:v>
                </c:pt>
                <c:pt idx="270">
                  <c:v>3.133159115361102</c:v>
                </c:pt>
                <c:pt idx="271">
                  <c:v>1.905084523334489</c:v>
                </c:pt>
                <c:pt idx="272">
                  <c:v>-1.815384988599992</c:v>
                </c:pt>
                <c:pt idx="273">
                  <c:v>-3.640524928182383</c:v>
                </c:pt>
                <c:pt idx="274">
                  <c:v>-2.65031976930579</c:v>
                </c:pt>
                <c:pt idx="275">
                  <c:v>-0.828399598929905</c:v>
                </c:pt>
                <c:pt idx="276">
                  <c:v>-2.0272144746071</c:v>
                </c:pt>
                <c:pt idx="277">
                  <c:v>0.929835241083615</c:v>
                </c:pt>
                <c:pt idx="278">
                  <c:v>-1.697128833559546</c:v>
                </c:pt>
                <c:pt idx="279">
                  <c:v>-0.976179409092183</c:v>
                </c:pt>
                <c:pt idx="280">
                  <c:v>-3.278406001554158</c:v>
                </c:pt>
                <c:pt idx="281">
                  <c:v>-0.648410061963661</c:v>
                </c:pt>
                <c:pt idx="282">
                  <c:v>-2.336147055318837</c:v>
                </c:pt>
                <c:pt idx="283">
                  <c:v>-2.42435935427423</c:v>
                </c:pt>
                <c:pt idx="284">
                  <c:v>-0.860979146752502</c:v>
                </c:pt>
                <c:pt idx="285">
                  <c:v>-2.993086361195533</c:v>
                </c:pt>
                <c:pt idx="286">
                  <c:v>-2.939142179347478</c:v>
                </c:pt>
                <c:pt idx="287">
                  <c:v>-0.99799312838463</c:v>
                </c:pt>
                <c:pt idx="288">
                  <c:v>-1.62573865032016</c:v>
                </c:pt>
                <c:pt idx="289">
                  <c:v>-2.495809470564823</c:v>
                </c:pt>
                <c:pt idx="290">
                  <c:v>-1.796369607125017</c:v>
                </c:pt>
                <c:pt idx="291">
                  <c:v>-0.975411045668992</c:v>
                </c:pt>
                <c:pt idx="292">
                  <c:v>-0.905975614286822</c:v>
                </c:pt>
                <c:pt idx="293">
                  <c:v>-1.13746303140902</c:v>
                </c:pt>
                <c:pt idx="294">
                  <c:v>-2.347233945679452</c:v>
                </c:pt>
                <c:pt idx="295">
                  <c:v>-0.725783640793144</c:v>
                </c:pt>
                <c:pt idx="296">
                  <c:v>-2.187637331834051</c:v>
                </c:pt>
                <c:pt idx="297">
                  <c:v>-2.333324859041832</c:v>
                </c:pt>
                <c:pt idx="298">
                  <c:v>-2.208473516981212</c:v>
                </c:pt>
                <c:pt idx="299">
                  <c:v>-1.292985227228455</c:v>
                </c:pt>
                <c:pt idx="300">
                  <c:v>-1.810377970610646</c:v>
                </c:pt>
                <c:pt idx="301">
                  <c:v>-3.459106144668095</c:v>
                </c:pt>
                <c:pt idx="302">
                  <c:v>-3.408821982214491</c:v>
                </c:pt>
                <c:pt idx="303">
                  <c:v>-1.335925796884719</c:v>
                </c:pt>
                <c:pt idx="304">
                  <c:v>-3.428577145997586</c:v>
                </c:pt>
                <c:pt idx="305">
                  <c:v>-2.676206312037952</c:v>
                </c:pt>
                <c:pt idx="306">
                  <c:v>-0.822924900919786</c:v>
                </c:pt>
                <c:pt idx="307">
                  <c:v>-2.854118940175626</c:v>
                </c:pt>
                <c:pt idx="308">
                  <c:v>-1.549330379465393</c:v>
                </c:pt>
                <c:pt idx="309">
                  <c:v>-2.737823918163957</c:v>
                </c:pt>
                <c:pt idx="310">
                  <c:v>-4.062538656525169</c:v>
                </c:pt>
                <c:pt idx="311">
                  <c:v>-2.336477581819032</c:v>
                </c:pt>
                <c:pt idx="312">
                  <c:v>-2.094226092575859</c:v>
                </c:pt>
                <c:pt idx="313">
                  <c:v>-2.197914423843486</c:v>
                </c:pt>
                <c:pt idx="314">
                  <c:v>-1.532949619887933</c:v>
                </c:pt>
                <c:pt idx="315">
                  <c:v>-1.170573809451993</c:v>
                </c:pt>
                <c:pt idx="316">
                  <c:v>-2.898957403368096</c:v>
                </c:pt>
                <c:pt idx="317">
                  <c:v>-3.445921342431811</c:v>
                </c:pt>
                <c:pt idx="318">
                  <c:v>-1.575976906457695</c:v>
                </c:pt>
                <c:pt idx="319">
                  <c:v>-1.461226649261289</c:v>
                </c:pt>
                <c:pt idx="320">
                  <c:v>-1.001252493063236</c:v>
                </c:pt>
                <c:pt idx="321">
                  <c:v>-1.077426704865649</c:v>
                </c:pt>
                <c:pt idx="322">
                  <c:v>-0.856710409718438</c:v>
                </c:pt>
                <c:pt idx="323">
                  <c:v>-0.959648333983181</c:v>
                </c:pt>
                <c:pt idx="324">
                  <c:v>-1.466858385743187</c:v>
                </c:pt>
                <c:pt idx="325">
                  <c:v>-1.683953114637926</c:v>
                </c:pt>
                <c:pt idx="326">
                  <c:v>-2.838002266765462</c:v>
                </c:pt>
                <c:pt idx="327">
                  <c:v>-3.121620131277003</c:v>
                </c:pt>
                <c:pt idx="328">
                  <c:v>-2.147246842906125</c:v>
                </c:pt>
                <c:pt idx="329">
                  <c:v>-1.101901324378531</c:v>
                </c:pt>
                <c:pt idx="330">
                  <c:v>-1.519657638837596</c:v>
                </c:pt>
                <c:pt idx="331">
                  <c:v>-1.321943879572304</c:v>
                </c:pt>
                <c:pt idx="332">
                  <c:v>-3.030273932307509</c:v>
                </c:pt>
                <c:pt idx="333">
                  <c:v>-2.286660102329431</c:v>
                </c:pt>
                <c:pt idx="334">
                  <c:v>-1.976877114945084</c:v>
                </c:pt>
                <c:pt idx="335">
                  <c:v>-1.378291695680629</c:v>
                </c:pt>
                <c:pt idx="336">
                  <c:v>-1.356360053308915</c:v>
                </c:pt>
                <c:pt idx="337">
                  <c:v>-0.655874129149513</c:v>
                </c:pt>
                <c:pt idx="338">
                  <c:v>-1.10425753730657</c:v>
                </c:pt>
                <c:pt idx="339">
                  <c:v>-2.099269774572011</c:v>
                </c:pt>
                <c:pt idx="340">
                  <c:v>-3.134712118226249</c:v>
                </c:pt>
                <c:pt idx="341">
                  <c:v>-3.0222058600707</c:v>
                </c:pt>
                <c:pt idx="342">
                  <c:v>1.270004493816063</c:v>
                </c:pt>
                <c:pt idx="343">
                  <c:v>-2.478671286615879</c:v>
                </c:pt>
                <c:pt idx="344">
                  <c:v>-3.618334852131683</c:v>
                </c:pt>
                <c:pt idx="345">
                  <c:v>-1.003509673091104</c:v>
                </c:pt>
                <c:pt idx="346">
                  <c:v>-1.0423555363673</c:v>
                </c:pt>
                <c:pt idx="347">
                  <c:v>-2.5253853961818</c:v>
                </c:pt>
                <c:pt idx="348">
                  <c:v>-3.047489560797308</c:v>
                </c:pt>
                <c:pt idx="349">
                  <c:v>-1.303450693153303</c:v>
                </c:pt>
                <c:pt idx="350">
                  <c:v>-2.471637517001414</c:v>
                </c:pt>
                <c:pt idx="351">
                  <c:v>-2.297358204120805</c:v>
                </c:pt>
                <c:pt idx="352">
                  <c:v>-3.928194184441812</c:v>
                </c:pt>
                <c:pt idx="353">
                  <c:v>-3.878422411498596</c:v>
                </c:pt>
                <c:pt idx="354">
                  <c:v>-1.703858140157512</c:v>
                </c:pt>
                <c:pt idx="355">
                  <c:v>-3.415948538865535</c:v>
                </c:pt>
                <c:pt idx="356">
                  <c:v>-2.386255062752439</c:v>
                </c:pt>
                <c:pt idx="357">
                  <c:v>-2.537609152141516</c:v>
                </c:pt>
                <c:pt idx="358">
                  <c:v>1.2439262778865</c:v>
                </c:pt>
                <c:pt idx="359">
                  <c:v>-1.909078468103165</c:v>
                </c:pt>
                <c:pt idx="360">
                  <c:v>-1.925778099556357</c:v>
                </c:pt>
                <c:pt idx="361">
                  <c:v>-1.448593415359163</c:v>
                </c:pt>
                <c:pt idx="362">
                  <c:v>-0.503849536747513</c:v>
                </c:pt>
                <c:pt idx="363">
                  <c:v>-0.885468331149883</c:v>
                </c:pt>
                <c:pt idx="364">
                  <c:v>-1.831390726572436</c:v>
                </c:pt>
                <c:pt idx="365">
                  <c:v>-0.901953485262418</c:v>
                </c:pt>
                <c:pt idx="366">
                  <c:v>-4.277101003770718</c:v>
                </c:pt>
                <c:pt idx="367">
                  <c:v>-1.204224060960795</c:v>
                </c:pt>
                <c:pt idx="368">
                  <c:v>-2.095553305466253</c:v>
                </c:pt>
                <c:pt idx="369">
                  <c:v>1.057231969211186</c:v>
                </c:pt>
                <c:pt idx="370">
                  <c:v>-1.114700739575485</c:v>
                </c:pt>
                <c:pt idx="371">
                  <c:v>-2.223704992274124</c:v>
                </c:pt>
                <c:pt idx="372">
                  <c:v>-0.713201385795091</c:v>
                </c:pt>
                <c:pt idx="373">
                  <c:v>-1.41595152026863</c:v>
                </c:pt>
                <c:pt idx="374">
                  <c:v>-3.743924862396858</c:v>
                </c:pt>
                <c:pt idx="375">
                  <c:v>-1.173104880572378</c:v>
                </c:pt>
                <c:pt idx="376">
                  <c:v>-1.747993471076198</c:v>
                </c:pt>
                <c:pt idx="377">
                  <c:v>-0.736504188126418</c:v>
                </c:pt>
                <c:pt idx="378">
                  <c:v>-1.527451918221786</c:v>
                </c:pt>
                <c:pt idx="379">
                  <c:v>-3.219253349986872</c:v>
                </c:pt>
                <c:pt idx="380">
                  <c:v>-0.989288583417356</c:v>
                </c:pt>
                <c:pt idx="381">
                  <c:v>-1.526084847207935</c:v>
                </c:pt>
                <c:pt idx="382">
                  <c:v>-0.925724755545798</c:v>
                </c:pt>
                <c:pt idx="383">
                  <c:v>-3.268999382572903</c:v>
                </c:pt>
                <c:pt idx="384">
                  <c:v>-3.337609958184412</c:v>
                </c:pt>
                <c:pt idx="385">
                  <c:v>-1.841892038065483</c:v>
                </c:pt>
                <c:pt idx="386">
                  <c:v>-3.211828796630677</c:v>
                </c:pt>
                <c:pt idx="387">
                  <c:v>-2.977773658922716</c:v>
                </c:pt>
                <c:pt idx="388">
                  <c:v>-3.602559718798705</c:v>
                </c:pt>
                <c:pt idx="389">
                  <c:v>-3.873805753139802</c:v>
                </c:pt>
                <c:pt idx="390">
                  <c:v>-1.010284128634968</c:v>
                </c:pt>
                <c:pt idx="391">
                  <c:v>-1.605072702549997</c:v>
                </c:pt>
                <c:pt idx="392">
                  <c:v>-1.488930256150963</c:v>
                </c:pt>
                <c:pt idx="393">
                  <c:v>-1.72966428510865</c:v>
                </c:pt>
                <c:pt idx="394">
                  <c:v>-2.817182759257852</c:v>
                </c:pt>
                <c:pt idx="395">
                  <c:v>-1.419097532597984</c:v>
                </c:pt>
                <c:pt idx="396">
                  <c:v>-4.392611979438787</c:v>
                </c:pt>
                <c:pt idx="397">
                  <c:v>-2.967437996020556</c:v>
                </c:pt>
                <c:pt idx="398">
                  <c:v>-1.987525961581014</c:v>
                </c:pt>
                <c:pt idx="399">
                  <c:v>-1.428293440413469</c:v>
                </c:pt>
                <c:pt idx="400">
                  <c:v>-2.237041347967243</c:v>
                </c:pt>
                <c:pt idx="401">
                  <c:v>-1.200303673212457</c:v>
                </c:pt>
                <c:pt idx="402">
                  <c:v>-3.164866221081401</c:v>
                </c:pt>
                <c:pt idx="403">
                  <c:v>-1.422049039798647</c:v>
                </c:pt>
                <c:pt idx="404">
                  <c:v>-1.445557497321232</c:v>
                </c:pt>
                <c:pt idx="405">
                  <c:v>-3.354872003474578</c:v>
                </c:pt>
                <c:pt idx="406">
                  <c:v>-0.878167301801976</c:v>
                </c:pt>
                <c:pt idx="407">
                  <c:v>-1.43632301426537</c:v>
                </c:pt>
                <c:pt idx="408">
                  <c:v>-3.273099213102552</c:v>
                </c:pt>
                <c:pt idx="409">
                  <c:v>-3.47337965791463</c:v>
                </c:pt>
                <c:pt idx="410">
                  <c:v>-2.191366065812605</c:v>
                </c:pt>
                <c:pt idx="411">
                  <c:v>-1.860781409281845</c:v>
                </c:pt>
                <c:pt idx="412">
                  <c:v>-2.95021978253963</c:v>
                </c:pt>
                <c:pt idx="413">
                  <c:v>-0.800411113456576</c:v>
                </c:pt>
                <c:pt idx="414">
                  <c:v>-1.67614711960798</c:v>
                </c:pt>
                <c:pt idx="415">
                  <c:v>-0.770373459222122</c:v>
                </c:pt>
                <c:pt idx="416">
                  <c:v>-2.671935859237085</c:v>
                </c:pt>
                <c:pt idx="417">
                  <c:v>-1.639220738981371</c:v>
                </c:pt>
                <c:pt idx="418">
                  <c:v>-0.840329064445843</c:v>
                </c:pt>
                <c:pt idx="419">
                  <c:v>-3.897395139816555</c:v>
                </c:pt>
                <c:pt idx="420">
                  <c:v>-4.257365403487483</c:v>
                </c:pt>
                <c:pt idx="421">
                  <c:v>-1.945743639045939</c:v>
                </c:pt>
                <c:pt idx="422">
                  <c:v>-1.750897244244828</c:v>
                </c:pt>
                <c:pt idx="423">
                  <c:v>-0.972197386423451</c:v>
                </c:pt>
                <c:pt idx="424">
                  <c:v>-1.573668134418972</c:v>
                </c:pt>
                <c:pt idx="425">
                  <c:v>-2.277961728016203</c:v>
                </c:pt>
                <c:pt idx="426">
                  <c:v>-3.454214891818943</c:v>
                </c:pt>
                <c:pt idx="427">
                  <c:v>-2.72420816891766</c:v>
                </c:pt>
                <c:pt idx="428">
                  <c:v>-3.963646795803673</c:v>
                </c:pt>
                <c:pt idx="429">
                  <c:v>-3.638419172443324</c:v>
                </c:pt>
                <c:pt idx="430">
                  <c:v>-3.099844150290272</c:v>
                </c:pt>
                <c:pt idx="431">
                  <c:v>-1.905732658378298</c:v>
                </c:pt>
                <c:pt idx="432">
                  <c:v>-2.992553097512814</c:v>
                </c:pt>
                <c:pt idx="433">
                  <c:v>-1.6390820350158</c:v>
                </c:pt>
                <c:pt idx="434">
                  <c:v>-0.752472049387428</c:v>
                </c:pt>
                <c:pt idx="435">
                  <c:v>-0.924581311335198</c:v>
                </c:pt>
                <c:pt idx="436">
                  <c:v>-3.428751836430827</c:v>
                </c:pt>
                <c:pt idx="437">
                  <c:v>-3.090074379749224</c:v>
                </c:pt>
                <c:pt idx="438">
                  <c:v>-2.515029471420232</c:v>
                </c:pt>
                <c:pt idx="439">
                  <c:v>-0.961397981713133</c:v>
                </c:pt>
                <c:pt idx="440">
                  <c:v>-0.916026755268303</c:v>
                </c:pt>
                <c:pt idx="441">
                  <c:v>-3.218773510392217</c:v>
                </c:pt>
                <c:pt idx="442">
                  <c:v>-1.484199723577993</c:v>
                </c:pt>
                <c:pt idx="443">
                  <c:v>-1.285101265439618</c:v>
                </c:pt>
                <c:pt idx="444">
                  <c:v>-0.991701514207095</c:v>
                </c:pt>
                <c:pt idx="445">
                  <c:v>-3.19925289381391</c:v>
                </c:pt>
                <c:pt idx="446">
                  <c:v>-1.365065167742354</c:v>
                </c:pt>
                <c:pt idx="447">
                  <c:v>-1.326518606544761</c:v>
                </c:pt>
                <c:pt idx="448">
                  <c:v>-3.265463083912892</c:v>
                </c:pt>
                <c:pt idx="449">
                  <c:v>-0.869180132565108</c:v>
                </c:pt>
                <c:pt idx="450">
                  <c:v>-2.646643772249588</c:v>
                </c:pt>
                <c:pt idx="451">
                  <c:v>-2.562096838223946</c:v>
                </c:pt>
                <c:pt idx="452">
                  <c:v>-2.900675461510378</c:v>
                </c:pt>
                <c:pt idx="453">
                  <c:v>-1.572547389992292</c:v>
                </c:pt>
                <c:pt idx="454">
                  <c:v>-0.878443267411683</c:v>
                </c:pt>
                <c:pt idx="455">
                  <c:v>-1.473060701850275</c:v>
                </c:pt>
                <c:pt idx="456">
                  <c:v>-1.473440257228871</c:v>
                </c:pt>
                <c:pt idx="457">
                  <c:v>-2.127052141720385</c:v>
                </c:pt>
                <c:pt idx="458">
                  <c:v>-4.135932670191766</c:v>
                </c:pt>
                <c:pt idx="459">
                  <c:v>-1.131364319218602</c:v>
                </c:pt>
                <c:pt idx="460">
                  <c:v>-1.232034861937672</c:v>
                </c:pt>
                <c:pt idx="461">
                  <c:v>-1.09594783831379</c:v>
                </c:pt>
                <c:pt idx="462">
                  <c:v>-3.8939490588126</c:v>
                </c:pt>
                <c:pt idx="463">
                  <c:v>-0.782276605334657</c:v>
                </c:pt>
                <c:pt idx="464">
                  <c:v>-3.730726517244262</c:v>
                </c:pt>
                <c:pt idx="465">
                  <c:v>1.573031931340107</c:v>
                </c:pt>
                <c:pt idx="466">
                  <c:v>-0.986697265563128</c:v>
                </c:pt>
                <c:pt idx="467">
                  <c:v>-1.414042308668791</c:v>
                </c:pt>
                <c:pt idx="468">
                  <c:v>-1.128127124892205</c:v>
                </c:pt>
                <c:pt idx="469">
                  <c:v>-1.953491090210806</c:v>
                </c:pt>
                <c:pt idx="470">
                  <c:v>-2.648884908353874</c:v>
                </c:pt>
                <c:pt idx="471">
                  <c:v>-3.687098360240041</c:v>
                </c:pt>
                <c:pt idx="472">
                  <c:v>-1.59610980427179</c:v>
                </c:pt>
                <c:pt idx="473">
                  <c:v>-0.97692094986087</c:v>
                </c:pt>
                <c:pt idx="474">
                  <c:v>-1.29617728944855</c:v>
                </c:pt>
                <c:pt idx="475">
                  <c:v>-1.230592115460507</c:v>
                </c:pt>
                <c:pt idx="476">
                  <c:v>-0.764886638773181</c:v>
                </c:pt>
                <c:pt idx="477">
                  <c:v>-1.560122084611885</c:v>
                </c:pt>
                <c:pt idx="478">
                  <c:v>-3.065699048730451</c:v>
                </c:pt>
                <c:pt idx="479">
                  <c:v>-2.72929124685754</c:v>
                </c:pt>
                <c:pt idx="480">
                  <c:v>-2.361761474882992</c:v>
                </c:pt>
                <c:pt idx="481">
                  <c:v>-3.767264635028204</c:v>
                </c:pt>
                <c:pt idx="482">
                  <c:v>-1.37567273969221</c:v>
                </c:pt>
                <c:pt idx="483">
                  <c:v>-2.259122350105874</c:v>
                </c:pt>
                <c:pt idx="484">
                  <c:v>-1.917754632708151</c:v>
                </c:pt>
                <c:pt idx="485">
                  <c:v>-2.877279305997511</c:v>
                </c:pt>
                <c:pt idx="486">
                  <c:v>-0.954200644595734</c:v>
                </c:pt>
                <c:pt idx="487">
                  <c:v>-2.10116440861057</c:v>
                </c:pt>
                <c:pt idx="488">
                  <c:v>-1.688622705382129</c:v>
                </c:pt>
                <c:pt idx="489">
                  <c:v>-1.157343014856514</c:v>
                </c:pt>
                <c:pt idx="490">
                  <c:v>-1.087116202158861</c:v>
                </c:pt>
                <c:pt idx="491">
                  <c:v>-0.596532112803945</c:v>
                </c:pt>
                <c:pt idx="492">
                  <c:v>-4.862998339155625</c:v>
                </c:pt>
                <c:pt idx="493">
                  <c:v>-0.411591208443223</c:v>
                </c:pt>
                <c:pt idx="494">
                  <c:v>-1.005885540547557</c:v>
                </c:pt>
                <c:pt idx="495">
                  <c:v>-3.721542994284977</c:v>
                </c:pt>
                <c:pt idx="496">
                  <c:v>-3.525535123836842</c:v>
                </c:pt>
                <c:pt idx="497">
                  <c:v>0.92700265904808</c:v>
                </c:pt>
                <c:pt idx="498">
                  <c:v>-4.056105148696147</c:v>
                </c:pt>
                <c:pt idx="499">
                  <c:v>-1.104601589024292</c:v>
                </c:pt>
                <c:pt idx="500">
                  <c:v>-1.69946728156463</c:v>
                </c:pt>
                <c:pt idx="501">
                  <c:v>-1.25899276436968</c:v>
                </c:pt>
                <c:pt idx="502">
                  <c:v>-3.914951871155012</c:v>
                </c:pt>
                <c:pt idx="503">
                  <c:v>-1.194171738427887</c:v>
                </c:pt>
                <c:pt idx="504">
                  <c:v>-4.252429076610444</c:v>
                </c:pt>
                <c:pt idx="505">
                  <c:v>-1.507173985865066</c:v>
                </c:pt>
                <c:pt idx="506">
                  <c:v>-5.74374332983439</c:v>
                </c:pt>
                <c:pt idx="507">
                  <c:v>-0.42089423144308</c:v>
                </c:pt>
                <c:pt idx="508">
                  <c:v>-3.289821868597085</c:v>
                </c:pt>
                <c:pt idx="509">
                  <c:v>-2.523201738534682</c:v>
                </c:pt>
                <c:pt idx="510">
                  <c:v>-1.988533131903451</c:v>
                </c:pt>
                <c:pt idx="511">
                  <c:v>-0.891344913403109</c:v>
                </c:pt>
                <c:pt idx="512">
                  <c:v>-1.42603883912348</c:v>
                </c:pt>
                <c:pt idx="513">
                  <c:v>-3.209935171179569</c:v>
                </c:pt>
                <c:pt idx="514">
                  <c:v>-2.978261634073216</c:v>
                </c:pt>
                <c:pt idx="515">
                  <c:v>-0.751549932574986</c:v>
                </c:pt>
                <c:pt idx="516">
                  <c:v>-4.083837089989694</c:v>
                </c:pt>
                <c:pt idx="517">
                  <c:v>-2.105527045512781</c:v>
                </c:pt>
                <c:pt idx="518">
                  <c:v>-1.414983427225315</c:v>
                </c:pt>
                <c:pt idx="519">
                  <c:v>-1.082981351131135</c:v>
                </c:pt>
                <c:pt idx="520">
                  <c:v>-4.225203010021655</c:v>
                </c:pt>
                <c:pt idx="521">
                  <c:v>-1.399057649694482</c:v>
                </c:pt>
                <c:pt idx="522">
                  <c:v>-2.533371878667943</c:v>
                </c:pt>
                <c:pt idx="523">
                  <c:v>-2.853390848911666</c:v>
                </c:pt>
                <c:pt idx="524">
                  <c:v>-0.697775712466148</c:v>
                </c:pt>
                <c:pt idx="525">
                  <c:v>-1.465916299800278</c:v>
                </c:pt>
                <c:pt idx="526">
                  <c:v>-1.308345577140495</c:v>
                </c:pt>
                <c:pt idx="527">
                  <c:v>-0.728251060557446</c:v>
                </c:pt>
                <c:pt idx="528">
                  <c:v>-3.286740873435285</c:v>
                </c:pt>
                <c:pt idx="529">
                  <c:v>-1.31362321741718</c:v>
                </c:pt>
                <c:pt idx="530">
                  <c:v>-1.921412922725547</c:v>
                </c:pt>
                <c:pt idx="531">
                  <c:v>-2.865625545816101</c:v>
                </c:pt>
                <c:pt idx="532">
                  <c:v>0.48035056954175</c:v>
                </c:pt>
                <c:pt idx="533">
                  <c:v>-1.568035492775925</c:v>
                </c:pt>
                <c:pt idx="534">
                  <c:v>0.436825677478408</c:v>
                </c:pt>
                <c:pt idx="535">
                  <c:v>-2.98844458388448</c:v>
                </c:pt>
                <c:pt idx="536">
                  <c:v>-5.203431021806198</c:v>
                </c:pt>
                <c:pt idx="537">
                  <c:v>-2.58566563071117</c:v>
                </c:pt>
                <c:pt idx="538">
                  <c:v>-1.843851384997132</c:v>
                </c:pt>
                <c:pt idx="539">
                  <c:v>-1.381232022535521</c:v>
                </c:pt>
                <c:pt idx="540">
                  <c:v>-2.06482685668609</c:v>
                </c:pt>
                <c:pt idx="541">
                  <c:v>-0.410149511970315</c:v>
                </c:pt>
                <c:pt idx="542">
                  <c:v>-1.791652587155913</c:v>
                </c:pt>
                <c:pt idx="543">
                  <c:v>-5.082308079690889</c:v>
                </c:pt>
                <c:pt idx="544">
                  <c:v>-0.889497162377889</c:v>
                </c:pt>
                <c:pt idx="545">
                  <c:v>-0.847977616120256</c:v>
                </c:pt>
                <c:pt idx="546">
                  <c:v>-0.987792015013825</c:v>
                </c:pt>
                <c:pt idx="547">
                  <c:v>-2.607716797807054</c:v>
                </c:pt>
                <c:pt idx="548">
                  <c:v>-0.943393075382625</c:v>
                </c:pt>
                <c:pt idx="549">
                  <c:v>-3.094707554230452</c:v>
                </c:pt>
                <c:pt idx="550">
                  <c:v>-0.928820499640855</c:v>
                </c:pt>
                <c:pt idx="551">
                  <c:v>-0.982075928234719</c:v>
                </c:pt>
                <c:pt idx="552">
                  <c:v>-3.285807758036733</c:v>
                </c:pt>
                <c:pt idx="553">
                  <c:v>-0.440518463148224</c:v>
                </c:pt>
                <c:pt idx="554">
                  <c:v>-1.949800880612566</c:v>
                </c:pt>
                <c:pt idx="555">
                  <c:v>-2.850319778834811</c:v>
                </c:pt>
                <c:pt idx="556">
                  <c:v>-2.053753091823418</c:v>
                </c:pt>
                <c:pt idx="557">
                  <c:v>-3.448013111808505</c:v>
                </c:pt>
                <c:pt idx="558">
                  <c:v>-1.21224898284308</c:v>
                </c:pt>
                <c:pt idx="559">
                  <c:v>-2.748355160285882</c:v>
                </c:pt>
                <c:pt idx="560">
                  <c:v>-1.394077343993163</c:v>
                </c:pt>
                <c:pt idx="561">
                  <c:v>-0.383874542499303</c:v>
                </c:pt>
                <c:pt idx="562">
                  <c:v>-1.824376613095374</c:v>
                </c:pt>
                <c:pt idx="563">
                  <c:v>-1.17380436111869</c:v>
                </c:pt>
                <c:pt idx="564">
                  <c:v>-4.690216667902429</c:v>
                </c:pt>
                <c:pt idx="565">
                  <c:v>-3.778628042415453</c:v>
                </c:pt>
                <c:pt idx="566">
                  <c:v>-0.955115416001299</c:v>
                </c:pt>
                <c:pt idx="567">
                  <c:v>-0.661038975083061</c:v>
                </c:pt>
                <c:pt idx="568">
                  <c:v>-1.111774170324578</c:v>
                </c:pt>
                <c:pt idx="569">
                  <c:v>-2.402019748022151</c:v>
                </c:pt>
                <c:pt idx="570">
                  <c:v>-0.53078157919185</c:v>
                </c:pt>
                <c:pt idx="571">
                  <c:v>-0.934865033956132</c:v>
                </c:pt>
                <c:pt idx="572">
                  <c:v>-2.472293015557323</c:v>
                </c:pt>
                <c:pt idx="573">
                  <c:v>-0.933443480087395</c:v>
                </c:pt>
                <c:pt idx="574">
                  <c:v>-2.082076375792586</c:v>
                </c:pt>
                <c:pt idx="575">
                  <c:v>-1.090567791480612</c:v>
                </c:pt>
                <c:pt idx="576">
                  <c:v>-1.51564731117648</c:v>
                </c:pt>
                <c:pt idx="577">
                  <c:v>-1.663794299502113</c:v>
                </c:pt>
                <c:pt idx="578">
                  <c:v>-2.101793736875507</c:v>
                </c:pt>
                <c:pt idx="579">
                  <c:v>-2.10085313993123</c:v>
                </c:pt>
                <c:pt idx="580">
                  <c:v>-2.910996406612651</c:v>
                </c:pt>
                <c:pt idx="581">
                  <c:v>-0.291850857618766</c:v>
                </c:pt>
                <c:pt idx="582">
                  <c:v>-3.190462034944777</c:v>
                </c:pt>
                <c:pt idx="583">
                  <c:v>-0.741959140820898</c:v>
                </c:pt>
                <c:pt idx="584">
                  <c:v>-1.299915432765714</c:v>
                </c:pt>
                <c:pt idx="585">
                  <c:v>-1.434269296601742</c:v>
                </c:pt>
                <c:pt idx="586">
                  <c:v>-2.65089709074729</c:v>
                </c:pt>
                <c:pt idx="587">
                  <c:v>-0.653272804777354</c:v>
                </c:pt>
                <c:pt idx="588">
                  <c:v>-4.18339780089874</c:v>
                </c:pt>
                <c:pt idx="589">
                  <c:v>-3.138738520536609</c:v>
                </c:pt>
                <c:pt idx="590">
                  <c:v>-1.012864610421104</c:v>
                </c:pt>
                <c:pt idx="591">
                  <c:v>-1.25536161101427</c:v>
                </c:pt>
                <c:pt idx="592">
                  <c:v>-2.744868785377041</c:v>
                </c:pt>
                <c:pt idx="593">
                  <c:v>-3.25349019451796</c:v>
                </c:pt>
                <c:pt idx="594">
                  <c:v>-0.921472678979162</c:v>
                </c:pt>
                <c:pt idx="595">
                  <c:v>-1.806784814973833</c:v>
                </c:pt>
                <c:pt idx="596">
                  <c:v>-1.5200940072874</c:v>
                </c:pt>
                <c:pt idx="597">
                  <c:v>-4.027388574805974</c:v>
                </c:pt>
                <c:pt idx="598">
                  <c:v>-0.785975746723766</c:v>
                </c:pt>
                <c:pt idx="599">
                  <c:v>-2.910098049940479</c:v>
                </c:pt>
                <c:pt idx="600">
                  <c:v>-2.390526105128877</c:v>
                </c:pt>
                <c:pt idx="601">
                  <c:v>-4.358576226425405</c:v>
                </c:pt>
                <c:pt idx="602">
                  <c:v>-2.948366586110865</c:v>
                </c:pt>
                <c:pt idx="603">
                  <c:v>0.806463703279597</c:v>
                </c:pt>
                <c:pt idx="604">
                  <c:v>-1.086035847238083</c:v>
                </c:pt>
                <c:pt idx="605">
                  <c:v>-1.389453632558398</c:v>
                </c:pt>
                <c:pt idx="606">
                  <c:v>-2.55580033468749</c:v>
                </c:pt>
                <c:pt idx="607">
                  <c:v>-0.784518855549433</c:v>
                </c:pt>
                <c:pt idx="608">
                  <c:v>-1.244548693285451</c:v>
                </c:pt>
                <c:pt idx="609">
                  <c:v>-1.127186816160688</c:v>
                </c:pt>
                <c:pt idx="610">
                  <c:v>-3.465802155197594</c:v>
                </c:pt>
                <c:pt idx="611">
                  <c:v>-3.53328325747657</c:v>
                </c:pt>
                <c:pt idx="612">
                  <c:v>-1.241086212288916</c:v>
                </c:pt>
                <c:pt idx="613">
                  <c:v>-0.295114374243642</c:v>
                </c:pt>
                <c:pt idx="614">
                  <c:v>-3.200615044278563</c:v>
                </c:pt>
                <c:pt idx="615">
                  <c:v>-4.135601216463779</c:v>
                </c:pt>
                <c:pt idx="616">
                  <c:v>-1.205665960040566</c:v>
                </c:pt>
                <c:pt idx="617">
                  <c:v>-2.308685073434462</c:v>
                </c:pt>
                <c:pt idx="618">
                  <c:v>-1.452575047068154</c:v>
                </c:pt>
                <c:pt idx="619">
                  <c:v>-0.89586227048461</c:v>
                </c:pt>
                <c:pt idx="620">
                  <c:v>-0.955611656761782</c:v>
                </c:pt>
                <c:pt idx="621">
                  <c:v>-3.231141290373737</c:v>
                </c:pt>
                <c:pt idx="622">
                  <c:v>-1.591396244319284</c:v>
                </c:pt>
                <c:pt idx="623">
                  <c:v>-1.109058030212042</c:v>
                </c:pt>
                <c:pt idx="624">
                  <c:v>-0.323895173318017</c:v>
                </c:pt>
                <c:pt idx="625">
                  <c:v>-1.442103094002442</c:v>
                </c:pt>
                <c:pt idx="626">
                  <c:v>-1.6617229610212</c:v>
                </c:pt>
                <c:pt idx="627">
                  <c:v>-0.835174636494082</c:v>
                </c:pt>
                <c:pt idx="628">
                  <c:v>-0.944380264740481</c:v>
                </c:pt>
                <c:pt idx="629">
                  <c:v>-0.470682064052996</c:v>
                </c:pt>
                <c:pt idx="630">
                  <c:v>-1.331069114576497</c:v>
                </c:pt>
                <c:pt idx="631">
                  <c:v>-2.68713794640633</c:v>
                </c:pt>
                <c:pt idx="632">
                  <c:v>-3.738194753014168</c:v>
                </c:pt>
                <c:pt idx="633">
                  <c:v>-1.202329427734274</c:v>
                </c:pt>
                <c:pt idx="634">
                  <c:v>-1.325488858275257</c:v>
                </c:pt>
                <c:pt idx="635">
                  <c:v>-0.877769717091101</c:v>
                </c:pt>
                <c:pt idx="636">
                  <c:v>-3.693571469344853</c:v>
                </c:pt>
                <c:pt idx="637">
                  <c:v>-1.037062398466189</c:v>
                </c:pt>
                <c:pt idx="638">
                  <c:v>-1.05951004734526</c:v>
                </c:pt>
                <c:pt idx="639">
                  <c:v>-4.082894350180545</c:v>
                </c:pt>
                <c:pt idx="640">
                  <c:v>-0.974518511604787</c:v>
                </c:pt>
                <c:pt idx="641">
                  <c:v>-2.277085110503654</c:v>
                </c:pt>
                <c:pt idx="642">
                  <c:v>-1.994717237580714</c:v>
                </c:pt>
                <c:pt idx="643">
                  <c:v>-1.200989038369273</c:v>
                </c:pt>
                <c:pt idx="644">
                  <c:v>-2.542577311464092</c:v>
                </c:pt>
                <c:pt idx="645">
                  <c:v>-4.249884358126465</c:v>
                </c:pt>
                <c:pt idx="646">
                  <c:v>-0.773053935655237</c:v>
                </c:pt>
                <c:pt idx="647">
                  <c:v>-4.185161914915607</c:v>
                </c:pt>
                <c:pt idx="648">
                  <c:v>-2.152806755115261</c:v>
                </c:pt>
                <c:pt idx="649">
                  <c:v>-0.775953242352171</c:v>
                </c:pt>
                <c:pt idx="650">
                  <c:v>-0.403956327432939</c:v>
                </c:pt>
                <c:pt idx="651">
                  <c:v>-3.642795610444494</c:v>
                </c:pt>
                <c:pt idx="652">
                  <c:v>-1.031315879419892</c:v>
                </c:pt>
                <c:pt idx="653">
                  <c:v>-0.282402894416679</c:v>
                </c:pt>
                <c:pt idx="654">
                  <c:v>-1.229796716105828</c:v>
                </c:pt>
                <c:pt idx="655">
                  <c:v>-1.075063979465644</c:v>
                </c:pt>
                <c:pt idx="656">
                  <c:v>-0.798985360328883</c:v>
                </c:pt>
                <c:pt idx="657">
                  <c:v>-0.422639575977988</c:v>
                </c:pt>
                <c:pt idx="658">
                  <c:v>-3.055350338673752</c:v>
                </c:pt>
                <c:pt idx="659">
                  <c:v>-1.520663576465108</c:v>
                </c:pt>
                <c:pt idx="660">
                  <c:v>-1.180464882684477</c:v>
                </c:pt>
                <c:pt idx="661">
                  <c:v>-0.954631455893729</c:v>
                </c:pt>
                <c:pt idx="662">
                  <c:v>-1.108080584751531</c:v>
                </c:pt>
                <c:pt idx="663">
                  <c:v>-1.145634462140647</c:v>
                </c:pt>
                <c:pt idx="664">
                  <c:v>-0.83690928809524</c:v>
                </c:pt>
                <c:pt idx="665">
                  <c:v>-1.779535185988955</c:v>
                </c:pt>
                <c:pt idx="666">
                  <c:v>-1.45972879423661</c:v>
                </c:pt>
                <c:pt idx="667">
                  <c:v>-3.895928258805689</c:v>
                </c:pt>
                <c:pt idx="668">
                  <c:v>-0.357763682612439</c:v>
                </c:pt>
                <c:pt idx="669">
                  <c:v>-1.116228907559116</c:v>
                </c:pt>
                <c:pt idx="670">
                  <c:v>-1.182291194287215</c:v>
                </c:pt>
                <c:pt idx="671">
                  <c:v>1.92885685537012</c:v>
                </c:pt>
                <c:pt idx="672">
                  <c:v>-1.277129501933275</c:v>
                </c:pt>
                <c:pt idx="673">
                  <c:v>-1.474954438258605</c:v>
                </c:pt>
                <c:pt idx="674">
                  <c:v>-2.417435798601866</c:v>
                </c:pt>
                <c:pt idx="675">
                  <c:v>-1.402234513110246</c:v>
                </c:pt>
                <c:pt idx="676">
                  <c:v>-0.998740763507387</c:v>
                </c:pt>
                <c:pt idx="677">
                  <c:v>-1.506807144424613</c:v>
                </c:pt>
                <c:pt idx="678">
                  <c:v>-2.032367549935342</c:v>
                </c:pt>
                <c:pt idx="679">
                  <c:v>-1.764018698987634</c:v>
                </c:pt>
                <c:pt idx="680">
                  <c:v>-4.348952766919846</c:v>
                </c:pt>
                <c:pt idx="681">
                  <c:v>-1.156468906764272</c:v>
                </c:pt>
                <c:pt idx="682">
                  <c:v>-3.242419126554072</c:v>
                </c:pt>
                <c:pt idx="683">
                  <c:v>-3.222392372867546</c:v>
                </c:pt>
                <c:pt idx="684">
                  <c:v>-0.456665008867923</c:v>
                </c:pt>
                <c:pt idx="685">
                  <c:v>-4.444254381581838</c:v>
                </c:pt>
                <c:pt idx="686">
                  <c:v>-1.22491040790125</c:v>
                </c:pt>
                <c:pt idx="687">
                  <c:v>-1.215534970355786</c:v>
                </c:pt>
                <c:pt idx="688">
                  <c:v>-4.202006651564445</c:v>
                </c:pt>
                <c:pt idx="689">
                  <c:v>-1.431793167093885</c:v>
                </c:pt>
                <c:pt idx="690">
                  <c:v>-1.54426257387207</c:v>
                </c:pt>
                <c:pt idx="691">
                  <c:v>-0.914970367039503</c:v>
                </c:pt>
                <c:pt idx="692">
                  <c:v>-3.54034886778941</c:v>
                </c:pt>
                <c:pt idx="693">
                  <c:v>-0.708912438557328</c:v>
                </c:pt>
                <c:pt idx="694">
                  <c:v>-2.769670406927704</c:v>
                </c:pt>
                <c:pt idx="695">
                  <c:v>-3.426598228887277</c:v>
                </c:pt>
                <c:pt idx="696">
                  <c:v>-1.038809435521044</c:v>
                </c:pt>
                <c:pt idx="697">
                  <c:v>-2.537862159598697</c:v>
                </c:pt>
                <c:pt idx="698">
                  <c:v>-1.228379535881078</c:v>
                </c:pt>
                <c:pt idx="699">
                  <c:v>-2.97184727476685</c:v>
                </c:pt>
                <c:pt idx="700">
                  <c:v>-3.693856438964591</c:v>
                </c:pt>
                <c:pt idx="701">
                  <c:v>-1.62912790686345</c:v>
                </c:pt>
                <c:pt idx="702">
                  <c:v>-3.212792870268006</c:v>
                </c:pt>
                <c:pt idx="703">
                  <c:v>-3.275917187616924</c:v>
                </c:pt>
                <c:pt idx="704">
                  <c:v>-1.993696887022434</c:v>
                </c:pt>
                <c:pt idx="705">
                  <c:v>-1.555066029096354</c:v>
                </c:pt>
                <c:pt idx="706">
                  <c:v>3.40038963874842</c:v>
                </c:pt>
                <c:pt idx="707">
                  <c:v>-1.09874124075129</c:v>
                </c:pt>
                <c:pt idx="708">
                  <c:v>-1.104679426221585</c:v>
                </c:pt>
                <c:pt idx="709">
                  <c:v>-2.735457587599398</c:v>
                </c:pt>
                <c:pt idx="710">
                  <c:v>-1.140390526176958</c:v>
                </c:pt>
                <c:pt idx="711">
                  <c:v>-1.183310807477763</c:v>
                </c:pt>
                <c:pt idx="712">
                  <c:v>1.072631271862131</c:v>
                </c:pt>
                <c:pt idx="713">
                  <c:v>-4.664363652493773</c:v>
                </c:pt>
                <c:pt idx="714">
                  <c:v>-1.654873312437078</c:v>
                </c:pt>
                <c:pt idx="715">
                  <c:v>-1.376652853143408</c:v>
                </c:pt>
                <c:pt idx="716">
                  <c:v>-0.413409085204919</c:v>
                </c:pt>
                <c:pt idx="717">
                  <c:v>-1.836373280586508</c:v>
                </c:pt>
                <c:pt idx="718">
                  <c:v>-2.534941516873651</c:v>
                </c:pt>
                <c:pt idx="719">
                  <c:v>-3.172915730328048</c:v>
                </c:pt>
                <c:pt idx="720">
                  <c:v>-2.68710523605492</c:v>
                </c:pt>
                <c:pt idx="721">
                  <c:v>-3.513663673216951</c:v>
                </c:pt>
                <c:pt idx="722">
                  <c:v>-2.77231582538619</c:v>
                </c:pt>
                <c:pt idx="723">
                  <c:v>-0.932160438505324</c:v>
                </c:pt>
                <c:pt idx="724">
                  <c:v>-4.27863328457488</c:v>
                </c:pt>
                <c:pt idx="725">
                  <c:v>-0.784933145485184</c:v>
                </c:pt>
                <c:pt idx="726">
                  <c:v>-0.689646895238099</c:v>
                </c:pt>
                <c:pt idx="727">
                  <c:v>-0.848728696715864</c:v>
                </c:pt>
                <c:pt idx="728">
                  <c:v>-0.379383015020864</c:v>
                </c:pt>
                <c:pt idx="729">
                  <c:v>-1.55936378200724</c:v>
                </c:pt>
                <c:pt idx="730">
                  <c:v>-4.864307307642345</c:v>
                </c:pt>
                <c:pt idx="731">
                  <c:v>-3.29145467713778</c:v>
                </c:pt>
                <c:pt idx="732">
                  <c:v>-1.588527946306256</c:v>
                </c:pt>
                <c:pt idx="733">
                  <c:v>-0.913973445486542</c:v>
                </c:pt>
                <c:pt idx="734">
                  <c:v>-1.188026384895657</c:v>
                </c:pt>
                <c:pt idx="735">
                  <c:v>-0.992600692654585</c:v>
                </c:pt>
                <c:pt idx="736">
                  <c:v>-1.543024658677899</c:v>
                </c:pt>
                <c:pt idx="737">
                  <c:v>-1.306305543551263</c:v>
                </c:pt>
                <c:pt idx="738">
                  <c:v>-2.807815249537837</c:v>
                </c:pt>
                <c:pt idx="739">
                  <c:v>-3.05222206955405</c:v>
                </c:pt>
                <c:pt idx="740">
                  <c:v>-2.1842602181179</c:v>
                </c:pt>
                <c:pt idx="741">
                  <c:v>-3.267389805951411</c:v>
                </c:pt>
                <c:pt idx="742">
                  <c:v>-2.326085380389637</c:v>
                </c:pt>
                <c:pt idx="743">
                  <c:v>0.525783503822293</c:v>
                </c:pt>
                <c:pt idx="744">
                  <c:v>-3.318407791908435</c:v>
                </c:pt>
                <c:pt idx="745">
                  <c:v>-3.013488464596873</c:v>
                </c:pt>
                <c:pt idx="746">
                  <c:v>-2.945274206407567</c:v>
                </c:pt>
                <c:pt idx="747">
                  <c:v>-1.216737768335895</c:v>
                </c:pt>
                <c:pt idx="748">
                  <c:v>-3.163154157017161</c:v>
                </c:pt>
                <c:pt idx="749">
                  <c:v>-0.878200146714167</c:v>
                </c:pt>
                <c:pt idx="750">
                  <c:v>-1.239163621459611</c:v>
                </c:pt>
                <c:pt idx="751">
                  <c:v>-1.119208088217823</c:v>
                </c:pt>
                <c:pt idx="752">
                  <c:v>-0.601727045562133</c:v>
                </c:pt>
                <c:pt idx="753">
                  <c:v>-1.378039308189081</c:v>
                </c:pt>
                <c:pt idx="754">
                  <c:v>0.588180227697296</c:v>
                </c:pt>
                <c:pt idx="755">
                  <c:v>-1.579714885596688</c:v>
                </c:pt>
                <c:pt idx="756">
                  <c:v>-4.13926098914216</c:v>
                </c:pt>
                <c:pt idx="757">
                  <c:v>-0.852360019205416</c:v>
                </c:pt>
                <c:pt idx="758">
                  <c:v>-1.062604734003357</c:v>
                </c:pt>
                <c:pt idx="759">
                  <c:v>-1.17230891369986</c:v>
                </c:pt>
                <c:pt idx="760">
                  <c:v>-1.625599724601582</c:v>
                </c:pt>
                <c:pt idx="761">
                  <c:v>-1.258477971198963</c:v>
                </c:pt>
                <c:pt idx="762">
                  <c:v>-2.912045629543073</c:v>
                </c:pt>
                <c:pt idx="763">
                  <c:v>-1.098897014366335</c:v>
                </c:pt>
                <c:pt idx="764">
                  <c:v>-1.227725293311339</c:v>
                </c:pt>
                <c:pt idx="765">
                  <c:v>-1.292945386359848</c:v>
                </c:pt>
                <c:pt idx="766">
                  <c:v>-1.191625959810308</c:v>
                </c:pt>
                <c:pt idx="767">
                  <c:v>-3.211383825968102</c:v>
                </c:pt>
                <c:pt idx="768">
                  <c:v>-0.392846477950112</c:v>
                </c:pt>
                <c:pt idx="769">
                  <c:v>-1.403523858550489</c:v>
                </c:pt>
                <c:pt idx="770">
                  <c:v>-1.6189498844568</c:v>
                </c:pt>
                <c:pt idx="771">
                  <c:v>-2.20321895661995</c:v>
                </c:pt>
                <c:pt idx="772">
                  <c:v>-1.233061078237246</c:v>
                </c:pt>
                <c:pt idx="773">
                  <c:v>-1.241358262193878</c:v>
                </c:pt>
                <c:pt idx="774">
                  <c:v>-2.091667104866966</c:v>
                </c:pt>
                <c:pt idx="775">
                  <c:v>-1.379453089097394</c:v>
                </c:pt>
                <c:pt idx="776">
                  <c:v>-3.398040143107237</c:v>
                </c:pt>
                <c:pt idx="777">
                  <c:v>-3.598186148417562</c:v>
                </c:pt>
                <c:pt idx="778">
                  <c:v>-2.234376686894532</c:v>
                </c:pt>
                <c:pt idx="779">
                  <c:v>-3.416897465665182</c:v>
                </c:pt>
                <c:pt idx="780">
                  <c:v>-0.365791946758376</c:v>
                </c:pt>
                <c:pt idx="781">
                  <c:v>-1.485726503360162</c:v>
                </c:pt>
                <c:pt idx="782">
                  <c:v>-3.839040677408906</c:v>
                </c:pt>
                <c:pt idx="783">
                  <c:v>-3.974931610795785</c:v>
                </c:pt>
                <c:pt idx="784">
                  <c:v>-0.692980243282004</c:v>
                </c:pt>
                <c:pt idx="785">
                  <c:v>-2.546657328720809</c:v>
                </c:pt>
                <c:pt idx="786">
                  <c:v>-2.313108986371827</c:v>
                </c:pt>
                <c:pt idx="787">
                  <c:v>-0.970320477142758</c:v>
                </c:pt>
                <c:pt idx="788">
                  <c:v>-1.877340638373487</c:v>
                </c:pt>
                <c:pt idx="789">
                  <c:v>-2.166827494465548</c:v>
                </c:pt>
                <c:pt idx="790">
                  <c:v>-2.081651467139276</c:v>
                </c:pt>
                <c:pt idx="791">
                  <c:v>-1.446666782021777</c:v>
                </c:pt>
                <c:pt idx="792">
                  <c:v>-0.795199279989975</c:v>
                </c:pt>
                <c:pt idx="793">
                  <c:v>0.329797944590662</c:v>
                </c:pt>
                <c:pt idx="794">
                  <c:v>-0.759780706911968</c:v>
                </c:pt>
                <c:pt idx="795">
                  <c:v>-3.258023381046103</c:v>
                </c:pt>
                <c:pt idx="796">
                  <c:v>-2.871284184633497</c:v>
                </c:pt>
                <c:pt idx="797">
                  <c:v>-3.9681255457648</c:v>
                </c:pt>
                <c:pt idx="798">
                  <c:v>-4.447788509612664</c:v>
                </c:pt>
                <c:pt idx="799">
                  <c:v>-0.390171488680286</c:v>
                </c:pt>
                <c:pt idx="800">
                  <c:v>-1.13074811552312</c:v>
                </c:pt>
                <c:pt idx="801">
                  <c:v>-1.144742660560954</c:v>
                </c:pt>
                <c:pt idx="802">
                  <c:v>-2.286697266663126</c:v>
                </c:pt>
                <c:pt idx="803">
                  <c:v>-0.755427820687392</c:v>
                </c:pt>
                <c:pt idx="804">
                  <c:v>-1.14025004103187</c:v>
                </c:pt>
                <c:pt idx="805">
                  <c:v>-3.190063650794936</c:v>
                </c:pt>
                <c:pt idx="806">
                  <c:v>-2.359450691450998</c:v>
                </c:pt>
                <c:pt idx="807">
                  <c:v>-0.448025807882351</c:v>
                </c:pt>
                <c:pt idx="808">
                  <c:v>-4.338827414611658</c:v>
                </c:pt>
                <c:pt idx="809">
                  <c:v>-0.75456430243929</c:v>
                </c:pt>
                <c:pt idx="810">
                  <c:v>-4.464136664159736</c:v>
                </c:pt>
                <c:pt idx="811">
                  <c:v>-0.721382581260299</c:v>
                </c:pt>
                <c:pt idx="812">
                  <c:v>-3.712129145130921</c:v>
                </c:pt>
                <c:pt idx="813">
                  <c:v>-3.215234643209858</c:v>
                </c:pt>
                <c:pt idx="814">
                  <c:v>-2.12520788857539</c:v>
                </c:pt>
                <c:pt idx="815">
                  <c:v>-1.38445196827023</c:v>
                </c:pt>
                <c:pt idx="816">
                  <c:v>-3.028491213116052</c:v>
                </c:pt>
                <c:pt idx="817">
                  <c:v>-1.29011528845608</c:v>
                </c:pt>
                <c:pt idx="818">
                  <c:v>-2.682413355833673</c:v>
                </c:pt>
                <c:pt idx="819">
                  <c:v>-3.104524918774886</c:v>
                </c:pt>
                <c:pt idx="820">
                  <c:v>-1.239018441191965</c:v>
                </c:pt>
                <c:pt idx="821">
                  <c:v>-1.04694283344367</c:v>
                </c:pt>
                <c:pt idx="822">
                  <c:v>-4.192571687536586</c:v>
                </c:pt>
                <c:pt idx="823">
                  <c:v>-1.233077079270811</c:v>
                </c:pt>
                <c:pt idx="824">
                  <c:v>-0.686485074189809</c:v>
                </c:pt>
                <c:pt idx="825">
                  <c:v>-3.372701402697688</c:v>
                </c:pt>
                <c:pt idx="826">
                  <c:v>-0.742560370053531</c:v>
                </c:pt>
                <c:pt idx="827">
                  <c:v>-0.970240123715799</c:v>
                </c:pt>
                <c:pt idx="828">
                  <c:v>-4.023301944240011</c:v>
                </c:pt>
                <c:pt idx="829">
                  <c:v>-3.51845198026589</c:v>
                </c:pt>
                <c:pt idx="830">
                  <c:v>-1.331697095300265</c:v>
                </c:pt>
                <c:pt idx="831">
                  <c:v>-0.266538639862581</c:v>
                </c:pt>
                <c:pt idx="832">
                  <c:v>-3.083238673160895</c:v>
                </c:pt>
                <c:pt idx="833">
                  <c:v>-3.865649036122071</c:v>
                </c:pt>
                <c:pt idx="834">
                  <c:v>-0.928414393727524</c:v>
                </c:pt>
                <c:pt idx="835">
                  <c:v>-0.899052946161895</c:v>
                </c:pt>
                <c:pt idx="836">
                  <c:v>-1.15469645483021</c:v>
                </c:pt>
                <c:pt idx="837">
                  <c:v>-1.278348215865087</c:v>
                </c:pt>
                <c:pt idx="838">
                  <c:v>-1.373661866037684</c:v>
                </c:pt>
                <c:pt idx="839">
                  <c:v>-4.46246119038868</c:v>
                </c:pt>
                <c:pt idx="840">
                  <c:v>-0.586491001275598</c:v>
                </c:pt>
                <c:pt idx="841">
                  <c:v>-1.218464945055001</c:v>
                </c:pt>
                <c:pt idx="842">
                  <c:v>-1.513041766229211</c:v>
                </c:pt>
                <c:pt idx="843">
                  <c:v>-3.64604164139433</c:v>
                </c:pt>
                <c:pt idx="844">
                  <c:v>-1.002835426263688</c:v>
                </c:pt>
                <c:pt idx="845">
                  <c:v>2.505830426870431</c:v>
                </c:pt>
                <c:pt idx="846">
                  <c:v>-2.305516933036197</c:v>
                </c:pt>
                <c:pt idx="847">
                  <c:v>-3.301259988485754</c:v>
                </c:pt>
                <c:pt idx="848">
                  <c:v>0.596519631882097</c:v>
                </c:pt>
                <c:pt idx="849">
                  <c:v>-0.640922845915939</c:v>
                </c:pt>
                <c:pt idx="850">
                  <c:v>-2.370751167121553</c:v>
                </c:pt>
                <c:pt idx="851">
                  <c:v>-1.362855791721687</c:v>
                </c:pt>
                <c:pt idx="852">
                  <c:v>-1.474902228946604</c:v>
                </c:pt>
                <c:pt idx="853">
                  <c:v>-3.352689705406334</c:v>
                </c:pt>
                <c:pt idx="854">
                  <c:v>-4.754656235697149</c:v>
                </c:pt>
                <c:pt idx="855">
                  <c:v>-1.030107546059545</c:v>
                </c:pt>
                <c:pt idx="856">
                  <c:v>-1.104059039297252</c:v>
                </c:pt>
                <c:pt idx="857">
                  <c:v>-0.675662986891967</c:v>
                </c:pt>
                <c:pt idx="858">
                  <c:v>-1.856182159763293</c:v>
                </c:pt>
                <c:pt idx="859">
                  <c:v>-1.221645864675414</c:v>
                </c:pt>
                <c:pt idx="860">
                  <c:v>0.279711778581893</c:v>
                </c:pt>
                <c:pt idx="861">
                  <c:v>-4.177613708642312</c:v>
                </c:pt>
                <c:pt idx="862">
                  <c:v>-1.184201440006063</c:v>
                </c:pt>
                <c:pt idx="863">
                  <c:v>-1.095553176653538</c:v>
                </c:pt>
                <c:pt idx="864">
                  <c:v>-2.935351225391039</c:v>
                </c:pt>
                <c:pt idx="865">
                  <c:v>-0.958352224628239</c:v>
                </c:pt>
                <c:pt idx="866">
                  <c:v>-1.806294199619501</c:v>
                </c:pt>
                <c:pt idx="867">
                  <c:v>-2.223820931045767</c:v>
                </c:pt>
                <c:pt idx="868">
                  <c:v>-1.426378434764153</c:v>
                </c:pt>
                <c:pt idx="869">
                  <c:v>-0.528399888995397</c:v>
                </c:pt>
                <c:pt idx="870">
                  <c:v>-1.182136037781355</c:v>
                </c:pt>
                <c:pt idx="871">
                  <c:v>-0.891590599808609</c:v>
                </c:pt>
                <c:pt idx="872">
                  <c:v>-0.499572455724047</c:v>
                </c:pt>
                <c:pt idx="873">
                  <c:v>-1.668046909555631</c:v>
                </c:pt>
                <c:pt idx="874">
                  <c:v>-3.396231059041066</c:v>
                </c:pt>
                <c:pt idx="875">
                  <c:v>-2.512984797017538</c:v>
                </c:pt>
                <c:pt idx="876">
                  <c:v>-0.601487950744965</c:v>
                </c:pt>
                <c:pt idx="877">
                  <c:v>-1.221239759873329</c:v>
                </c:pt>
                <c:pt idx="878">
                  <c:v>-3.132893459801173</c:v>
                </c:pt>
                <c:pt idx="879">
                  <c:v>-1.264915637475854</c:v>
                </c:pt>
                <c:pt idx="880">
                  <c:v>-2.730876283656054</c:v>
                </c:pt>
                <c:pt idx="881">
                  <c:v>-1.472912812227704</c:v>
                </c:pt>
                <c:pt idx="882">
                  <c:v>-1.042489258776143</c:v>
                </c:pt>
                <c:pt idx="883">
                  <c:v>-1.300322239704525</c:v>
                </c:pt>
                <c:pt idx="884">
                  <c:v>-1.064855402015655</c:v>
                </c:pt>
                <c:pt idx="885">
                  <c:v>-0.672800973392453</c:v>
                </c:pt>
                <c:pt idx="886">
                  <c:v>-0.968026521685562</c:v>
                </c:pt>
                <c:pt idx="887">
                  <c:v>-3.005724327521934</c:v>
                </c:pt>
                <c:pt idx="888">
                  <c:v>-1.219861245323175</c:v>
                </c:pt>
                <c:pt idx="889">
                  <c:v>-1.054136792231743</c:v>
                </c:pt>
                <c:pt idx="890">
                  <c:v>-1.563304766154237</c:v>
                </c:pt>
                <c:pt idx="891">
                  <c:v>-0.991512616515201</c:v>
                </c:pt>
                <c:pt idx="892">
                  <c:v>-1.01604431641939</c:v>
                </c:pt>
                <c:pt idx="893">
                  <c:v>-2.334668670829152</c:v>
                </c:pt>
                <c:pt idx="894">
                  <c:v>-0.932048273327387</c:v>
                </c:pt>
                <c:pt idx="895">
                  <c:v>-2.146344541484296</c:v>
                </c:pt>
                <c:pt idx="896">
                  <c:v>-2.226510576279888</c:v>
                </c:pt>
                <c:pt idx="897">
                  <c:v>-1.660709708011005</c:v>
                </c:pt>
                <c:pt idx="898">
                  <c:v>-0.454651847302008</c:v>
                </c:pt>
                <c:pt idx="899">
                  <c:v>-1.964329192375265</c:v>
                </c:pt>
                <c:pt idx="900">
                  <c:v>-1.257697095195901</c:v>
                </c:pt>
                <c:pt idx="901">
                  <c:v>-3.930616630043096</c:v>
                </c:pt>
                <c:pt idx="902">
                  <c:v>-0.866446690781185</c:v>
                </c:pt>
                <c:pt idx="903">
                  <c:v>-0.881632618447993</c:v>
                </c:pt>
                <c:pt idx="904">
                  <c:v>-1.18993485728622</c:v>
                </c:pt>
                <c:pt idx="905">
                  <c:v>-1.092135223315945</c:v>
                </c:pt>
                <c:pt idx="906">
                  <c:v>-1.033839504721024</c:v>
                </c:pt>
                <c:pt idx="907">
                  <c:v>-0.844306306353569</c:v>
                </c:pt>
                <c:pt idx="908">
                  <c:v>-0.671495269768045</c:v>
                </c:pt>
                <c:pt idx="909">
                  <c:v>-1.327830724592394</c:v>
                </c:pt>
                <c:pt idx="910">
                  <c:v>-0.884442836850659</c:v>
                </c:pt>
                <c:pt idx="911">
                  <c:v>-1.071370753234108</c:v>
                </c:pt>
                <c:pt idx="912">
                  <c:v>-1.978507097899923</c:v>
                </c:pt>
                <c:pt idx="913">
                  <c:v>-3.68979147197724</c:v>
                </c:pt>
                <c:pt idx="914">
                  <c:v>-0.595665248477805</c:v>
                </c:pt>
                <c:pt idx="915">
                  <c:v>-4.237416826474377</c:v>
                </c:pt>
                <c:pt idx="916">
                  <c:v>-2.673583613556177</c:v>
                </c:pt>
                <c:pt idx="917">
                  <c:v>-3.295749746350971</c:v>
                </c:pt>
                <c:pt idx="918">
                  <c:v>-2.73393417794142</c:v>
                </c:pt>
                <c:pt idx="919">
                  <c:v>-3.561944321932187</c:v>
                </c:pt>
                <c:pt idx="920">
                  <c:v>-0.252984027226561</c:v>
                </c:pt>
                <c:pt idx="921">
                  <c:v>1.517674983204683</c:v>
                </c:pt>
                <c:pt idx="922">
                  <c:v>0.671022533696304</c:v>
                </c:pt>
                <c:pt idx="923">
                  <c:v>-1.006007947729803</c:v>
                </c:pt>
                <c:pt idx="924">
                  <c:v>1.220017623358443</c:v>
                </c:pt>
                <c:pt idx="925">
                  <c:v>-0.894829668125391</c:v>
                </c:pt>
                <c:pt idx="926">
                  <c:v>-2.15117721850741</c:v>
                </c:pt>
                <c:pt idx="927">
                  <c:v>0.879536551716908</c:v>
                </c:pt>
                <c:pt idx="928">
                  <c:v>-0.61571657196645</c:v>
                </c:pt>
                <c:pt idx="929">
                  <c:v>-2.517079107246785</c:v>
                </c:pt>
                <c:pt idx="930">
                  <c:v>-1.1849494662079</c:v>
                </c:pt>
                <c:pt idx="931">
                  <c:v>-1.561136561838572</c:v>
                </c:pt>
                <c:pt idx="932">
                  <c:v>-3.233073424514978</c:v>
                </c:pt>
                <c:pt idx="933">
                  <c:v>-3.410586441960961</c:v>
                </c:pt>
                <c:pt idx="934">
                  <c:v>-0.850566659508155</c:v>
                </c:pt>
                <c:pt idx="935">
                  <c:v>-0.638810882568307</c:v>
                </c:pt>
                <c:pt idx="936">
                  <c:v>-3.575314211208381</c:v>
                </c:pt>
                <c:pt idx="937">
                  <c:v>-3.612701753856735</c:v>
                </c:pt>
                <c:pt idx="938">
                  <c:v>-0.672249365232579</c:v>
                </c:pt>
                <c:pt idx="939">
                  <c:v>-0.796195810400023</c:v>
                </c:pt>
                <c:pt idx="940">
                  <c:v>-1.947232692047135</c:v>
                </c:pt>
                <c:pt idx="941">
                  <c:v>-1.541859081639625</c:v>
                </c:pt>
                <c:pt idx="942">
                  <c:v>-0.732530392485464</c:v>
                </c:pt>
                <c:pt idx="943">
                  <c:v>-2.743771533962355</c:v>
                </c:pt>
                <c:pt idx="944">
                  <c:v>-2.994128309993666</c:v>
                </c:pt>
                <c:pt idx="945">
                  <c:v>-1.0475158231846</c:v>
                </c:pt>
                <c:pt idx="946">
                  <c:v>-1.133186838194668</c:v>
                </c:pt>
                <c:pt idx="947">
                  <c:v>-2.449567136038135</c:v>
                </c:pt>
                <c:pt idx="948">
                  <c:v>-2.456354717922866</c:v>
                </c:pt>
                <c:pt idx="949">
                  <c:v>-3.848747338417308</c:v>
                </c:pt>
                <c:pt idx="950">
                  <c:v>-0.482623405268952</c:v>
                </c:pt>
                <c:pt idx="951">
                  <c:v>-3.277752763284275</c:v>
                </c:pt>
                <c:pt idx="952">
                  <c:v>-3.016174983840976</c:v>
                </c:pt>
                <c:pt idx="953">
                  <c:v>-1.368321572869859</c:v>
                </c:pt>
                <c:pt idx="954">
                  <c:v>-0.830413727598014</c:v>
                </c:pt>
                <c:pt idx="955">
                  <c:v>-0.723041116821989</c:v>
                </c:pt>
                <c:pt idx="956">
                  <c:v>-1.955598749706951</c:v>
                </c:pt>
                <c:pt idx="957">
                  <c:v>0.754787294824258</c:v>
                </c:pt>
                <c:pt idx="958">
                  <c:v>-1.104800137031326</c:v>
                </c:pt>
                <c:pt idx="959">
                  <c:v>-0.426405335799758</c:v>
                </c:pt>
                <c:pt idx="960">
                  <c:v>-0.344555877841634</c:v>
                </c:pt>
                <c:pt idx="961">
                  <c:v>-2.150248272624764</c:v>
                </c:pt>
                <c:pt idx="962">
                  <c:v>-0.957833449441091</c:v>
                </c:pt>
                <c:pt idx="963">
                  <c:v>-3.012901635191842</c:v>
                </c:pt>
                <c:pt idx="964">
                  <c:v>-0.687404754138323</c:v>
                </c:pt>
                <c:pt idx="965">
                  <c:v>-3.100640393165822</c:v>
                </c:pt>
                <c:pt idx="966">
                  <c:v>-1.708895462055995</c:v>
                </c:pt>
                <c:pt idx="967">
                  <c:v>-1.252117119561415</c:v>
                </c:pt>
                <c:pt idx="968">
                  <c:v>-1.161832076482843</c:v>
                </c:pt>
                <c:pt idx="969">
                  <c:v>-0.95705916013717</c:v>
                </c:pt>
                <c:pt idx="970">
                  <c:v>-1.314408765957341</c:v>
                </c:pt>
                <c:pt idx="971">
                  <c:v>-0.673889465441696</c:v>
                </c:pt>
                <c:pt idx="972">
                  <c:v>0.663628757927216</c:v>
                </c:pt>
                <c:pt idx="973">
                  <c:v>-1.221790985892507</c:v>
                </c:pt>
                <c:pt idx="974">
                  <c:v>-0.856808959023814</c:v>
                </c:pt>
                <c:pt idx="975">
                  <c:v>-1.258369598051182</c:v>
                </c:pt>
                <c:pt idx="976">
                  <c:v>-1.17782873486779</c:v>
                </c:pt>
                <c:pt idx="977">
                  <c:v>-1.026615709691122</c:v>
                </c:pt>
                <c:pt idx="978">
                  <c:v>-0.99124112577682</c:v>
                </c:pt>
                <c:pt idx="979">
                  <c:v>-1.150936334850381</c:v>
                </c:pt>
                <c:pt idx="980">
                  <c:v>-1.048450597104028</c:v>
                </c:pt>
                <c:pt idx="981">
                  <c:v>-2.921110596412232</c:v>
                </c:pt>
                <c:pt idx="982">
                  <c:v>-0.764610894141708</c:v>
                </c:pt>
                <c:pt idx="983">
                  <c:v>-0.530538118353706</c:v>
                </c:pt>
                <c:pt idx="984">
                  <c:v>-1.019324795173109</c:v>
                </c:pt>
                <c:pt idx="985">
                  <c:v>-1.149769548264803</c:v>
                </c:pt>
                <c:pt idx="986">
                  <c:v>-3.830793021840936</c:v>
                </c:pt>
                <c:pt idx="987">
                  <c:v>-2.604298251771632</c:v>
                </c:pt>
                <c:pt idx="988">
                  <c:v>-2.348447334385737</c:v>
                </c:pt>
                <c:pt idx="989">
                  <c:v>-0.562630417937583</c:v>
                </c:pt>
                <c:pt idx="990">
                  <c:v>-0.774908549085961</c:v>
                </c:pt>
                <c:pt idx="991">
                  <c:v>-3.385348456772468</c:v>
                </c:pt>
                <c:pt idx="992">
                  <c:v>-1.089584097728803</c:v>
                </c:pt>
                <c:pt idx="993">
                  <c:v>-1.164379408544936</c:v>
                </c:pt>
                <c:pt idx="994">
                  <c:v>-1.140871467325925</c:v>
                </c:pt>
                <c:pt idx="995">
                  <c:v>-1.088740713191107</c:v>
                </c:pt>
                <c:pt idx="996">
                  <c:v>-0.947482089523188</c:v>
                </c:pt>
                <c:pt idx="997">
                  <c:v>-0.905143086225536</c:v>
                </c:pt>
                <c:pt idx="998">
                  <c:v>-1.791229978203961</c:v>
                </c:pt>
                <c:pt idx="999">
                  <c:v>-1.233410987588226</c:v>
                </c:pt>
                <c:pt idx="1000">
                  <c:v>-1.279232970051545</c:v>
                </c:pt>
                <c:pt idx="1001">
                  <c:v>-2.61726332750292</c:v>
                </c:pt>
                <c:pt idx="1002">
                  <c:v>-1.191892542112563</c:v>
                </c:pt>
                <c:pt idx="1003">
                  <c:v>-0.897264835221111</c:v>
                </c:pt>
                <c:pt idx="1004">
                  <c:v>-3.164772767743595</c:v>
                </c:pt>
                <c:pt idx="1005">
                  <c:v>-0.954354199290278</c:v>
                </c:pt>
                <c:pt idx="1006">
                  <c:v>-1.506972592515602</c:v>
                </c:pt>
                <c:pt idx="1007">
                  <c:v>-0.971436386615495</c:v>
                </c:pt>
                <c:pt idx="1008">
                  <c:v>-0.808478600892806</c:v>
                </c:pt>
                <c:pt idx="1009">
                  <c:v>-3.64897416261235</c:v>
                </c:pt>
                <c:pt idx="1010">
                  <c:v>-1.237905241556492</c:v>
                </c:pt>
                <c:pt idx="1011">
                  <c:v>-0.526586934530115</c:v>
                </c:pt>
                <c:pt idx="1012">
                  <c:v>-1.035386290247413</c:v>
                </c:pt>
                <c:pt idx="1013">
                  <c:v>-0.789244710179563</c:v>
                </c:pt>
                <c:pt idx="1014">
                  <c:v>-0.48341096038016</c:v>
                </c:pt>
                <c:pt idx="1015">
                  <c:v>-4.067147634214966</c:v>
                </c:pt>
                <c:pt idx="1016">
                  <c:v>-0.727028311066557</c:v>
                </c:pt>
                <c:pt idx="1017">
                  <c:v>-0.724701190895379</c:v>
                </c:pt>
                <c:pt idx="1018">
                  <c:v>-0.641376539419795</c:v>
                </c:pt>
                <c:pt idx="1019">
                  <c:v>-1.164480374304247</c:v>
                </c:pt>
                <c:pt idx="1020">
                  <c:v>-0.699004678614162</c:v>
                </c:pt>
                <c:pt idx="1021">
                  <c:v>-1.490399979187836</c:v>
                </c:pt>
                <c:pt idx="1022">
                  <c:v>-1.900793687468103</c:v>
                </c:pt>
                <c:pt idx="1023">
                  <c:v>-1.826533578700372</c:v>
                </c:pt>
                <c:pt idx="1024">
                  <c:v>-1.124359847261666</c:v>
                </c:pt>
                <c:pt idx="1025">
                  <c:v>-1.914758079273692</c:v>
                </c:pt>
                <c:pt idx="1026">
                  <c:v>-0.409377589387427</c:v>
                </c:pt>
                <c:pt idx="1027">
                  <c:v>-1.281872228186838</c:v>
                </c:pt>
                <c:pt idx="1028">
                  <c:v>-0.75173657489726</c:v>
                </c:pt>
                <c:pt idx="1029">
                  <c:v>-0.903310621829256</c:v>
                </c:pt>
                <c:pt idx="1030">
                  <c:v>-0.960205046621273</c:v>
                </c:pt>
                <c:pt idx="1031">
                  <c:v>-2.655626210060149</c:v>
                </c:pt>
                <c:pt idx="1032">
                  <c:v>-1.966208538505002</c:v>
                </c:pt>
                <c:pt idx="1033">
                  <c:v>-0.946061824073024</c:v>
                </c:pt>
                <c:pt idx="1034">
                  <c:v>-1.256833626082393</c:v>
                </c:pt>
                <c:pt idx="1035">
                  <c:v>-2.691119795940655</c:v>
                </c:pt>
                <c:pt idx="1036">
                  <c:v>-1.114493596307082</c:v>
                </c:pt>
                <c:pt idx="1037">
                  <c:v>-1.296629364338876</c:v>
                </c:pt>
                <c:pt idx="1038">
                  <c:v>-3.983779155052398</c:v>
                </c:pt>
                <c:pt idx="1039">
                  <c:v>-3.961604373884365</c:v>
                </c:pt>
                <c:pt idx="1040">
                  <c:v>-4.135705513420008</c:v>
                </c:pt>
                <c:pt idx="1041">
                  <c:v>-0.911765844311612</c:v>
                </c:pt>
                <c:pt idx="1042">
                  <c:v>-0.931962854264108</c:v>
                </c:pt>
                <c:pt idx="1043">
                  <c:v>-2.073579429055667</c:v>
                </c:pt>
                <c:pt idx="1044">
                  <c:v>-1.627103911268576</c:v>
                </c:pt>
                <c:pt idx="1045">
                  <c:v>-4.412936977757051</c:v>
                </c:pt>
                <c:pt idx="1046">
                  <c:v>-0.908915782960989</c:v>
                </c:pt>
                <c:pt idx="1047">
                  <c:v>-3.180213430086997</c:v>
                </c:pt>
                <c:pt idx="1048">
                  <c:v>-1.639169860670536</c:v>
                </c:pt>
                <c:pt idx="1049">
                  <c:v>-1.067269321259194</c:v>
                </c:pt>
                <c:pt idx="1050">
                  <c:v>-0.810228073754936</c:v>
                </c:pt>
                <c:pt idx="1051">
                  <c:v>-3.124349462638146</c:v>
                </c:pt>
                <c:pt idx="1052">
                  <c:v>-2.577285257077942</c:v>
                </c:pt>
                <c:pt idx="1053">
                  <c:v>-4.081431466010568</c:v>
                </c:pt>
                <c:pt idx="1054">
                  <c:v>-0.608613639085195</c:v>
                </c:pt>
                <c:pt idx="1055">
                  <c:v>-1.561308213959197</c:v>
                </c:pt>
                <c:pt idx="1056">
                  <c:v>-0.325189662314079</c:v>
                </c:pt>
                <c:pt idx="1057">
                  <c:v>-4.597063660773251</c:v>
                </c:pt>
                <c:pt idx="1058">
                  <c:v>1.970685476561955</c:v>
                </c:pt>
                <c:pt idx="1059">
                  <c:v>-0.374771191577794</c:v>
                </c:pt>
                <c:pt idx="1060">
                  <c:v>-0.932893930593264</c:v>
                </c:pt>
                <c:pt idx="1061">
                  <c:v>-0.395238648818519</c:v>
                </c:pt>
                <c:pt idx="1062">
                  <c:v>-2.669758596251497</c:v>
                </c:pt>
                <c:pt idx="1063">
                  <c:v>-0.609246799244783</c:v>
                </c:pt>
                <c:pt idx="1064">
                  <c:v>-0.478282098007844</c:v>
                </c:pt>
                <c:pt idx="1065">
                  <c:v>-0.867302980947299</c:v>
                </c:pt>
                <c:pt idx="1066">
                  <c:v>-1.943108409053927</c:v>
                </c:pt>
                <c:pt idx="1067">
                  <c:v>-2.863377329005988</c:v>
                </c:pt>
                <c:pt idx="1068">
                  <c:v>-1.127435283763432</c:v>
                </c:pt>
                <c:pt idx="1069">
                  <c:v>-0.91378920841886</c:v>
                </c:pt>
                <c:pt idx="1070">
                  <c:v>-3.24496139171121</c:v>
                </c:pt>
                <c:pt idx="1071">
                  <c:v>-0.807909534080365</c:v>
                </c:pt>
                <c:pt idx="1072">
                  <c:v>-0.956031034311795</c:v>
                </c:pt>
                <c:pt idx="1073">
                  <c:v>-0.8296481806592</c:v>
                </c:pt>
                <c:pt idx="1074">
                  <c:v>0.803342309518037</c:v>
                </c:pt>
                <c:pt idx="1075">
                  <c:v>-1.351407391292937</c:v>
                </c:pt>
                <c:pt idx="1076">
                  <c:v>-2.004965802991161</c:v>
                </c:pt>
                <c:pt idx="1077">
                  <c:v>-1.07944374243196</c:v>
                </c:pt>
                <c:pt idx="1078">
                  <c:v>-0.887035952034164</c:v>
                </c:pt>
                <c:pt idx="1079">
                  <c:v>-1.31026471609272</c:v>
                </c:pt>
                <c:pt idx="1080">
                  <c:v>-2.216739862475262</c:v>
                </c:pt>
                <c:pt idx="1081">
                  <c:v>-1.064465010738143</c:v>
                </c:pt>
                <c:pt idx="1082">
                  <c:v>-0.310705020600054</c:v>
                </c:pt>
                <c:pt idx="1083">
                  <c:v>-1.033054788990346</c:v>
                </c:pt>
                <c:pt idx="1084">
                  <c:v>-1.139274547156694</c:v>
                </c:pt>
                <c:pt idx="1085">
                  <c:v>-0.766257350733478</c:v>
                </c:pt>
                <c:pt idx="1086">
                  <c:v>-0.986769858442037</c:v>
                </c:pt>
                <c:pt idx="1087">
                  <c:v>-0.368665689875929</c:v>
                </c:pt>
                <c:pt idx="1088">
                  <c:v>-1.14229869098143</c:v>
                </c:pt>
                <c:pt idx="1089">
                  <c:v>-1.07471362565778</c:v>
                </c:pt>
                <c:pt idx="1090">
                  <c:v>-0.922092094766348</c:v>
                </c:pt>
                <c:pt idx="1091">
                  <c:v>-0.360991651051374</c:v>
                </c:pt>
                <c:pt idx="1092">
                  <c:v>-3.444617074941688</c:v>
                </c:pt>
                <c:pt idx="1093">
                  <c:v>-1.375493674264645</c:v>
                </c:pt>
                <c:pt idx="1094">
                  <c:v>-1.062951451560987</c:v>
                </c:pt>
                <c:pt idx="1095">
                  <c:v>-2.550684984069516</c:v>
                </c:pt>
                <c:pt idx="1096">
                  <c:v>-1.053798342584828</c:v>
                </c:pt>
                <c:pt idx="1097">
                  <c:v>-0.823490629587641</c:v>
                </c:pt>
                <c:pt idx="1098">
                  <c:v>-0.224813207183399</c:v>
                </c:pt>
                <c:pt idx="1099">
                  <c:v>0.744670255634761</c:v>
                </c:pt>
                <c:pt idx="1100">
                  <c:v>-1.068986559706035</c:v>
                </c:pt>
                <c:pt idx="1101">
                  <c:v>-0.950757326908601</c:v>
                </c:pt>
                <c:pt idx="1102">
                  <c:v>-0.283227767512046</c:v>
                </c:pt>
                <c:pt idx="1103">
                  <c:v>-1.973269422744812</c:v>
                </c:pt>
                <c:pt idx="1104">
                  <c:v>-0.814644475175285</c:v>
                </c:pt>
                <c:pt idx="1105">
                  <c:v>-0.748768832818345</c:v>
                </c:pt>
                <c:pt idx="1106">
                  <c:v>-0.856195425059612</c:v>
                </c:pt>
                <c:pt idx="1107">
                  <c:v>-3.857021157057256</c:v>
                </c:pt>
                <c:pt idx="1108">
                  <c:v>-0.98942674848857</c:v>
                </c:pt>
                <c:pt idx="1109">
                  <c:v>-0.509814320242537</c:v>
                </c:pt>
                <c:pt idx="1110">
                  <c:v>-1.018828388957759</c:v>
                </c:pt>
                <c:pt idx="1111">
                  <c:v>-3.174991454239994</c:v>
                </c:pt>
                <c:pt idx="1112">
                  <c:v>-2.69933066843305</c:v>
                </c:pt>
                <c:pt idx="1113">
                  <c:v>-1.136422867334358</c:v>
                </c:pt>
                <c:pt idx="1114">
                  <c:v>-1.199310631358215</c:v>
                </c:pt>
                <c:pt idx="1115">
                  <c:v>-1.548318223762918</c:v>
                </c:pt>
                <c:pt idx="1116">
                  <c:v>-3.875655404117337</c:v>
                </c:pt>
                <c:pt idx="1117">
                  <c:v>1.162780972451247</c:v>
                </c:pt>
                <c:pt idx="1118">
                  <c:v>-0.604881387616447</c:v>
                </c:pt>
                <c:pt idx="1119">
                  <c:v>-2.705513876993524</c:v>
                </c:pt>
                <c:pt idx="1120">
                  <c:v>-1.165635132799224</c:v>
                </c:pt>
                <c:pt idx="1121">
                  <c:v>-3.143984893743306</c:v>
                </c:pt>
                <c:pt idx="1122">
                  <c:v>-1.557531743478324</c:v>
                </c:pt>
                <c:pt idx="1123">
                  <c:v>-2.279601138111274</c:v>
                </c:pt>
                <c:pt idx="1124">
                  <c:v>-0.82552720757815</c:v>
                </c:pt>
                <c:pt idx="1125">
                  <c:v>-2.674253085853166</c:v>
                </c:pt>
                <c:pt idx="1126">
                  <c:v>-0.89950064322139</c:v>
                </c:pt>
                <c:pt idx="1127">
                  <c:v>-3.106647166032356</c:v>
                </c:pt>
                <c:pt idx="1128">
                  <c:v>-0.818355262121911</c:v>
                </c:pt>
                <c:pt idx="1129">
                  <c:v>1.929120222358235</c:v>
                </c:pt>
                <c:pt idx="1130">
                  <c:v>-0.686202684453835</c:v>
                </c:pt>
                <c:pt idx="1131">
                  <c:v>-0.86588257490119</c:v>
                </c:pt>
                <c:pt idx="1132">
                  <c:v>-0.354592773713056</c:v>
                </c:pt>
                <c:pt idx="1133">
                  <c:v>-1.328853499273726</c:v>
                </c:pt>
                <c:pt idx="1134">
                  <c:v>-0.842830251577659</c:v>
                </c:pt>
                <c:pt idx="1135">
                  <c:v>-1.628901826271567</c:v>
                </c:pt>
                <c:pt idx="1136">
                  <c:v>-3.897936031990431</c:v>
                </c:pt>
                <c:pt idx="1137">
                  <c:v>-2.400278324203096</c:v>
                </c:pt>
                <c:pt idx="1138">
                  <c:v>-1.722734683047003</c:v>
                </c:pt>
                <c:pt idx="1139">
                  <c:v>-0.286617748171634</c:v>
                </c:pt>
                <c:pt idx="1140">
                  <c:v>-0.773584058384486</c:v>
                </c:pt>
                <c:pt idx="1141">
                  <c:v>-2.724432748847284</c:v>
                </c:pt>
                <c:pt idx="1142">
                  <c:v>-1.040348332162107</c:v>
                </c:pt>
                <c:pt idx="1143">
                  <c:v>-0.933550766033052</c:v>
                </c:pt>
                <c:pt idx="1144">
                  <c:v>-1.255465580339146</c:v>
                </c:pt>
                <c:pt idx="1145">
                  <c:v>-2.936349862686364</c:v>
                </c:pt>
                <c:pt idx="1146">
                  <c:v>-1.303559922149523</c:v>
                </c:pt>
                <c:pt idx="1147">
                  <c:v>-0.450051109790289</c:v>
                </c:pt>
                <c:pt idx="1148">
                  <c:v>-0.599749102749274</c:v>
                </c:pt>
                <c:pt idx="1149">
                  <c:v>-2.475115406207431</c:v>
                </c:pt>
                <c:pt idx="1150">
                  <c:v>-0.302402444538436</c:v>
                </c:pt>
                <c:pt idx="1151">
                  <c:v>-4.372001856286139</c:v>
                </c:pt>
                <c:pt idx="1152">
                  <c:v>-2.821460573176924</c:v>
                </c:pt>
                <c:pt idx="1153">
                  <c:v>-1.060608216542528</c:v>
                </c:pt>
                <c:pt idx="1154">
                  <c:v>-0.987301546883789</c:v>
                </c:pt>
                <c:pt idx="1155">
                  <c:v>-1.162848074395242</c:v>
                </c:pt>
                <c:pt idx="1156">
                  <c:v>-2.662387126051761</c:v>
                </c:pt>
                <c:pt idx="1157">
                  <c:v>-0.964932021996249</c:v>
                </c:pt>
                <c:pt idx="1158">
                  <c:v>-2.620676483049773</c:v>
                </c:pt>
                <c:pt idx="1159">
                  <c:v>-5.844383746811162</c:v>
                </c:pt>
                <c:pt idx="1160">
                  <c:v>-0.267476377285202</c:v>
                </c:pt>
                <c:pt idx="1161">
                  <c:v>-1.501351370418613</c:v>
                </c:pt>
                <c:pt idx="1162">
                  <c:v>-3.421233494676779</c:v>
                </c:pt>
                <c:pt idx="1163">
                  <c:v>-0.700732672458958</c:v>
                </c:pt>
                <c:pt idx="1164">
                  <c:v>-2.550274603303916</c:v>
                </c:pt>
                <c:pt idx="1165">
                  <c:v>-1.848552454549112</c:v>
                </c:pt>
                <c:pt idx="1166">
                  <c:v>-1.292771680559555</c:v>
                </c:pt>
                <c:pt idx="1167">
                  <c:v>-2.380293649564309</c:v>
                </c:pt>
                <c:pt idx="1168">
                  <c:v>-0.327523952324366</c:v>
                </c:pt>
                <c:pt idx="1169">
                  <c:v>-1.006550621037471</c:v>
                </c:pt>
                <c:pt idx="1170">
                  <c:v>-1.005304986045758</c:v>
                </c:pt>
                <c:pt idx="1171">
                  <c:v>-1.326799187682571</c:v>
                </c:pt>
                <c:pt idx="1172">
                  <c:v>-0.842722601668753</c:v>
                </c:pt>
                <c:pt idx="1173">
                  <c:v>-0.920664130147447</c:v>
                </c:pt>
                <c:pt idx="1174">
                  <c:v>-0.951364990972325</c:v>
                </c:pt>
                <c:pt idx="1175">
                  <c:v>-3.816425315046116</c:v>
                </c:pt>
                <c:pt idx="1176">
                  <c:v>-0.535290992273729</c:v>
                </c:pt>
                <c:pt idx="1177">
                  <c:v>-1.00422069307903</c:v>
                </c:pt>
                <c:pt idx="1178">
                  <c:v>-1.325611231112121</c:v>
                </c:pt>
                <c:pt idx="1179">
                  <c:v>-0.797299280923485</c:v>
                </c:pt>
                <c:pt idx="1180">
                  <c:v>-1.422361409727062</c:v>
                </c:pt>
                <c:pt idx="1181">
                  <c:v>-0.950863458749124</c:v>
                </c:pt>
                <c:pt idx="1182">
                  <c:v>0.832877618774139</c:v>
                </c:pt>
                <c:pt idx="1183">
                  <c:v>-0.97976386612443</c:v>
                </c:pt>
                <c:pt idx="1184">
                  <c:v>-1.53427863402538</c:v>
                </c:pt>
                <c:pt idx="1185">
                  <c:v>-1.474171251463736</c:v>
                </c:pt>
                <c:pt idx="1186">
                  <c:v>-0.876293912432437</c:v>
                </c:pt>
                <c:pt idx="1187">
                  <c:v>-0.895525337661711</c:v>
                </c:pt>
                <c:pt idx="1188">
                  <c:v>-0.783534261545349</c:v>
                </c:pt>
                <c:pt idx="1189">
                  <c:v>-0.702796963109518</c:v>
                </c:pt>
                <c:pt idx="1190">
                  <c:v>-3.143229514956904</c:v>
                </c:pt>
                <c:pt idx="1191">
                  <c:v>-4.032711369918974</c:v>
                </c:pt>
                <c:pt idx="1192">
                  <c:v>-0.860727468802718</c:v>
                </c:pt>
                <c:pt idx="1193">
                  <c:v>-3.486677740309324</c:v>
                </c:pt>
                <c:pt idx="1194">
                  <c:v>-2.08242931799637</c:v>
                </c:pt>
                <c:pt idx="1195">
                  <c:v>-1.04658673221878</c:v>
                </c:pt>
                <c:pt idx="1196">
                  <c:v>-0.965232709046475</c:v>
                </c:pt>
                <c:pt idx="1197">
                  <c:v>-0.994840483637372</c:v>
                </c:pt>
                <c:pt idx="1198">
                  <c:v>-2.182307428814884</c:v>
                </c:pt>
                <c:pt idx="1199">
                  <c:v>-0.753639438298203</c:v>
                </c:pt>
                <c:pt idx="1200">
                  <c:v>-3.774860683875882</c:v>
                </c:pt>
                <c:pt idx="1201">
                  <c:v>-0.75727735780736</c:v>
                </c:pt>
                <c:pt idx="1202">
                  <c:v>-5.607217260887091</c:v>
                </c:pt>
                <c:pt idx="1203">
                  <c:v>-2.909017850445526</c:v>
                </c:pt>
                <c:pt idx="1204">
                  <c:v>-1.062114491003285</c:v>
                </c:pt>
                <c:pt idx="1205">
                  <c:v>-0.575028644823431</c:v>
                </c:pt>
                <c:pt idx="1206">
                  <c:v>-1.113360763033371</c:v>
                </c:pt>
                <c:pt idx="1207">
                  <c:v>-1.755059286609057</c:v>
                </c:pt>
                <c:pt idx="1208">
                  <c:v>-1.604703531961981</c:v>
                </c:pt>
                <c:pt idx="1209">
                  <c:v>-0.976901674054414</c:v>
                </c:pt>
                <c:pt idx="1210">
                  <c:v>-2.110776432094605</c:v>
                </c:pt>
                <c:pt idx="1211">
                  <c:v>-0.276172745852425</c:v>
                </c:pt>
                <c:pt idx="1212">
                  <c:v>-2.041281710858182</c:v>
                </c:pt>
                <c:pt idx="1213">
                  <c:v>-1.997978642688757</c:v>
                </c:pt>
                <c:pt idx="1214">
                  <c:v>-1.024410651832077</c:v>
                </c:pt>
                <c:pt idx="1215">
                  <c:v>-1.028697204512885</c:v>
                </c:pt>
                <c:pt idx="1216">
                  <c:v>-1.090978025679041</c:v>
                </c:pt>
                <c:pt idx="1217">
                  <c:v>-1.253122800111884</c:v>
                </c:pt>
                <c:pt idx="1218">
                  <c:v>-0.820114385847304</c:v>
                </c:pt>
                <c:pt idx="1219">
                  <c:v>-2.057391218587035</c:v>
                </c:pt>
                <c:pt idx="1220">
                  <c:v>-1.567682389314122</c:v>
                </c:pt>
                <c:pt idx="1221">
                  <c:v>-0.960212776211094</c:v>
                </c:pt>
                <c:pt idx="1222">
                  <c:v>-1.552785804120666</c:v>
                </c:pt>
                <c:pt idx="1223">
                  <c:v>-1.033104714258368</c:v>
                </c:pt>
                <c:pt idx="1224">
                  <c:v>-2.418550200895157</c:v>
                </c:pt>
                <c:pt idx="1225">
                  <c:v>-0.352956738863031</c:v>
                </c:pt>
                <c:pt idx="1226">
                  <c:v>-0.37075783272896</c:v>
                </c:pt>
                <c:pt idx="1227">
                  <c:v>-2.508885516332073</c:v>
                </c:pt>
                <c:pt idx="1228">
                  <c:v>-0.574222512475644</c:v>
                </c:pt>
                <c:pt idx="1229">
                  <c:v>-0.858828100021971</c:v>
                </c:pt>
                <c:pt idx="1230">
                  <c:v>-1.258043917265716</c:v>
                </c:pt>
                <c:pt idx="1231">
                  <c:v>-2.598605939756994</c:v>
                </c:pt>
                <c:pt idx="1232">
                  <c:v>-3.596304496836535</c:v>
                </c:pt>
                <c:pt idx="1233">
                  <c:v>-3.635969316301969</c:v>
                </c:pt>
                <c:pt idx="1234">
                  <c:v>-0.579327100814543</c:v>
                </c:pt>
                <c:pt idx="1235">
                  <c:v>-1.125756550369586</c:v>
                </c:pt>
                <c:pt idx="1236">
                  <c:v>-2.112258203610216</c:v>
                </c:pt>
                <c:pt idx="1237">
                  <c:v>-0.997558340462536</c:v>
                </c:pt>
                <c:pt idx="1238">
                  <c:v>-1.195525139291535</c:v>
                </c:pt>
                <c:pt idx="1239">
                  <c:v>0.273454884182098</c:v>
                </c:pt>
                <c:pt idx="1240">
                  <c:v>-0.717016909272155</c:v>
                </c:pt>
                <c:pt idx="1241">
                  <c:v>-0.396251858819511</c:v>
                </c:pt>
                <c:pt idx="1242">
                  <c:v>-0.881223519730869</c:v>
                </c:pt>
                <c:pt idx="1243">
                  <c:v>-3.17906923249902</c:v>
                </c:pt>
                <c:pt idx="1244">
                  <c:v>-0.495207065937357</c:v>
                </c:pt>
                <c:pt idx="1245">
                  <c:v>-2.662273929051102</c:v>
                </c:pt>
                <c:pt idx="1246">
                  <c:v>3.94722691151164</c:v>
                </c:pt>
                <c:pt idx="1247">
                  <c:v>-1.296046951012782</c:v>
                </c:pt>
                <c:pt idx="1248">
                  <c:v>-1.02330524930664</c:v>
                </c:pt>
                <c:pt idx="1249">
                  <c:v>-0.658917099876387</c:v>
                </c:pt>
                <c:pt idx="1250">
                  <c:v>-0.897317553502771</c:v>
                </c:pt>
                <c:pt idx="1251">
                  <c:v>-0.578843504854192</c:v>
                </c:pt>
                <c:pt idx="1252">
                  <c:v>-0.227879635473536</c:v>
                </c:pt>
                <c:pt idx="1253">
                  <c:v>-1.876270075561927</c:v>
                </c:pt>
                <c:pt idx="1254">
                  <c:v>-4.148286419684764</c:v>
                </c:pt>
                <c:pt idx="1255">
                  <c:v>-0.873542913600854</c:v>
                </c:pt>
                <c:pt idx="1256">
                  <c:v>-6.357930950414889</c:v>
                </c:pt>
                <c:pt idx="1257">
                  <c:v>-2.72731570124642</c:v>
                </c:pt>
                <c:pt idx="1258">
                  <c:v>-0.866940318290505</c:v>
                </c:pt>
                <c:pt idx="1259">
                  <c:v>-1.204980777236915</c:v>
                </c:pt>
                <c:pt idx="1260">
                  <c:v>-2.561523938836544</c:v>
                </c:pt>
                <c:pt idx="1261">
                  <c:v>-1.160489468414721</c:v>
                </c:pt>
                <c:pt idx="1262">
                  <c:v>-2.718973155759364</c:v>
                </c:pt>
                <c:pt idx="1263">
                  <c:v>0.655703963586333</c:v>
                </c:pt>
                <c:pt idx="1264">
                  <c:v>-3.421467859400118</c:v>
                </c:pt>
                <c:pt idx="1265">
                  <c:v>-1.308741841294893</c:v>
                </c:pt>
                <c:pt idx="1266">
                  <c:v>-4.084136714019762</c:v>
                </c:pt>
                <c:pt idx="1267">
                  <c:v>-1.78016651908748</c:v>
                </c:pt>
                <c:pt idx="1268">
                  <c:v>1.188503098331543</c:v>
                </c:pt>
                <c:pt idx="1269">
                  <c:v>-2.536732854855464</c:v>
                </c:pt>
                <c:pt idx="1270">
                  <c:v>-1.390100881122291</c:v>
                </c:pt>
                <c:pt idx="1271">
                  <c:v>-0.790895716066639</c:v>
                </c:pt>
                <c:pt idx="1272">
                  <c:v>-1.24095311244467</c:v>
                </c:pt>
                <c:pt idx="1273">
                  <c:v>-0.768025455671464</c:v>
                </c:pt>
                <c:pt idx="1274">
                  <c:v>-0.501754145670696</c:v>
                </c:pt>
                <c:pt idx="1275">
                  <c:v>-1.191515406354276</c:v>
                </c:pt>
                <c:pt idx="1276">
                  <c:v>-0.699578569595876</c:v>
                </c:pt>
                <c:pt idx="1277">
                  <c:v>-1.121533737305555</c:v>
                </c:pt>
                <c:pt idx="1278">
                  <c:v>-1.393509649078282</c:v>
                </c:pt>
                <c:pt idx="1279">
                  <c:v>-1.155103321153645</c:v>
                </c:pt>
                <c:pt idx="1280">
                  <c:v>-1.025275142302442</c:v>
                </c:pt>
                <c:pt idx="1281">
                  <c:v>-1.997711922743741</c:v>
                </c:pt>
                <c:pt idx="1282">
                  <c:v>-0.774014200882313</c:v>
                </c:pt>
                <c:pt idx="1283">
                  <c:v>-1.220512209147964</c:v>
                </c:pt>
                <c:pt idx="1284">
                  <c:v>-1.16030285982371</c:v>
                </c:pt>
                <c:pt idx="1285">
                  <c:v>-0.503510408783153</c:v>
                </c:pt>
                <c:pt idx="1286">
                  <c:v>-2.327670705042637</c:v>
                </c:pt>
                <c:pt idx="1287">
                  <c:v>-0.17061681200919</c:v>
                </c:pt>
                <c:pt idx="1288">
                  <c:v>-1.148407178030986</c:v>
                </c:pt>
                <c:pt idx="1289">
                  <c:v>-0.893804402732911</c:v>
                </c:pt>
                <c:pt idx="1290">
                  <c:v>-2.264025469523972</c:v>
                </c:pt>
                <c:pt idx="1291">
                  <c:v>-1.242900065738927</c:v>
                </c:pt>
                <c:pt idx="1292">
                  <c:v>-0.864051482653119</c:v>
                </c:pt>
                <c:pt idx="1293">
                  <c:v>-0.77794125165879</c:v>
                </c:pt>
                <c:pt idx="1294">
                  <c:v>-0.69643927135288</c:v>
                </c:pt>
                <c:pt idx="1295">
                  <c:v>-0.602065945200472</c:v>
                </c:pt>
                <c:pt idx="1296">
                  <c:v>-4.29190744201177</c:v>
                </c:pt>
                <c:pt idx="1297">
                  <c:v>-2.680980120848333</c:v>
                </c:pt>
                <c:pt idx="1298">
                  <c:v>-0.880109441033143</c:v>
                </c:pt>
                <c:pt idx="1299">
                  <c:v>0.589404366028627</c:v>
                </c:pt>
                <c:pt idx="1300">
                  <c:v>-0.244791667569503</c:v>
                </c:pt>
                <c:pt idx="1301">
                  <c:v>-0.913304423433483</c:v>
                </c:pt>
                <c:pt idx="1302">
                  <c:v>-0.475783636499603</c:v>
                </c:pt>
                <c:pt idx="1303">
                  <c:v>-2.363647627994293</c:v>
                </c:pt>
                <c:pt idx="1304">
                  <c:v>-0.481219183246114</c:v>
                </c:pt>
                <c:pt idx="1305">
                  <c:v>-0.388984629607983</c:v>
                </c:pt>
                <c:pt idx="1306">
                  <c:v>-2.553117623390766</c:v>
                </c:pt>
                <c:pt idx="1307">
                  <c:v>-0.970047036260596</c:v>
                </c:pt>
                <c:pt idx="1308">
                  <c:v>-1.170731683827948</c:v>
                </c:pt>
                <c:pt idx="1309">
                  <c:v>-2.605303019385942</c:v>
                </c:pt>
                <c:pt idx="1310">
                  <c:v>-3.325638759995313</c:v>
                </c:pt>
                <c:pt idx="1311">
                  <c:v>-4.445561843636939</c:v>
                </c:pt>
                <c:pt idx="1312">
                  <c:v>-0.725687226482432</c:v>
                </c:pt>
                <c:pt idx="1313">
                  <c:v>-0.824638798924704</c:v>
                </c:pt>
                <c:pt idx="1314">
                  <c:v>0.299154526664802</c:v>
                </c:pt>
                <c:pt idx="1315">
                  <c:v>-1.177464739140479</c:v>
                </c:pt>
                <c:pt idx="1316">
                  <c:v>-0.782002430573091</c:v>
                </c:pt>
                <c:pt idx="1317">
                  <c:v>-2.066387647413586</c:v>
                </c:pt>
                <c:pt idx="1318">
                  <c:v>-2.422407721303731</c:v>
                </c:pt>
                <c:pt idx="1319">
                  <c:v>-0.658711597705371</c:v>
                </c:pt>
                <c:pt idx="1320">
                  <c:v>-1.833565799140185</c:v>
                </c:pt>
                <c:pt idx="1321">
                  <c:v>-2.234997907258096</c:v>
                </c:pt>
                <c:pt idx="1322">
                  <c:v>-1.13691153422976</c:v>
                </c:pt>
                <c:pt idx="1323">
                  <c:v>-1.909369514651697</c:v>
                </c:pt>
                <c:pt idx="1324">
                  <c:v>-1.762776347385977</c:v>
                </c:pt>
                <c:pt idx="1325">
                  <c:v>-1.869251135189577</c:v>
                </c:pt>
                <c:pt idx="1326">
                  <c:v>-0.452158395288619</c:v>
                </c:pt>
                <c:pt idx="1327">
                  <c:v>-0.805564576928362</c:v>
                </c:pt>
                <c:pt idx="1328">
                  <c:v>-0.486430326373304</c:v>
                </c:pt>
                <c:pt idx="1329">
                  <c:v>-0.404252812464032</c:v>
                </c:pt>
                <c:pt idx="1330">
                  <c:v>-3.191194200125848</c:v>
                </c:pt>
                <c:pt idx="1331">
                  <c:v>-0.390008905665461</c:v>
                </c:pt>
                <c:pt idx="1332">
                  <c:v>-1.573336999611776</c:v>
                </c:pt>
                <c:pt idx="1333">
                  <c:v>-2.503690634049672</c:v>
                </c:pt>
                <c:pt idx="1334">
                  <c:v>-0.921458587694935</c:v>
                </c:pt>
                <c:pt idx="1335">
                  <c:v>-0.887350123162698</c:v>
                </c:pt>
                <c:pt idx="1336">
                  <c:v>-0.508863192026072</c:v>
                </c:pt>
                <c:pt idx="1337">
                  <c:v>-0.839401735168336</c:v>
                </c:pt>
                <c:pt idx="1338">
                  <c:v>-0.814018843733472</c:v>
                </c:pt>
                <c:pt idx="1339">
                  <c:v>-0.587950172130283</c:v>
                </c:pt>
                <c:pt idx="1340">
                  <c:v>-1.209654092874521</c:v>
                </c:pt>
                <c:pt idx="1341">
                  <c:v>-0.968702688904848</c:v>
                </c:pt>
                <c:pt idx="1342">
                  <c:v>-0.757974919411264</c:v>
                </c:pt>
                <c:pt idx="1343">
                  <c:v>-2.986083606969119</c:v>
                </c:pt>
                <c:pt idx="1344">
                  <c:v>-3.853263662569486</c:v>
                </c:pt>
                <c:pt idx="1345">
                  <c:v>-1.230530287431425</c:v>
                </c:pt>
                <c:pt idx="1346">
                  <c:v>0.740688544322534</c:v>
                </c:pt>
                <c:pt idx="1347">
                  <c:v>-0.67334007425868</c:v>
                </c:pt>
                <c:pt idx="1348">
                  <c:v>-2.899497177302446</c:v>
                </c:pt>
                <c:pt idx="1349">
                  <c:v>-2.701638999696605</c:v>
                </c:pt>
                <c:pt idx="1350">
                  <c:v>-3.205647363341324</c:v>
                </c:pt>
                <c:pt idx="1351">
                  <c:v>-2.820299173264983</c:v>
                </c:pt>
                <c:pt idx="1352">
                  <c:v>-1.530801889016558</c:v>
                </c:pt>
                <c:pt idx="1353">
                  <c:v>-0.970936355814716</c:v>
                </c:pt>
                <c:pt idx="1354">
                  <c:v>-0.934923993420519</c:v>
                </c:pt>
                <c:pt idx="1355">
                  <c:v>-0.831226926691581</c:v>
                </c:pt>
                <c:pt idx="1356">
                  <c:v>-0.516341193227336</c:v>
                </c:pt>
                <c:pt idx="1357">
                  <c:v>-3.689363956483889</c:v>
                </c:pt>
                <c:pt idx="1358">
                  <c:v>-0.68379338028473</c:v>
                </c:pt>
                <c:pt idx="1359">
                  <c:v>-0.70839172730907</c:v>
                </c:pt>
                <c:pt idx="1360">
                  <c:v>-0.982314654693832</c:v>
                </c:pt>
                <c:pt idx="1361">
                  <c:v>-1.172037875156614</c:v>
                </c:pt>
                <c:pt idx="1362">
                  <c:v>-0.211549039126234</c:v>
                </c:pt>
                <c:pt idx="1363">
                  <c:v>-0.391568352367403</c:v>
                </c:pt>
                <c:pt idx="1364">
                  <c:v>-0.46913419881124</c:v>
                </c:pt>
                <c:pt idx="1365">
                  <c:v>-1.065716839727037</c:v>
                </c:pt>
                <c:pt idx="1366">
                  <c:v>-0.897001034141365</c:v>
                </c:pt>
                <c:pt idx="1367">
                  <c:v>-1.307538360178913</c:v>
                </c:pt>
                <c:pt idx="1368">
                  <c:v>-1.19889028344081</c:v>
                </c:pt>
                <c:pt idx="1369">
                  <c:v>-1.115830018689206</c:v>
                </c:pt>
                <c:pt idx="1370">
                  <c:v>-3.684023124520507</c:v>
                </c:pt>
                <c:pt idx="1371">
                  <c:v>-0.270944556959675</c:v>
                </c:pt>
                <c:pt idx="1372">
                  <c:v>-0.618515395528896</c:v>
                </c:pt>
                <c:pt idx="1373">
                  <c:v>-0.953454724462854</c:v>
                </c:pt>
                <c:pt idx="1374">
                  <c:v>-1.204876882105797</c:v>
                </c:pt>
                <c:pt idx="1375">
                  <c:v>-1.083147174783764</c:v>
                </c:pt>
                <c:pt idx="1376">
                  <c:v>-0.995015313044464</c:v>
                </c:pt>
                <c:pt idx="1377">
                  <c:v>-1.416496112784718</c:v>
                </c:pt>
                <c:pt idx="1378">
                  <c:v>0.711179474155036</c:v>
                </c:pt>
                <c:pt idx="1379">
                  <c:v>-3.57909185310142</c:v>
                </c:pt>
                <c:pt idx="1380">
                  <c:v>-0.774974739550624</c:v>
                </c:pt>
                <c:pt idx="1381">
                  <c:v>-1.465423616218527</c:v>
                </c:pt>
                <c:pt idx="1382">
                  <c:v>-2.531862702861019</c:v>
                </c:pt>
                <c:pt idx="1383">
                  <c:v>-0.982567591871031</c:v>
                </c:pt>
                <c:pt idx="1384">
                  <c:v>0.586348470592604</c:v>
                </c:pt>
                <c:pt idx="1385">
                  <c:v>-0.526571926671858</c:v>
                </c:pt>
                <c:pt idx="1386">
                  <c:v>-2.438860516525946</c:v>
                </c:pt>
                <c:pt idx="1387">
                  <c:v>-1.317407108498073</c:v>
                </c:pt>
                <c:pt idx="1388">
                  <c:v>-0.837807973664454</c:v>
                </c:pt>
                <c:pt idx="1389">
                  <c:v>-0.895920938479235</c:v>
                </c:pt>
                <c:pt idx="1390">
                  <c:v>-1.360802763986922</c:v>
                </c:pt>
                <c:pt idx="1391">
                  <c:v>-0.614328194173001</c:v>
                </c:pt>
                <c:pt idx="1392">
                  <c:v>-1.204777434539962</c:v>
                </c:pt>
                <c:pt idx="1393">
                  <c:v>-1.461869601779939</c:v>
                </c:pt>
                <c:pt idx="1394">
                  <c:v>-2.463692866610556</c:v>
                </c:pt>
                <c:pt idx="1395">
                  <c:v>-1.52395126985211</c:v>
                </c:pt>
                <c:pt idx="1396">
                  <c:v>-0.647894208387532</c:v>
                </c:pt>
                <c:pt idx="1397">
                  <c:v>-0.58361622277855</c:v>
                </c:pt>
                <c:pt idx="1398">
                  <c:v>-3.132514180220564</c:v>
                </c:pt>
                <c:pt idx="1399">
                  <c:v>-1.905197990798456</c:v>
                </c:pt>
                <c:pt idx="1400">
                  <c:v>-1.736609891226726</c:v>
                </c:pt>
                <c:pt idx="1401">
                  <c:v>-1.106683689082572</c:v>
                </c:pt>
                <c:pt idx="1402">
                  <c:v>-1.181292930289658</c:v>
                </c:pt>
                <c:pt idx="1403">
                  <c:v>-3.898342044538713</c:v>
                </c:pt>
                <c:pt idx="1404">
                  <c:v>-1.980859761844962</c:v>
                </c:pt>
                <c:pt idx="1405">
                  <c:v>0.332256231215306</c:v>
                </c:pt>
                <c:pt idx="1406">
                  <c:v>-2.583598165219176</c:v>
                </c:pt>
                <c:pt idx="1407">
                  <c:v>-0.584113664361757</c:v>
                </c:pt>
                <c:pt idx="1408">
                  <c:v>-2.410656205969323</c:v>
                </c:pt>
                <c:pt idx="1409">
                  <c:v>-0.919796318192134</c:v>
                </c:pt>
                <c:pt idx="1410">
                  <c:v>-1.225189003015781</c:v>
                </c:pt>
                <c:pt idx="1411">
                  <c:v>-1.745874754769919</c:v>
                </c:pt>
                <c:pt idx="1412">
                  <c:v>-4.055441488768261</c:v>
                </c:pt>
                <c:pt idx="1413">
                  <c:v>-1.090872603404895</c:v>
                </c:pt>
                <c:pt idx="1414">
                  <c:v>-2.011105690010043</c:v>
                </c:pt>
                <c:pt idx="1415">
                  <c:v>-1.473333867844255</c:v>
                </c:pt>
                <c:pt idx="1416">
                  <c:v>-0.488983534411829</c:v>
                </c:pt>
                <c:pt idx="1417">
                  <c:v>-0.969092342404478</c:v>
                </c:pt>
                <c:pt idx="1418">
                  <c:v>-0.607039104148209</c:v>
                </c:pt>
                <c:pt idx="1419">
                  <c:v>-0.813465662326791</c:v>
                </c:pt>
                <c:pt idx="1420">
                  <c:v>-0.507445970340102</c:v>
                </c:pt>
                <c:pt idx="1421">
                  <c:v>-1.863427029921435</c:v>
                </c:pt>
                <c:pt idx="1422">
                  <c:v>-0.861805362209277</c:v>
                </c:pt>
                <c:pt idx="1423">
                  <c:v>-2.462278845857516</c:v>
                </c:pt>
                <c:pt idx="1424">
                  <c:v>-0.403051971121058</c:v>
                </c:pt>
                <c:pt idx="1425">
                  <c:v>0.877195317775329</c:v>
                </c:pt>
                <c:pt idx="1426">
                  <c:v>0.648024145163357</c:v>
                </c:pt>
                <c:pt idx="1427">
                  <c:v>0.457595134589396</c:v>
                </c:pt>
                <c:pt idx="1428">
                  <c:v>-1.432433437374436</c:v>
                </c:pt>
                <c:pt idx="1429">
                  <c:v>-1.260266866826484</c:v>
                </c:pt>
                <c:pt idx="1430">
                  <c:v>-0.685256069995544</c:v>
                </c:pt>
                <c:pt idx="1431">
                  <c:v>-0.644446333268919</c:v>
                </c:pt>
                <c:pt idx="1432">
                  <c:v>-0.855016385926157</c:v>
                </c:pt>
                <c:pt idx="1433">
                  <c:v>-0.542781432379849</c:v>
                </c:pt>
                <c:pt idx="1434">
                  <c:v>0.915852495815571</c:v>
                </c:pt>
                <c:pt idx="1435">
                  <c:v>-0.317398426293219</c:v>
                </c:pt>
                <c:pt idx="1436">
                  <c:v>-1.634360040971753</c:v>
                </c:pt>
                <c:pt idx="1437">
                  <c:v>-2.132557582148631</c:v>
                </c:pt>
                <c:pt idx="1438">
                  <c:v>-0.895098911820104</c:v>
                </c:pt>
                <c:pt idx="1439">
                  <c:v>-1.588760338239308</c:v>
                </c:pt>
                <c:pt idx="1440">
                  <c:v>-0.203747671544163</c:v>
                </c:pt>
                <c:pt idx="1441">
                  <c:v>-1.203703265234991</c:v>
                </c:pt>
                <c:pt idx="1442">
                  <c:v>-0.437357822652642</c:v>
                </c:pt>
                <c:pt idx="1443">
                  <c:v>-1.499724741673301</c:v>
                </c:pt>
                <c:pt idx="1444">
                  <c:v>-0.753797874337921</c:v>
                </c:pt>
                <c:pt idx="1445">
                  <c:v>-3.599818017934719</c:v>
                </c:pt>
                <c:pt idx="1446">
                  <c:v>-0.894528387818615</c:v>
                </c:pt>
                <c:pt idx="1447">
                  <c:v>-0.795510483372159</c:v>
                </c:pt>
                <c:pt idx="1448">
                  <c:v>-1.317422921452152</c:v>
                </c:pt>
                <c:pt idx="1449">
                  <c:v>-0.488125923077224</c:v>
                </c:pt>
                <c:pt idx="1450">
                  <c:v>-0.529374924328757</c:v>
                </c:pt>
                <c:pt idx="1451">
                  <c:v>-1.061135177038077</c:v>
                </c:pt>
                <c:pt idx="1452">
                  <c:v>-3.52353367659684</c:v>
                </c:pt>
                <c:pt idx="1453">
                  <c:v>-2.86130750066998</c:v>
                </c:pt>
                <c:pt idx="1454">
                  <c:v>-0.838799601203177</c:v>
                </c:pt>
                <c:pt idx="1455">
                  <c:v>-0.58575633769911</c:v>
                </c:pt>
                <c:pt idx="1456">
                  <c:v>-0.62125634764786</c:v>
                </c:pt>
                <c:pt idx="1457">
                  <c:v>-0.375187215824109</c:v>
                </c:pt>
                <c:pt idx="1458">
                  <c:v>-0.554634091574901</c:v>
                </c:pt>
                <c:pt idx="1459">
                  <c:v>-0.773478678142101</c:v>
                </c:pt>
                <c:pt idx="1460">
                  <c:v>-2.796431684877371</c:v>
                </c:pt>
                <c:pt idx="1461">
                  <c:v>-1.687623672341557</c:v>
                </c:pt>
                <c:pt idx="1462">
                  <c:v>-0.87014601771309</c:v>
                </c:pt>
                <c:pt idx="1463">
                  <c:v>-1.775248001227658</c:v>
                </c:pt>
                <c:pt idx="1464">
                  <c:v>-1.074017936882088</c:v>
                </c:pt>
                <c:pt idx="1465">
                  <c:v>-1.522073623898708</c:v>
                </c:pt>
                <c:pt idx="1466">
                  <c:v>-0.786569618394187</c:v>
                </c:pt>
                <c:pt idx="1467">
                  <c:v>-0.794471728050149</c:v>
                </c:pt>
                <c:pt idx="1468">
                  <c:v>-1.106373839599174</c:v>
                </c:pt>
                <c:pt idx="1469">
                  <c:v>-3.64059520824065</c:v>
                </c:pt>
                <c:pt idx="1470">
                  <c:v>-0.518779828303072</c:v>
                </c:pt>
                <c:pt idx="1471">
                  <c:v>-0.373201700362535</c:v>
                </c:pt>
                <c:pt idx="1472">
                  <c:v>-0.79915597038778</c:v>
                </c:pt>
                <c:pt idx="1473">
                  <c:v>-1.246422566728081</c:v>
                </c:pt>
                <c:pt idx="1474">
                  <c:v>-0.764183091151654</c:v>
                </c:pt>
                <c:pt idx="1475">
                  <c:v>0.579722502011593</c:v>
                </c:pt>
                <c:pt idx="1476">
                  <c:v>-0.941185056607008</c:v>
                </c:pt>
                <c:pt idx="1477">
                  <c:v>-0.5097421637456</c:v>
                </c:pt>
                <c:pt idx="1478">
                  <c:v>-0.984943832146546</c:v>
                </c:pt>
                <c:pt idx="1479">
                  <c:v>-0.727443538948548</c:v>
                </c:pt>
                <c:pt idx="1480">
                  <c:v>-0.534962763479904</c:v>
                </c:pt>
                <c:pt idx="1481">
                  <c:v>-1.029780483804645</c:v>
                </c:pt>
                <c:pt idx="1482">
                  <c:v>-0.743862778053733</c:v>
                </c:pt>
                <c:pt idx="1483">
                  <c:v>-1.032597189088302</c:v>
                </c:pt>
                <c:pt idx="1484">
                  <c:v>-2.22469480335865</c:v>
                </c:pt>
                <c:pt idx="1485">
                  <c:v>-1.121749458897785</c:v>
                </c:pt>
                <c:pt idx="1486">
                  <c:v>-0.755893316523629</c:v>
                </c:pt>
                <c:pt idx="1487">
                  <c:v>-0.279555557955165</c:v>
                </c:pt>
                <c:pt idx="1488">
                  <c:v>-1.052097524859685</c:v>
                </c:pt>
                <c:pt idx="1489">
                  <c:v>-1.155753896507248</c:v>
                </c:pt>
                <c:pt idx="1490">
                  <c:v>-2.620171097195816</c:v>
                </c:pt>
                <c:pt idx="1491">
                  <c:v>-1.00654159936327</c:v>
                </c:pt>
                <c:pt idx="1492">
                  <c:v>-1.156801267631169</c:v>
                </c:pt>
                <c:pt idx="1493">
                  <c:v>-1.078075085865872</c:v>
                </c:pt>
                <c:pt idx="1494">
                  <c:v>-0.896595668938127</c:v>
                </c:pt>
                <c:pt idx="1495">
                  <c:v>-1.136247478498746</c:v>
                </c:pt>
                <c:pt idx="1496">
                  <c:v>-2.134936796999926</c:v>
                </c:pt>
                <c:pt idx="1497">
                  <c:v>-2.719589526069555</c:v>
                </c:pt>
                <c:pt idx="1498">
                  <c:v>-2.718741934846468</c:v>
                </c:pt>
                <c:pt idx="1499">
                  <c:v>-1.139895557460749</c:v>
                </c:pt>
                <c:pt idx="1500">
                  <c:v>-3.205951710708001</c:v>
                </c:pt>
                <c:pt idx="1501">
                  <c:v>-0.756734244446263</c:v>
                </c:pt>
                <c:pt idx="1502">
                  <c:v>-0.638707811262051</c:v>
                </c:pt>
                <c:pt idx="1503">
                  <c:v>-2.233028580046471</c:v>
                </c:pt>
                <c:pt idx="1504">
                  <c:v>-1.600305000434628</c:v>
                </c:pt>
                <c:pt idx="1505">
                  <c:v>-0.671313326075665</c:v>
                </c:pt>
                <c:pt idx="1506">
                  <c:v>-0.744563474785403</c:v>
                </c:pt>
                <c:pt idx="1507">
                  <c:v>-3.10043470459696</c:v>
                </c:pt>
                <c:pt idx="1508">
                  <c:v>-0.474861911777272</c:v>
                </c:pt>
                <c:pt idx="1509">
                  <c:v>-0.94257941733736</c:v>
                </c:pt>
                <c:pt idx="1510">
                  <c:v>-0.912901857074289</c:v>
                </c:pt>
                <c:pt idx="1511">
                  <c:v>-0.812032678844003</c:v>
                </c:pt>
                <c:pt idx="1512">
                  <c:v>-0.439834586506748</c:v>
                </c:pt>
                <c:pt idx="1513">
                  <c:v>-0.963962270459775</c:v>
                </c:pt>
                <c:pt idx="1514">
                  <c:v>-2.958833163342401</c:v>
                </c:pt>
                <c:pt idx="1515">
                  <c:v>-0.722664142580128</c:v>
                </c:pt>
                <c:pt idx="1516">
                  <c:v>-0.925032420475171</c:v>
                </c:pt>
                <c:pt idx="1517">
                  <c:v>-0.996568392705758</c:v>
                </c:pt>
                <c:pt idx="1518">
                  <c:v>-0.520019359256768</c:v>
                </c:pt>
                <c:pt idx="1519">
                  <c:v>0.454492599834552</c:v>
                </c:pt>
                <c:pt idx="1520">
                  <c:v>-0.373747692698609</c:v>
                </c:pt>
                <c:pt idx="1521">
                  <c:v>1.728432613318467</c:v>
                </c:pt>
                <c:pt idx="1522">
                  <c:v>-0.726386848153786</c:v>
                </c:pt>
                <c:pt idx="1523">
                  <c:v>-0.810735490764377</c:v>
                </c:pt>
                <c:pt idx="1524">
                  <c:v>-0.853970476965954</c:v>
                </c:pt>
                <c:pt idx="1525">
                  <c:v>-0.765368552738984</c:v>
                </c:pt>
                <c:pt idx="1526">
                  <c:v>-0.872392164771413</c:v>
                </c:pt>
                <c:pt idx="1527">
                  <c:v>-0.995578302783375</c:v>
                </c:pt>
                <c:pt idx="1528">
                  <c:v>-0.382610941223404</c:v>
                </c:pt>
                <c:pt idx="1529">
                  <c:v>-0.800913311138544</c:v>
                </c:pt>
                <c:pt idx="1530">
                  <c:v>-2.55710882736956</c:v>
                </c:pt>
                <c:pt idx="1531">
                  <c:v>-0.92004240171481</c:v>
                </c:pt>
                <c:pt idx="1532">
                  <c:v>-0.717091947705579</c:v>
                </c:pt>
                <c:pt idx="1533">
                  <c:v>-1.207861340149041</c:v>
                </c:pt>
                <c:pt idx="1534">
                  <c:v>-1.307166250116131</c:v>
                </c:pt>
                <c:pt idx="1535">
                  <c:v>1.357598447289625</c:v>
                </c:pt>
                <c:pt idx="1536">
                  <c:v>-1.262096085577571</c:v>
                </c:pt>
                <c:pt idx="1537">
                  <c:v>-1.283346169172135</c:v>
                </c:pt>
                <c:pt idx="1538">
                  <c:v>-2.248498958178247</c:v>
                </c:pt>
                <c:pt idx="1539">
                  <c:v>-3.499624046308233</c:v>
                </c:pt>
                <c:pt idx="1540">
                  <c:v>-4.302888811657874</c:v>
                </c:pt>
                <c:pt idx="1541">
                  <c:v>-0.332087429418818</c:v>
                </c:pt>
                <c:pt idx="1542">
                  <c:v>-1.94538998816267</c:v>
                </c:pt>
                <c:pt idx="1543">
                  <c:v>-2.088348451562355</c:v>
                </c:pt>
                <c:pt idx="1544">
                  <c:v>-0.65111805567085</c:v>
                </c:pt>
                <c:pt idx="1545">
                  <c:v>-0.566607801201071</c:v>
                </c:pt>
                <c:pt idx="1546">
                  <c:v>-0.733643604832655</c:v>
                </c:pt>
                <c:pt idx="1547">
                  <c:v>-3.019536494818277</c:v>
                </c:pt>
                <c:pt idx="1548">
                  <c:v>-0.914525234262813</c:v>
                </c:pt>
                <c:pt idx="1549">
                  <c:v>-0.315176705464097</c:v>
                </c:pt>
                <c:pt idx="1550">
                  <c:v>-3.238845134738432</c:v>
                </c:pt>
                <c:pt idx="1551">
                  <c:v>-0.909153069245862</c:v>
                </c:pt>
                <c:pt idx="1552">
                  <c:v>-0.753589347168308</c:v>
                </c:pt>
                <c:pt idx="1553">
                  <c:v>-3.010820529746224</c:v>
                </c:pt>
                <c:pt idx="1554">
                  <c:v>-0.886292159761949</c:v>
                </c:pt>
                <c:pt idx="1555">
                  <c:v>0.822644521857322</c:v>
                </c:pt>
                <c:pt idx="1556">
                  <c:v>-0.844179697166651</c:v>
                </c:pt>
                <c:pt idx="1557">
                  <c:v>-1.090413455127069</c:v>
                </c:pt>
                <c:pt idx="1558">
                  <c:v>-0.174572782669715</c:v>
                </c:pt>
                <c:pt idx="1559">
                  <c:v>-0.704952427049206</c:v>
                </c:pt>
                <c:pt idx="1560">
                  <c:v>-2.894494747105895</c:v>
                </c:pt>
                <c:pt idx="1561">
                  <c:v>-1.757768650777635</c:v>
                </c:pt>
                <c:pt idx="1562">
                  <c:v>-1.647743156570934</c:v>
                </c:pt>
                <c:pt idx="1563">
                  <c:v>-0.278446119612862</c:v>
                </c:pt>
                <c:pt idx="1564">
                  <c:v>-1.010321085740276</c:v>
                </c:pt>
                <c:pt idx="1565">
                  <c:v>-1.120003343491018</c:v>
                </c:pt>
                <c:pt idx="1566">
                  <c:v>-1.046454215473784</c:v>
                </c:pt>
                <c:pt idx="1567">
                  <c:v>-0.46397255944149</c:v>
                </c:pt>
                <c:pt idx="1568">
                  <c:v>-0.997859704212886</c:v>
                </c:pt>
                <c:pt idx="1569">
                  <c:v>-1.0252606838914</c:v>
                </c:pt>
                <c:pt idx="1570">
                  <c:v>-1.186408147623062</c:v>
                </c:pt>
                <c:pt idx="1571">
                  <c:v>0.236882022518121</c:v>
                </c:pt>
                <c:pt idx="1572">
                  <c:v>-0.927155057939183</c:v>
                </c:pt>
                <c:pt idx="1573">
                  <c:v>-4.18340065816326</c:v>
                </c:pt>
                <c:pt idx="1574">
                  <c:v>-3.882854510317994</c:v>
                </c:pt>
                <c:pt idx="1575">
                  <c:v>-0.822229644507143</c:v>
                </c:pt>
                <c:pt idx="1576">
                  <c:v>1.119294671027804</c:v>
                </c:pt>
                <c:pt idx="1577">
                  <c:v>-1.136746107878102</c:v>
                </c:pt>
                <c:pt idx="1578">
                  <c:v>-0.528779365153027</c:v>
                </c:pt>
                <c:pt idx="1579">
                  <c:v>-0.820417527735902</c:v>
                </c:pt>
                <c:pt idx="1580">
                  <c:v>-0.770226710913816</c:v>
                </c:pt>
                <c:pt idx="1581">
                  <c:v>-0.504370777530777</c:v>
                </c:pt>
                <c:pt idx="1582">
                  <c:v>-2.239371280050265</c:v>
                </c:pt>
                <c:pt idx="1583">
                  <c:v>-1.035652879428412</c:v>
                </c:pt>
                <c:pt idx="1584">
                  <c:v>-0.762202904321562</c:v>
                </c:pt>
                <c:pt idx="1585">
                  <c:v>-3.077935609564969</c:v>
                </c:pt>
                <c:pt idx="1586">
                  <c:v>-0.31040047770009</c:v>
                </c:pt>
                <c:pt idx="1587">
                  <c:v>-0.230499097177572</c:v>
                </c:pt>
                <c:pt idx="1588">
                  <c:v>-0.572958973728027</c:v>
                </c:pt>
                <c:pt idx="1589">
                  <c:v>-0.751134817700882</c:v>
                </c:pt>
                <c:pt idx="1590">
                  <c:v>-0.897709408952425</c:v>
                </c:pt>
                <c:pt idx="1591">
                  <c:v>-0.790812418099762</c:v>
                </c:pt>
                <c:pt idx="1592">
                  <c:v>-0.453021759833272</c:v>
                </c:pt>
                <c:pt idx="1593">
                  <c:v>-0.568931573874815</c:v>
                </c:pt>
                <c:pt idx="1594">
                  <c:v>-0.743483723577145</c:v>
                </c:pt>
                <c:pt idx="1595">
                  <c:v>-0.727614558376415</c:v>
                </c:pt>
                <c:pt idx="1596">
                  <c:v>-0.569112590569147</c:v>
                </c:pt>
                <c:pt idx="1597">
                  <c:v>-1.724011843007877</c:v>
                </c:pt>
                <c:pt idx="1598">
                  <c:v>-1.129216890478596</c:v>
                </c:pt>
                <c:pt idx="1599">
                  <c:v>-3.924783845828278</c:v>
                </c:pt>
                <c:pt idx="1600">
                  <c:v>-2.329924376106283</c:v>
                </c:pt>
                <c:pt idx="1601">
                  <c:v>-1.918221617507673</c:v>
                </c:pt>
                <c:pt idx="1602">
                  <c:v>-3.252361749495603</c:v>
                </c:pt>
                <c:pt idx="1603">
                  <c:v>-0.486679681562767</c:v>
                </c:pt>
                <c:pt idx="1604">
                  <c:v>-1.960768680405036</c:v>
                </c:pt>
                <c:pt idx="1605">
                  <c:v>-0.637290297203819</c:v>
                </c:pt>
                <c:pt idx="1606">
                  <c:v>-2.638595732214775</c:v>
                </c:pt>
                <c:pt idx="1607">
                  <c:v>-3.403871035820736</c:v>
                </c:pt>
                <c:pt idx="1608">
                  <c:v>-0.979000048001268</c:v>
                </c:pt>
                <c:pt idx="1609">
                  <c:v>-0.566036117404878</c:v>
                </c:pt>
                <c:pt idx="1610">
                  <c:v>-4.3982416896896</c:v>
                </c:pt>
                <c:pt idx="1611">
                  <c:v>-1.786745015514585</c:v>
                </c:pt>
                <c:pt idx="1612">
                  <c:v>-0.754092006996959</c:v>
                </c:pt>
                <c:pt idx="1613">
                  <c:v>1.43427627976449</c:v>
                </c:pt>
                <c:pt idx="1614">
                  <c:v>-0.325786936374072</c:v>
                </c:pt>
                <c:pt idx="1615">
                  <c:v>-1.08861312289874</c:v>
                </c:pt>
                <c:pt idx="1616">
                  <c:v>-0.988449353317642</c:v>
                </c:pt>
                <c:pt idx="1617">
                  <c:v>-1.076609427021186</c:v>
                </c:pt>
                <c:pt idx="1618">
                  <c:v>-0.82419887992837</c:v>
                </c:pt>
                <c:pt idx="1619">
                  <c:v>-0.844077517893979</c:v>
                </c:pt>
                <c:pt idx="1620">
                  <c:v>0.435676563195902</c:v>
                </c:pt>
                <c:pt idx="1621">
                  <c:v>-0.82798091458069</c:v>
                </c:pt>
                <c:pt idx="1622">
                  <c:v>-0.728646837600172</c:v>
                </c:pt>
                <c:pt idx="1623">
                  <c:v>-0.814874305410197</c:v>
                </c:pt>
                <c:pt idx="1624">
                  <c:v>-0.931873496951941</c:v>
                </c:pt>
                <c:pt idx="1625">
                  <c:v>-0.600610579807999</c:v>
                </c:pt>
                <c:pt idx="1626">
                  <c:v>-0.485795707917137</c:v>
                </c:pt>
                <c:pt idx="1627">
                  <c:v>0.582070697906077</c:v>
                </c:pt>
                <c:pt idx="1628">
                  <c:v>-1.723982367508117</c:v>
                </c:pt>
                <c:pt idx="1629">
                  <c:v>-1.047061980625558</c:v>
                </c:pt>
                <c:pt idx="1630">
                  <c:v>-0.327943729302397</c:v>
                </c:pt>
                <c:pt idx="1631">
                  <c:v>-0.79230188166988</c:v>
                </c:pt>
                <c:pt idx="1632">
                  <c:v>-0.812866162036009</c:v>
                </c:pt>
                <c:pt idx="1633">
                  <c:v>-0.39874123141492</c:v>
                </c:pt>
                <c:pt idx="1634">
                  <c:v>-0.890956728510943</c:v>
                </c:pt>
                <c:pt idx="1635">
                  <c:v>-0.824540309760185</c:v>
                </c:pt>
                <c:pt idx="1636">
                  <c:v>-3.369458720291877</c:v>
                </c:pt>
                <c:pt idx="1637">
                  <c:v>-1.290537133064711</c:v>
                </c:pt>
                <c:pt idx="1638">
                  <c:v>-0.938478974893044</c:v>
                </c:pt>
                <c:pt idx="1639">
                  <c:v>-1.906970798960055</c:v>
                </c:pt>
                <c:pt idx="1640">
                  <c:v>-0.433759106534611</c:v>
                </c:pt>
                <c:pt idx="1641">
                  <c:v>-1.945503854875698</c:v>
                </c:pt>
                <c:pt idx="1642">
                  <c:v>-0.208618730129697</c:v>
                </c:pt>
                <c:pt idx="1643">
                  <c:v>-0.687694328375672</c:v>
                </c:pt>
                <c:pt idx="1644">
                  <c:v>0.830622739287052</c:v>
                </c:pt>
                <c:pt idx="1645">
                  <c:v>-1.140441436873426</c:v>
                </c:pt>
                <c:pt idx="1646">
                  <c:v>-0.881212365717926</c:v>
                </c:pt>
                <c:pt idx="1647">
                  <c:v>-1.45058025798216</c:v>
                </c:pt>
                <c:pt idx="1648">
                  <c:v>-1.285139687913055</c:v>
                </c:pt>
                <c:pt idx="1649">
                  <c:v>-0.985780918831032</c:v>
                </c:pt>
                <c:pt idx="1650">
                  <c:v>-0.243474038439436</c:v>
                </c:pt>
                <c:pt idx="1651">
                  <c:v>-1.057462713396088</c:v>
                </c:pt>
                <c:pt idx="1652">
                  <c:v>-0.37738113593924</c:v>
                </c:pt>
                <c:pt idx="1653">
                  <c:v>-0.7794332175091</c:v>
                </c:pt>
                <c:pt idx="1654">
                  <c:v>-1.502584035651777</c:v>
                </c:pt>
                <c:pt idx="1655">
                  <c:v>-1.956772658106515</c:v>
                </c:pt>
                <c:pt idx="1656">
                  <c:v>-0.790215262767456</c:v>
                </c:pt>
                <c:pt idx="1657">
                  <c:v>-0.92328117160914</c:v>
                </c:pt>
                <c:pt idx="1658">
                  <c:v>-0.729239386215417</c:v>
                </c:pt>
                <c:pt idx="1659">
                  <c:v>-0.371555492375178</c:v>
                </c:pt>
                <c:pt idx="1660">
                  <c:v>-0.787838919183424</c:v>
                </c:pt>
                <c:pt idx="1661">
                  <c:v>-0.666208620700261</c:v>
                </c:pt>
                <c:pt idx="1662">
                  <c:v>-4.105615078603024</c:v>
                </c:pt>
                <c:pt idx="1663">
                  <c:v>-2.672428465010554</c:v>
                </c:pt>
                <c:pt idx="1664">
                  <c:v>-4.105302580384794</c:v>
                </c:pt>
                <c:pt idx="1665">
                  <c:v>-0.874740478657874</c:v>
                </c:pt>
                <c:pt idx="1666">
                  <c:v>-0.359450779052245</c:v>
                </c:pt>
                <c:pt idx="1667">
                  <c:v>-1.50348595457056</c:v>
                </c:pt>
                <c:pt idx="1668">
                  <c:v>-0.808550679992634</c:v>
                </c:pt>
                <c:pt idx="1669">
                  <c:v>-0.663162222794081</c:v>
                </c:pt>
                <c:pt idx="1670">
                  <c:v>-0.791897109001063</c:v>
                </c:pt>
                <c:pt idx="1671">
                  <c:v>-0.145481360381126</c:v>
                </c:pt>
                <c:pt idx="1672">
                  <c:v>-1.291126522219412</c:v>
                </c:pt>
                <c:pt idx="1673">
                  <c:v>-0.548702706938523</c:v>
                </c:pt>
                <c:pt idx="1674">
                  <c:v>-1.080733570496071</c:v>
                </c:pt>
                <c:pt idx="1675">
                  <c:v>-0.551021698478189</c:v>
                </c:pt>
                <c:pt idx="1676">
                  <c:v>-0.876901598505815</c:v>
                </c:pt>
                <c:pt idx="1677">
                  <c:v>-1.09835393818586</c:v>
                </c:pt>
                <c:pt idx="1678">
                  <c:v>1.063252040071168</c:v>
                </c:pt>
                <c:pt idx="1679">
                  <c:v>-0.675961189310967</c:v>
                </c:pt>
                <c:pt idx="1680">
                  <c:v>-0.8446930858125</c:v>
                </c:pt>
                <c:pt idx="1681">
                  <c:v>-1.3210804197063</c:v>
                </c:pt>
                <c:pt idx="1682">
                  <c:v>-1.01430464667197</c:v>
                </c:pt>
                <c:pt idx="1683">
                  <c:v>-0.92936041953666</c:v>
                </c:pt>
                <c:pt idx="1684">
                  <c:v>-0.673781752263138</c:v>
                </c:pt>
                <c:pt idx="1685">
                  <c:v>-0.398456235024325</c:v>
                </c:pt>
                <c:pt idx="1686">
                  <c:v>-1.324001204868651</c:v>
                </c:pt>
                <c:pt idx="1687">
                  <c:v>-0.756697368980036</c:v>
                </c:pt>
                <c:pt idx="1688">
                  <c:v>0.524603569912087</c:v>
                </c:pt>
                <c:pt idx="1689">
                  <c:v>-1.256830341271796</c:v>
                </c:pt>
                <c:pt idx="1690">
                  <c:v>-0.734127623645323</c:v>
                </c:pt>
                <c:pt idx="1691">
                  <c:v>-3.141444203984553</c:v>
                </c:pt>
                <c:pt idx="1692">
                  <c:v>-1.045048186421711</c:v>
                </c:pt>
                <c:pt idx="1693">
                  <c:v>-0.950882941361485</c:v>
                </c:pt>
                <c:pt idx="1694">
                  <c:v>-0.777550032572307</c:v>
                </c:pt>
                <c:pt idx="1695">
                  <c:v>-0.798648813684511</c:v>
                </c:pt>
                <c:pt idx="1696">
                  <c:v>-3.269018631614654</c:v>
                </c:pt>
                <c:pt idx="1697">
                  <c:v>-0.91380149424521</c:v>
                </c:pt>
                <c:pt idx="1698">
                  <c:v>-0.809849692570949</c:v>
                </c:pt>
                <c:pt idx="1699">
                  <c:v>-3.007765616712996</c:v>
                </c:pt>
                <c:pt idx="1700">
                  <c:v>-2.220725894871121</c:v>
                </c:pt>
                <c:pt idx="1701">
                  <c:v>-0.524215754553753</c:v>
                </c:pt>
                <c:pt idx="1702">
                  <c:v>-0.860197038596951</c:v>
                </c:pt>
                <c:pt idx="1703">
                  <c:v>-0.737529749606219</c:v>
                </c:pt>
                <c:pt idx="1704">
                  <c:v>-0.293203711395831</c:v>
                </c:pt>
                <c:pt idx="1705">
                  <c:v>-1.259504107310561</c:v>
                </c:pt>
                <c:pt idx="1706">
                  <c:v>-0.809500250145584</c:v>
                </c:pt>
                <c:pt idx="1707">
                  <c:v>0.420704752848769</c:v>
                </c:pt>
                <c:pt idx="1708">
                  <c:v>-1.630589403897691</c:v>
                </c:pt>
                <c:pt idx="1709">
                  <c:v>-0.804781766855251</c:v>
                </c:pt>
                <c:pt idx="1710">
                  <c:v>-4.109932260025036</c:v>
                </c:pt>
                <c:pt idx="1711">
                  <c:v>-0.788155965046077</c:v>
                </c:pt>
                <c:pt idx="1712">
                  <c:v>-0.700570847366342</c:v>
                </c:pt>
                <c:pt idx="1713">
                  <c:v>-0.785958066719739</c:v>
                </c:pt>
                <c:pt idx="1714">
                  <c:v>-3.394616246548703</c:v>
                </c:pt>
                <c:pt idx="1715">
                  <c:v>-2.055036521471835</c:v>
                </c:pt>
                <c:pt idx="1716">
                  <c:v>-0.522630751322167</c:v>
                </c:pt>
                <c:pt idx="1717">
                  <c:v>-0.533418551569498</c:v>
                </c:pt>
                <c:pt idx="1718">
                  <c:v>0.28520404396888</c:v>
                </c:pt>
                <c:pt idx="1719">
                  <c:v>-3.309839700553987</c:v>
                </c:pt>
                <c:pt idx="1720">
                  <c:v>-0.737686616988161</c:v>
                </c:pt>
                <c:pt idx="1721">
                  <c:v>0.137285472102705</c:v>
                </c:pt>
                <c:pt idx="1722">
                  <c:v>-0.845493961100393</c:v>
                </c:pt>
                <c:pt idx="1723">
                  <c:v>-0.745316414893032</c:v>
                </c:pt>
                <c:pt idx="1724">
                  <c:v>-0.994604400300934</c:v>
                </c:pt>
                <c:pt idx="1725">
                  <c:v>-1.502585715445651</c:v>
                </c:pt>
                <c:pt idx="1726">
                  <c:v>-0.718319566592011</c:v>
                </c:pt>
                <c:pt idx="1727">
                  <c:v>-0.706955874573223</c:v>
                </c:pt>
                <c:pt idx="1728">
                  <c:v>-0.831853771975056</c:v>
                </c:pt>
                <c:pt idx="1729">
                  <c:v>-0.493895165055646</c:v>
                </c:pt>
                <c:pt idx="1730">
                  <c:v>-0.573093763207483</c:v>
                </c:pt>
                <c:pt idx="1731">
                  <c:v>-0.523389494168292</c:v>
                </c:pt>
                <c:pt idx="1732">
                  <c:v>-0.766659741479373</c:v>
                </c:pt>
                <c:pt idx="1733">
                  <c:v>0.446980048860597</c:v>
                </c:pt>
                <c:pt idx="1734">
                  <c:v>-1.138810523577795</c:v>
                </c:pt>
                <c:pt idx="1735">
                  <c:v>-0.798801305222235</c:v>
                </c:pt>
                <c:pt idx="1736">
                  <c:v>-1.207849079397246</c:v>
                </c:pt>
                <c:pt idx="1737">
                  <c:v>-0.70684137709937</c:v>
                </c:pt>
                <c:pt idx="1738">
                  <c:v>-0.740739779128342</c:v>
                </c:pt>
                <c:pt idx="1739">
                  <c:v>-0.575625682624907</c:v>
                </c:pt>
                <c:pt idx="1740">
                  <c:v>-0.587663646383406</c:v>
                </c:pt>
                <c:pt idx="1741">
                  <c:v>-0.193989727918839</c:v>
                </c:pt>
                <c:pt idx="1742">
                  <c:v>-2.902003404823092</c:v>
                </c:pt>
                <c:pt idx="1743">
                  <c:v>-1.129245951423988</c:v>
                </c:pt>
                <c:pt idx="1744">
                  <c:v>-0.92688171120538</c:v>
                </c:pt>
                <c:pt idx="1745">
                  <c:v>-1.107258471261748</c:v>
                </c:pt>
                <c:pt idx="1746">
                  <c:v>-1.266694466442694</c:v>
                </c:pt>
                <c:pt idx="1747">
                  <c:v>-0.646390682489418</c:v>
                </c:pt>
                <c:pt idx="1748">
                  <c:v>-1.20007072059735</c:v>
                </c:pt>
                <c:pt idx="1749">
                  <c:v>-0.958111500913886</c:v>
                </c:pt>
                <c:pt idx="1750">
                  <c:v>-0.771322706411069</c:v>
                </c:pt>
                <c:pt idx="1751">
                  <c:v>-0.870127848268851</c:v>
                </c:pt>
                <c:pt idx="1752">
                  <c:v>0.854394893633961</c:v>
                </c:pt>
                <c:pt idx="1753">
                  <c:v>-0.90213251391362</c:v>
                </c:pt>
                <c:pt idx="1754">
                  <c:v>-1.030614369676984</c:v>
                </c:pt>
                <c:pt idx="1755">
                  <c:v>-1.131568780683008</c:v>
                </c:pt>
                <c:pt idx="1756">
                  <c:v>-1.038619091285427</c:v>
                </c:pt>
                <c:pt idx="1757">
                  <c:v>-1.86899620886521</c:v>
                </c:pt>
                <c:pt idx="1758">
                  <c:v>-0.621379974225709</c:v>
                </c:pt>
                <c:pt idx="1759">
                  <c:v>-0.425231747552904</c:v>
                </c:pt>
                <c:pt idx="1760">
                  <c:v>-4.616310820934196</c:v>
                </c:pt>
                <c:pt idx="1761">
                  <c:v>-0.316956849901394</c:v>
                </c:pt>
                <c:pt idx="1762">
                  <c:v>-0.753511758403888</c:v>
                </c:pt>
                <c:pt idx="1763">
                  <c:v>-3.294261188402344</c:v>
                </c:pt>
                <c:pt idx="1764">
                  <c:v>-1.100399182078172</c:v>
                </c:pt>
                <c:pt idx="1765">
                  <c:v>-0.699743430613873</c:v>
                </c:pt>
                <c:pt idx="1766">
                  <c:v>0.72997637605966</c:v>
                </c:pt>
                <c:pt idx="1767">
                  <c:v>-1.405429676323067</c:v>
                </c:pt>
                <c:pt idx="1768">
                  <c:v>-0.816534943247737</c:v>
                </c:pt>
                <c:pt idx="1769">
                  <c:v>-0.290110198492109</c:v>
                </c:pt>
                <c:pt idx="1770">
                  <c:v>-0.637635680288462</c:v>
                </c:pt>
                <c:pt idx="1771">
                  <c:v>-0.995340139385974</c:v>
                </c:pt>
                <c:pt idx="1772">
                  <c:v>-0.966942728361939</c:v>
                </c:pt>
                <c:pt idx="1773">
                  <c:v>-1.194495827926776</c:v>
                </c:pt>
                <c:pt idx="1774">
                  <c:v>-1.80799876212641</c:v>
                </c:pt>
                <c:pt idx="1775">
                  <c:v>-0.638648609065386</c:v>
                </c:pt>
                <c:pt idx="1776">
                  <c:v>-0.804480587525963</c:v>
                </c:pt>
                <c:pt idx="1777">
                  <c:v>-1.747121376110372</c:v>
                </c:pt>
                <c:pt idx="1778">
                  <c:v>-2.102364686362745</c:v>
                </c:pt>
                <c:pt idx="1779">
                  <c:v>-0.786314243075197</c:v>
                </c:pt>
                <c:pt idx="1780">
                  <c:v>-0.97631361200135</c:v>
                </c:pt>
                <c:pt idx="1781">
                  <c:v>-1.284549930890872</c:v>
                </c:pt>
                <c:pt idx="1782">
                  <c:v>0.362491007200572</c:v>
                </c:pt>
                <c:pt idx="1783">
                  <c:v>-3.988069654000109</c:v>
                </c:pt>
                <c:pt idx="1784">
                  <c:v>-0.179464327837106</c:v>
                </c:pt>
                <c:pt idx="1785">
                  <c:v>0.974528478493207</c:v>
                </c:pt>
                <c:pt idx="1786">
                  <c:v>-1.881243652414729</c:v>
                </c:pt>
                <c:pt idx="1787">
                  <c:v>-0.785196487962815</c:v>
                </c:pt>
                <c:pt idx="1788">
                  <c:v>-0.896450280394743</c:v>
                </c:pt>
                <c:pt idx="1789">
                  <c:v>-1.772771952631225</c:v>
                </c:pt>
                <c:pt idx="1790">
                  <c:v>-0.986331442988711</c:v>
                </c:pt>
                <c:pt idx="1791">
                  <c:v>-0.724608983503167</c:v>
                </c:pt>
                <c:pt idx="1792">
                  <c:v>-0.366245091099203</c:v>
                </c:pt>
                <c:pt idx="1793">
                  <c:v>-0.29937924030991</c:v>
                </c:pt>
                <c:pt idx="1794">
                  <c:v>-1.093435651565214</c:v>
                </c:pt>
                <c:pt idx="1795">
                  <c:v>-0.580725769353092</c:v>
                </c:pt>
                <c:pt idx="1796">
                  <c:v>-1.136279031046054</c:v>
                </c:pt>
                <c:pt idx="1797">
                  <c:v>-0.884353959964093</c:v>
                </c:pt>
                <c:pt idx="1798">
                  <c:v>-0.875903449904372</c:v>
                </c:pt>
                <c:pt idx="1799">
                  <c:v>-0.886746285565454</c:v>
                </c:pt>
                <c:pt idx="1800">
                  <c:v>-4.112028146995379</c:v>
                </c:pt>
                <c:pt idx="1801">
                  <c:v>-1.174784299530041</c:v>
                </c:pt>
                <c:pt idx="1802">
                  <c:v>0.672926176599843</c:v>
                </c:pt>
                <c:pt idx="1803">
                  <c:v>-1.846051003564998</c:v>
                </c:pt>
                <c:pt idx="1804">
                  <c:v>-2.559891859216916</c:v>
                </c:pt>
                <c:pt idx="1805">
                  <c:v>-0.623337828278032</c:v>
                </c:pt>
                <c:pt idx="1806">
                  <c:v>-1.063383838902715</c:v>
                </c:pt>
                <c:pt idx="1807">
                  <c:v>-0.754970817838494</c:v>
                </c:pt>
                <c:pt idx="1808">
                  <c:v>-3.617679229741685</c:v>
                </c:pt>
                <c:pt idx="1809">
                  <c:v>-0.365787636871308</c:v>
                </c:pt>
                <c:pt idx="1810">
                  <c:v>-0.810091671459007</c:v>
                </c:pt>
                <c:pt idx="1811">
                  <c:v>-0.810062597291392</c:v>
                </c:pt>
                <c:pt idx="1812">
                  <c:v>-0.516146831940587</c:v>
                </c:pt>
                <c:pt idx="1813">
                  <c:v>-0.70725147105107</c:v>
                </c:pt>
                <c:pt idx="1814">
                  <c:v>-0.76038634537325</c:v>
                </c:pt>
                <c:pt idx="1815">
                  <c:v>-0.617168196748322</c:v>
                </c:pt>
                <c:pt idx="1816">
                  <c:v>-1.063407079593401</c:v>
                </c:pt>
                <c:pt idx="1817">
                  <c:v>-0.630451683828927</c:v>
                </c:pt>
                <c:pt idx="1818">
                  <c:v>-0.777184915307489</c:v>
                </c:pt>
                <c:pt idx="1819">
                  <c:v>-2.528565641878754</c:v>
                </c:pt>
                <c:pt idx="1820">
                  <c:v>-0.855827638922154</c:v>
                </c:pt>
                <c:pt idx="1821">
                  <c:v>-0.952430326261719</c:v>
                </c:pt>
                <c:pt idx="1822">
                  <c:v>-2.167215048473365</c:v>
                </c:pt>
                <c:pt idx="1823">
                  <c:v>-2.370797346191042</c:v>
                </c:pt>
                <c:pt idx="1824">
                  <c:v>-0.776262475170899</c:v>
                </c:pt>
                <c:pt idx="1825">
                  <c:v>-1.065781312154359</c:v>
                </c:pt>
                <c:pt idx="1826">
                  <c:v>-2.399675214377718</c:v>
                </c:pt>
                <c:pt idx="1827">
                  <c:v>-2.38819978372496</c:v>
                </c:pt>
                <c:pt idx="1828">
                  <c:v>-1.18764649491304</c:v>
                </c:pt>
                <c:pt idx="1829">
                  <c:v>-0.66920328282666</c:v>
                </c:pt>
                <c:pt idx="1830">
                  <c:v>-1.400111154762786</c:v>
                </c:pt>
                <c:pt idx="1831">
                  <c:v>-1.005233686187106</c:v>
                </c:pt>
                <c:pt idx="1832">
                  <c:v>-0.427461327903495</c:v>
                </c:pt>
                <c:pt idx="1833">
                  <c:v>-0.798830751373639</c:v>
                </c:pt>
                <c:pt idx="1834">
                  <c:v>1.31102346420473</c:v>
                </c:pt>
                <c:pt idx="1835">
                  <c:v>-0.916279693058035</c:v>
                </c:pt>
                <c:pt idx="1836">
                  <c:v>-1.486815193819437</c:v>
                </c:pt>
                <c:pt idx="1837">
                  <c:v>-1.256067167041064</c:v>
                </c:pt>
                <c:pt idx="1838">
                  <c:v>-0.316373367550156</c:v>
                </c:pt>
                <c:pt idx="1839">
                  <c:v>-2.697345547044308</c:v>
                </c:pt>
                <c:pt idx="1840">
                  <c:v>-1.709140479114185</c:v>
                </c:pt>
                <c:pt idx="1841">
                  <c:v>-1.112323712176328</c:v>
                </c:pt>
                <c:pt idx="1842">
                  <c:v>-0.639711214390884</c:v>
                </c:pt>
                <c:pt idx="1843">
                  <c:v>-0.650647044749563</c:v>
                </c:pt>
                <c:pt idx="1844">
                  <c:v>-0.98678909404009</c:v>
                </c:pt>
                <c:pt idx="1845">
                  <c:v>-0.277196436728526</c:v>
                </c:pt>
                <c:pt idx="1846">
                  <c:v>-0.817450420686241</c:v>
                </c:pt>
                <c:pt idx="1847">
                  <c:v>-0.837924004479633</c:v>
                </c:pt>
                <c:pt idx="1848">
                  <c:v>-0.434786534552441</c:v>
                </c:pt>
                <c:pt idx="1849">
                  <c:v>-0.544093051399925</c:v>
                </c:pt>
                <c:pt idx="1850">
                  <c:v>-0.406845146620156</c:v>
                </c:pt>
                <c:pt idx="1851">
                  <c:v>-1.30625723129632</c:v>
                </c:pt>
                <c:pt idx="1852">
                  <c:v>-1.304694947128282</c:v>
                </c:pt>
                <c:pt idx="1853">
                  <c:v>-0.432372378461238</c:v>
                </c:pt>
                <c:pt idx="1854">
                  <c:v>-0.635049608031235</c:v>
                </c:pt>
                <c:pt idx="1855">
                  <c:v>-0.75248058992348</c:v>
                </c:pt>
                <c:pt idx="1856">
                  <c:v>-0.665354912381977</c:v>
                </c:pt>
                <c:pt idx="1857">
                  <c:v>-0.687852189818019</c:v>
                </c:pt>
                <c:pt idx="1858">
                  <c:v>-0.904032922019761</c:v>
                </c:pt>
                <c:pt idx="1859">
                  <c:v>-0.0420512496149975</c:v>
                </c:pt>
                <c:pt idx="1860">
                  <c:v>-1.099749567224312</c:v>
                </c:pt>
                <c:pt idx="1861">
                  <c:v>-1.026946712391877</c:v>
                </c:pt>
                <c:pt idx="1862">
                  <c:v>-0.689300152084257</c:v>
                </c:pt>
                <c:pt idx="1863">
                  <c:v>-0.643921194154964</c:v>
                </c:pt>
                <c:pt idx="1864">
                  <c:v>-0.74071028081585</c:v>
                </c:pt>
                <c:pt idx="1865">
                  <c:v>-0.567804166133464</c:v>
                </c:pt>
                <c:pt idx="1866">
                  <c:v>-0.665476220914466</c:v>
                </c:pt>
                <c:pt idx="1867">
                  <c:v>-3.173776460641627</c:v>
                </c:pt>
                <c:pt idx="1868">
                  <c:v>-0.509252906998504</c:v>
                </c:pt>
                <c:pt idx="1869">
                  <c:v>-0.890886232478263</c:v>
                </c:pt>
                <c:pt idx="1870">
                  <c:v>-0.79514569965718</c:v>
                </c:pt>
                <c:pt idx="1871">
                  <c:v>-0.663573899019119</c:v>
                </c:pt>
                <c:pt idx="1872">
                  <c:v>-0.724403167770471</c:v>
                </c:pt>
                <c:pt idx="1873">
                  <c:v>-2.713669046657289</c:v>
                </c:pt>
                <c:pt idx="1874">
                  <c:v>-1.158985539081357</c:v>
                </c:pt>
                <c:pt idx="1875">
                  <c:v>-0.994106287122513</c:v>
                </c:pt>
                <c:pt idx="1876">
                  <c:v>-2.774942708399044</c:v>
                </c:pt>
                <c:pt idx="1877">
                  <c:v>-0.615978520093814</c:v>
                </c:pt>
                <c:pt idx="1878">
                  <c:v>-0.420061091577867</c:v>
                </c:pt>
                <c:pt idx="1879">
                  <c:v>-0.767691684539523</c:v>
                </c:pt>
                <c:pt idx="1880">
                  <c:v>-0.689140530723083</c:v>
                </c:pt>
                <c:pt idx="1881">
                  <c:v>-1.767418479446894</c:v>
                </c:pt>
                <c:pt idx="1882">
                  <c:v>-2.045080711403432</c:v>
                </c:pt>
                <c:pt idx="1883">
                  <c:v>-0.401628516772813</c:v>
                </c:pt>
                <c:pt idx="1884">
                  <c:v>-0.598168370034248</c:v>
                </c:pt>
                <c:pt idx="1885">
                  <c:v>-1.63514993196128</c:v>
                </c:pt>
                <c:pt idx="1886">
                  <c:v>-0.985364271006979</c:v>
                </c:pt>
                <c:pt idx="1887">
                  <c:v>-3.388491399566097</c:v>
                </c:pt>
                <c:pt idx="1888">
                  <c:v>-0.827943472069193</c:v>
                </c:pt>
                <c:pt idx="1889">
                  <c:v>-0.883380750311348</c:v>
                </c:pt>
                <c:pt idx="1890">
                  <c:v>-2.96031871906248</c:v>
                </c:pt>
                <c:pt idx="1891">
                  <c:v>0.381055650788226</c:v>
                </c:pt>
                <c:pt idx="1892">
                  <c:v>-0.723871837622477</c:v>
                </c:pt>
                <c:pt idx="1893">
                  <c:v>-0.906497709370838</c:v>
                </c:pt>
                <c:pt idx="1894">
                  <c:v>-0.7638848282336</c:v>
                </c:pt>
                <c:pt idx="1895">
                  <c:v>-0.910786449756201</c:v>
                </c:pt>
                <c:pt idx="1896">
                  <c:v>-2.001619500418942</c:v>
                </c:pt>
                <c:pt idx="1897">
                  <c:v>-0.643443533435195</c:v>
                </c:pt>
                <c:pt idx="1898">
                  <c:v>-0.478018535348374</c:v>
                </c:pt>
                <c:pt idx="1899">
                  <c:v>-0.658412677490603</c:v>
                </c:pt>
                <c:pt idx="1900">
                  <c:v>-0.320297956129834</c:v>
                </c:pt>
                <c:pt idx="1901">
                  <c:v>-0.652692234278267</c:v>
                </c:pt>
                <c:pt idx="1902">
                  <c:v>0.468121856930623</c:v>
                </c:pt>
                <c:pt idx="1903">
                  <c:v>-1.114861380892629</c:v>
                </c:pt>
                <c:pt idx="1904">
                  <c:v>-1.051218998012416</c:v>
                </c:pt>
                <c:pt idx="1905">
                  <c:v>-0.782797384295217</c:v>
                </c:pt>
                <c:pt idx="1906">
                  <c:v>-0.914621177221452</c:v>
                </c:pt>
                <c:pt idx="1907">
                  <c:v>-0.323687077389853</c:v>
                </c:pt>
                <c:pt idx="1908">
                  <c:v>-0.862218955401648</c:v>
                </c:pt>
                <c:pt idx="1909">
                  <c:v>-1.467228626923571</c:v>
                </c:pt>
                <c:pt idx="1910">
                  <c:v>-0.607813154791623</c:v>
                </c:pt>
                <c:pt idx="1911">
                  <c:v>-1.60804590444911</c:v>
                </c:pt>
                <c:pt idx="1912">
                  <c:v>-2.903149488310417</c:v>
                </c:pt>
                <c:pt idx="1913">
                  <c:v>-0.97513326926528</c:v>
                </c:pt>
                <c:pt idx="1914">
                  <c:v>-0.682043517324609</c:v>
                </c:pt>
                <c:pt idx="1915">
                  <c:v>-1.325680441685084</c:v>
                </c:pt>
                <c:pt idx="1916">
                  <c:v>-0.894596313090927</c:v>
                </c:pt>
                <c:pt idx="1917">
                  <c:v>-0.568011950478506</c:v>
                </c:pt>
                <c:pt idx="1918">
                  <c:v>0.758757502327003</c:v>
                </c:pt>
                <c:pt idx="1919">
                  <c:v>-0.242737363363858</c:v>
                </c:pt>
                <c:pt idx="1920">
                  <c:v>-0.595023356419109</c:v>
                </c:pt>
                <c:pt idx="1921">
                  <c:v>-1.46091701286519</c:v>
                </c:pt>
                <c:pt idx="1922">
                  <c:v>-1.578815184237671</c:v>
                </c:pt>
                <c:pt idx="1923">
                  <c:v>-0.775726153570513</c:v>
                </c:pt>
                <c:pt idx="1924">
                  <c:v>-3.211607225862304</c:v>
                </c:pt>
                <c:pt idx="1925">
                  <c:v>-1.993328739009667</c:v>
                </c:pt>
                <c:pt idx="1926">
                  <c:v>-0.842397308046026</c:v>
                </c:pt>
                <c:pt idx="1927">
                  <c:v>-3.86035800080347</c:v>
                </c:pt>
                <c:pt idx="1928">
                  <c:v>-0.299813513838928</c:v>
                </c:pt>
                <c:pt idx="1929">
                  <c:v>-0.522802969555153</c:v>
                </c:pt>
                <c:pt idx="1930">
                  <c:v>-4.447015741515864</c:v>
                </c:pt>
                <c:pt idx="1931">
                  <c:v>-0.752514411769559</c:v>
                </c:pt>
                <c:pt idx="1932">
                  <c:v>1.707257574711806</c:v>
                </c:pt>
                <c:pt idx="1933">
                  <c:v>-1.202849587381162</c:v>
                </c:pt>
                <c:pt idx="1934">
                  <c:v>0.620716719850663</c:v>
                </c:pt>
                <c:pt idx="1935">
                  <c:v>-0.522956605909502</c:v>
                </c:pt>
                <c:pt idx="1936">
                  <c:v>-0.751695274186422</c:v>
                </c:pt>
                <c:pt idx="1937">
                  <c:v>-0.870535099957318</c:v>
                </c:pt>
                <c:pt idx="1938">
                  <c:v>-0.667554193104107</c:v>
                </c:pt>
                <c:pt idx="1939">
                  <c:v>-0.814767858222327</c:v>
                </c:pt>
                <c:pt idx="1940">
                  <c:v>-1.104526618823668</c:v>
                </c:pt>
                <c:pt idx="1941">
                  <c:v>-1.179487424885272</c:v>
                </c:pt>
                <c:pt idx="1942">
                  <c:v>-0.6701373644204</c:v>
                </c:pt>
                <c:pt idx="1943">
                  <c:v>-2.116900255589614</c:v>
                </c:pt>
                <c:pt idx="1944">
                  <c:v>-0.641476585725272</c:v>
                </c:pt>
                <c:pt idx="1945">
                  <c:v>-0.484175381586773</c:v>
                </c:pt>
                <c:pt idx="1946">
                  <c:v>0.148896964551679</c:v>
                </c:pt>
                <c:pt idx="1947">
                  <c:v>-0.972063792182857</c:v>
                </c:pt>
                <c:pt idx="1948">
                  <c:v>-0.635558050584418</c:v>
                </c:pt>
                <c:pt idx="1949">
                  <c:v>-2.366477569654369</c:v>
                </c:pt>
                <c:pt idx="1950">
                  <c:v>-1.31482582673902</c:v>
                </c:pt>
                <c:pt idx="1951">
                  <c:v>0.690669487217756</c:v>
                </c:pt>
                <c:pt idx="1952">
                  <c:v>0.269842966094718</c:v>
                </c:pt>
                <c:pt idx="1953">
                  <c:v>-2.560105274249107</c:v>
                </c:pt>
                <c:pt idx="1954">
                  <c:v>-0.552061455473987</c:v>
                </c:pt>
                <c:pt idx="1955">
                  <c:v>-1.245937156663897</c:v>
                </c:pt>
                <c:pt idx="1956">
                  <c:v>1.254337397750566</c:v>
                </c:pt>
                <c:pt idx="1957">
                  <c:v>-0.987510919002904</c:v>
                </c:pt>
                <c:pt idx="1958">
                  <c:v>-0.967751307164856</c:v>
                </c:pt>
                <c:pt idx="1959">
                  <c:v>-0.741946423522426</c:v>
                </c:pt>
                <c:pt idx="1960">
                  <c:v>-1.066851228694834</c:v>
                </c:pt>
                <c:pt idx="1961">
                  <c:v>-0.799138975708209</c:v>
                </c:pt>
                <c:pt idx="1962">
                  <c:v>-0.751402276134555</c:v>
                </c:pt>
                <c:pt idx="1963">
                  <c:v>-0.823828724614058</c:v>
                </c:pt>
                <c:pt idx="1964">
                  <c:v>-1.072544852763837</c:v>
                </c:pt>
                <c:pt idx="1965">
                  <c:v>-1.411844963139515</c:v>
                </c:pt>
                <c:pt idx="1966">
                  <c:v>-0.448273261036893</c:v>
                </c:pt>
                <c:pt idx="1967">
                  <c:v>-0.705344581451265</c:v>
                </c:pt>
                <c:pt idx="1968">
                  <c:v>-0.996676486435548</c:v>
                </c:pt>
                <c:pt idx="1969">
                  <c:v>-0.22274067256022</c:v>
                </c:pt>
                <c:pt idx="1970">
                  <c:v>-1.052397856698086</c:v>
                </c:pt>
                <c:pt idx="1971">
                  <c:v>-2.558832156251641</c:v>
                </c:pt>
                <c:pt idx="1972">
                  <c:v>-2.19510444642586</c:v>
                </c:pt>
                <c:pt idx="1973">
                  <c:v>-0.669902468167601</c:v>
                </c:pt>
                <c:pt idx="1974">
                  <c:v>-0.541518442544019</c:v>
                </c:pt>
                <c:pt idx="1975">
                  <c:v>-0.650075540875552</c:v>
                </c:pt>
                <c:pt idx="1976">
                  <c:v>-0.683253114677871</c:v>
                </c:pt>
                <c:pt idx="1977">
                  <c:v>-0.860945377938837</c:v>
                </c:pt>
                <c:pt idx="1978">
                  <c:v>-0.804931725033805</c:v>
                </c:pt>
                <c:pt idx="1979">
                  <c:v>-0.87316225164935</c:v>
                </c:pt>
                <c:pt idx="1980">
                  <c:v>-0.80537659404122</c:v>
                </c:pt>
                <c:pt idx="1981">
                  <c:v>-0.898392352264985</c:v>
                </c:pt>
                <c:pt idx="1982">
                  <c:v>-0.586239132340411</c:v>
                </c:pt>
                <c:pt idx="1983">
                  <c:v>-0.214442485162384</c:v>
                </c:pt>
                <c:pt idx="1984">
                  <c:v>-4.077236424422872</c:v>
                </c:pt>
                <c:pt idx="1985">
                  <c:v>0.109486900866704</c:v>
                </c:pt>
                <c:pt idx="1986">
                  <c:v>-0.750070489275942</c:v>
                </c:pt>
                <c:pt idx="1987">
                  <c:v>-3.967401053974083</c:v>
                </c:pt>
                <c:pt idx="1988">
                  <c:v>-0.69134616111455</c:v>
                </c:pt>
                <c:pt idx="1989">
                  <c:v>-0.694503547787851</c:v>
                </c:pt>
                <c:pt idx="1990">
                  <c:v>-1.674978609129341</c:v>
                </c:pt>
                <c:pt idx="1991">
                  <c:v>-1.892060009351094</c:v>
                </c:pt>
                <c:pt idx="1992">
                  <c:v>-0.630641755802118</c:v>
                </c:pt>
                <c:pt idx="1993">
                  <c:v>-1.293608893631166</c:v>
                </c:pt>
                <c:pt idx="1994">
                  <c:v>0.934320104927583</c:v>
                </c:pt>
                <c:pt idx="1995">
                  <c:v>-0.770434776248641</c:v>
                </c:pt>
                <c:pt idx="1996">
                  <c:v>-0.83037210141283</c:v>
                </c:pt>
                <c:pt idx="1997">
                  <c:v>-0.89600838011083</c:v>
                </c:pt>
                <c:pt idx="1998">
                  <c:v>-0.946692741580553</c:v>
                </c:pt>
                <c:pt idx="1999">
                  <c:v>-3.394400356118993</c:v>
                </c:pt>
                <c:pt idx="2000">
                  <c:v>-1.477540209663754</c:v>
                </c:pt>
                <c:pt idx="2001">
                  <c:v>-0.883858106572269</c:v>
                </c:pt>
                <c:pt idx="2002">
                  <c:v>0.477631241701444</c:v>
                </c:pt>
                <c:pt idx="2003">
                  <c:v>-0.798275603674017</c:v>
                </c:pt>
                <c:pt idx="2004">
                  <c:v>-4.9609610919088</c:v>
                </c:pt>
                <c:pt idx="2005">
                  <c:v>-0.779325995422867</c:v>
                </c:pt>
                <c:pt idx="2006">
                  <c:v>-0.574976026347381</c:v>
                </c:pt>
                <c:pt idx="2007">
                  <c:v>-0.527134594002012</c:v>
                </c:pt>
                <c:pt idx="2008">
                  <c:v>-1.72944511000066</c:v>
                </c:pt>
                <c:pt idx="2009">
                  <c:v>-0.797886247007572</c:v>
                </c:pt>
                <c:pt idx="2010">
                  <c:v>-0.797839923614097</c:v>
                </c:pt>
                <c:pt idx="2011">
                  <c:v>-0.10000428302848</c:v>
                </c:pt>
                <c:pt idx="2012">
                  <c:v>0.511742888129229</c:v>
                </c:pt>
                <c:pt idx="2013">
                  <c:v>-0.499234685933797</c:v>
                </c:pt>
                <c:pt idx="2014">
                  <c:v>-3.069689463627706</c:v>
                </c:pt>
                <c:pt idx="2015">
                  <c:v>-0.414851135175427</c:v>
                </c:pt>
                <c:pt idx="2016">
                  <c:v>-0.843059937720305</c:v>
                </c:pt>
                <c:pt idx="2017">
                  <c:v>-0.731044852331409</c:v>
                </c:pt>
                <c:pt idx="2018">
                  <c:v>-0.737460885056214</c:v>
                </c:pt>
                <c:pt idx="2019">
                  <c:v>-1.016865646949711</c:v>
                </c:pt>
                <c:pt idx="2020">
                  <c:v>-0.901391808296697</c:v>
                </c:pt>
                <c:pt idx="2021">
                  <c:v>-2.810892784083196</c:v>
                </c:pt>
                <c:pt idx="2022">
                  <c:v>-1.622345792242072</c:v>
                </c:pt>
                <c:pt idx="2023">
                  <c:v>-1.125676043224485</c:v>
                </c:pt>
                <c:pt idx="2024">
                  <c:v>-0.781171143781226</c:v>
                </c:pt>
                <c:pt idx="2025">
                  <c:v>-1.114112528562058</c:v>
                </c:pt>
                <c:pt idx="2026">
                  <c:v>-0.731042654341016</c:v>
                </c:pt>
                <c:pt idx="2027">
                  <c:v>-0.923554917966424</c:v>
                </c:pt>
                <c:pt idx="2028">
                  <c:v>-0.702785848300654</c:v>
                </c:pt>
                <c:pt idx="2029">
                  <c:v>-0.947540048248958</c:v>
                </c:pt>
                <c:pt idx="2030">
                  <c:v>0.474040451496414</c:v>
                </c:pt>
                <c:pt idx="2031">
                  <c:v>-2.315566921272394</c:v>
                </c:pt>
                <c:pt idx="2032">
                  <c:v>1.277611615059943</c:v>
                </c:pt>
                <c:pt idx="2033">
                  <c:v>-1.828443112192506</c:v>
                </c:pt>
                <c:pt idx="2034">
                  <c:v>-0.675859980208712</c:v>
                </c:pt>
                <c:pt idx="2035">
                  <c:v>-3.564652101851552</c:v>
                </c:pt>
                <c:pt idx="2036">
                  <c:v>-0.651619569352313</c:v>
                </c:pt>
                <c:pt idx="2037">
                  <c:v>-0.654491611638322</c:v>
                </c:pt>
                <c:pt idx="2038">
                  <c:v>-2.659918604008796</c:v>
                </c:pt>
                <c:pt idx="2039">
                  <c:v>-0.74292390809298</c:v>
                </c:pt>
                <c:pt idx="2040">
                  <c:v>-0.885969953942631</c:v>
                </c:pt>
                <c:pt idx="2041">
                  <c:v>-0.770809431877138</c:v>
                </c:pt>
                <c:pt idx="2042">
                  <c:v>-0.610047065726118</c:v>
                </c:pt>
                <c:pt idx="2043">
                  <c:v>-2.14716862399658</c:v>
                </c:pt>
                <c:pt idx="2044">
                  <c:v>-0.795056612805982</c:v>
                </c:pt>
                <c:pt idx="2045">
                  <c:v>-0.248290832695445</c:v>
                </c:pt>
                <c:pt idx="2046">
                  <c:v>-1.411322240502667</c:v>
                </c:pt>
                <c:pt idx="2047">
                  <c:v>-1.087628306117017</c:v>
                </c:pt>
                <c:pt idx="2048">
                  <c:v>-2.00399053696848</c:v>
                </c:pt>
                <c:pt idx="2049">
                  <c:v>-0.504249744974759</c:v>
                </c:pt>
                <c:pt idx="2050">
                  <c:v>-0.704632705827433</c:v>
                </c:pt>
                <c:pt idx="2051">
                  <c:v>-1.649388025226224</c:v>
                </c:pt>
                <c:pt idx="2052">
                  <c:v>-0.80595461465533</c:v>
                </c:pt>
                <c:pt idx="2053">
                  <c:v>-1.10723977514962</c:v>
                </c:pt>
                <c:pt idx="2054">
                  <c:v>-0.615752111000789</c:v>
                </c:pt>
                <c:pt idx="2055">
                  <c:v>-3.311091645619983</c:v>
                </c:pt>
                <c:pt idx="2056">
                  <c:v>-0.480498944601391</c:v>
                </c:pt>
                <c:pt idx="2057">
                  <c:v>-0.668210490413732</c:v>
                </c:pt>
                <c:pt idx="2058">
                  <c:v>-1.13472085854274</c:v>
                </c:pt>
                <c:pt idx="2059">
                  <c:v>-0.81957539621303</c:v>
                </c:pt>
                <c:pt idx="2060">
                  <c:v>-0.856946064956526</c:v>
                </c:pt>
                <c:pt idx="2061">
                  <c:v>-0.384534596339647</c:v>
                </c:pt>
                <c:pt idx="2062">
                  <c:v>-0.844713572298774</c:v>
                </c:pt>
                <c:pt idx="2063">
                  <c:v>-1.188021875801514</c:v>
                </c:pt>
                <c:pt idx="2064">
                  <c:v>0.837134262979477</c:v>
                </c:pt>
                <c:pt idx="2065">
                  <c:v>-0.974667665195438</c:v>
                </c:pt>
                <c:pt idx="2066">
                  <c:v>-0.391508018740592</c:v>
                </c:pt>
                <c:pt idx="2067">
                  <c:v>-1.598034061199457</c:v>
                </c:pt>
                <c:pt idx="2068">
                  <c:v>-0.857348070260172</c:v>
                </c:pt>
                <c:pt idx="2069">
                  <c:v>-0.552506878299022</c:v>
                </c:pt>
                <c:pt idx="2070">
                  <c:v>1.217586301037914</c:v>
                </c:pt>
                <c:pt idx="2071">
                  <c:v>-3.197879305423991</c:v>
                </c:pt>
                <c:pt idx="2072">
                  <c:v>-0.961591897993312</c:v>
                </c:pt>
                <c:pt idx="2073">
                  <c:v>-0.822944839592251</c:v>
                </c:pt>
                <c:pt idx="2074">
                  <c:v>-0.628521163872718</c:v>
                </c:pt>
                <c:pt idx="2075">
                  <c:v>-0.708470514052001</c:v>
                </c:pt>
                <c:pt idx="2076">
                  <c:v>-0.585627085800347</c:v>
                </c:pt>
                <c:pt idx="2077">
                  <c:v>-1.274051009755465</c:v>
                </c:pt>
                <c:pt idx="2078">
                  <c:v>-0.610598139534622</c:v>
                </c:pt>
                <c:pt idx="2079">
                  <c:v>-0.991509499911865</c:v>
                </c:pt>
                <c:pt idx="2080">
                  <c:v>-1.102137219647295</c:v>
                </c:pt>
                <c:pt idx="2081">
                  <c:v>-0.205615709061421</c:v>
                </c:pt>
                <c:pt idx="2082">
                  <c:v>-0.184605606183953</c:v>
                </c:pt>
                <c:pt idx="2083">
                  <c:v>-3.410627659099103</c:v>
                </c:pt>
                <c:pt idx="2084">
                  <c:v>-0.581814356825218</c:v>
                </c:pt>
                <c:pt idx="2085">
                  <c:v>-1.134809342158056</c:v>
                </c:pt>
                <c:pt idx="2086">
                  <c:v>-0.637536582667192</c:v>
                </c:pt>
                <c:pt idx="2087">
                  <c:v>-0.77210557873547</c:v>
                </c:pt>
                <c:pt idx="2088">
                  <c:v>-0.83569437908273</c:v>
                </c:pt>
                <c:pt idx="2089">
                  <c:v>-3.483690111692535</c:v>
                </c:pt>
                <c:pt idx="2090">
                  <c:v>-0.737703281670258</c:v>
                </c:pt>
                <c:pt idx="2091">
                  <c:v>-0.749819938572448</c:v>
                </c:pt>
                <c:pt idx="2092">
                  <c:v>-0.730835108953825</c:v>
                </c:pt>
                <c:pt idx="2093">
                  <c:v>-0.722745989002026</c:v>
                </c:pt>
                <c:pt idx="2094">
                  <c:v>-0.209604166078884</c:v>
                </c:pt>
                <c:pt idx="2095">
                  <c:v>-0.258741537883403</c:v>
                </c:pt>
                <c:pt idx="2096">
                  <c:v>-0.738334314094121</c:v>
                </c:pt>
                <c:pt idx="2097">
                  <c:v>-0.705174921025579</c:v>
                </c:pt>
                <c:pt idx="2098">
                  <c:v>-0.920622470864835</c:v>
                </c:pt>
                <c:pt idx="2099">
                  <c:v>-1.0906152302679</c:v>
                </c:pt>
                <c:pt idx="2100">
                  <c:v>-0.256910083370833</c:v>
                </c:pt>
                <c:pt idx="2101">
                  <c:v>-4.042131904013826</c:v>
                </c:pt>
                <c:pt idx="2102">
                  <c:v>0.726995548066054</c:v>
                </c:pt>
                <c:pt idx="2103">
                  <c:v>0.41058190683227</c:v>
                </c:pt>
                <c:pt idx="2104">
                  <c:v>-0.415246946925045</c:v>
                </c:pt>
                <c:pt idx="2105">
                  <c:v>-2.67745127106314</c:v>
                </c:pt>
                <c:pt idx="2106">
                  <c:v>-0.2092026584453</c:v>
                </c:pt>
                <c:pt idx="2107">
                  <c:v>-0.605503208201252</c:v>
                </c:pt>
                <c:pt idx="2108">
                  <c:v>-0.872546410011354</c:v>
                </c:pt>
                <c:pt idx="2109">
                  <c:v>-0.401477224803569</c:v>
                </c:pt>
                <c:pt idx="2110">
                  <c:v>-1.023051752541869</c:v>
                </c:pt>
                <c:pt idx="2111">
                  <c:v>-0.47426482273008</c:v>
                </c:pt>
                <c:pt idx="2112">
                  <c:v>-1.959367726129459</c:v>
                </c:pt>
                <c:pt idx="2113">
                  <c:v>-1.101982606485064</c:v>
                </c:pt>
                <c:pt idx="2114">
                  <c:v>-0.742679569916149</c:v>
                </c:pt>
                <c:pt idx="2115">
                  <c:v>0.587093162207158</c:v>
                </c:pt>
                <c:pt idx="2116">
                  <c:v>-1.38195542305758</c:v>
                </c:pt>
                <c:pt idx="2117">
                  <c:v>-0.638052909155317</c:v>
                </c:pt>
                <c:pt idx="2118">
                  <c:v>-2.554515772903062</c:v>
                </c:pt>
                <c:pt idx="2119">
                  <c:v>-0.739546072351622</c:v>
                </c:pt>
                <c:pt idx="2120">
                  <c:v>-0.872815396207583</c:v>
                </c:pt>
                <c:pt idx="2121">
                  <c:v>-2.21450470620749</c:v>
                </c:pt>
                <c:pt idx="2122">
                  <c:v>-1.353563799562698</c:v>
                </c:pt>
                <c:pt idx="2123">
                  <c:v>2.374183682032221</c:v>
                </c:pt>
                <c:pt idx="2124">
                  <c:v>-0.327860559837493</c:v>
                </c:pt>
                <c:pt idx="2125">
                  <c:v>-0.666217110248202</c:v>
                </c:pt>
                <c:pt idx="2126">
                  <c:v>-1.160692217160853</c:v>
                </c:pt>
                <c:pt idx="2127">
                  <c:v>-1.029417481451986</c:v>
                </c:pt>
                <c:pt idx="2128">
                  <c:v>-0.721554547959887</c:v>
                </c:pt>
                <c:pt idx="2129">
                  <c:v>-0.979416617240274</c:v>
                </c:pt>
                <c:pt idx="2130">
                  <c:v>-1.084643365151416</c:v>
                </c:pt>
                <c:pt idx="2131">
                  <c:v>-0.618532034297685</c:v>
                </c:pt>
                <c:pt idx="2132">
                  <c:v>-0.521826727098542</c:v>
                </c:pt>
                <c:pt idx="2133">
                  <c:v>-0.636979949668277</c:v>
                </c:pt>
                <c:pt idx="2134">
                  <c:v>-0.82390349222953</c:v>
                </c:pt>
                <c:pt idx="2135">
                  <c:v>-0.363618756912668</c:v>
                </c:pt>
                <c:pt idx="2136">
                  <c:v>-0.455647422834252</c:v>
                </c:pt>
                <c:pt idx="2137">
                  <c:v>-3.788235927424984</c:v>
                </c:pt>
                <c:pt idx="2138">
                  <c:v>-0.575386784803558</c:v>
                </c:pt>
                <c:pt idx="2139">
                  <c:v>-0.593488078109792</c:v>
                </c:pt>
                <c:pt idx="2140">
                  <c:v>-0.486576685308333</c:v>
                </c:pt>
                <c:pt idx="2141">
                  <c:v>-0.517659949275347</c:v>
                </c:pt>
                <c:pt idx="2142">
                  <c:v>-0.694521342028662</c:v>
                </c:pt>
                <c:pt idx="2143">
                  <c:v>1.415496515450381</c:v>
                </c:pt>
                <c:pt idx="2144">
                  <c:v>-0.750058395710155</c:v>
                </c:pt>
                <c:pt idx="2145">
                  <c:v>-0.886769025135686</c:v>
                </c:pt>
                <c:pt idx="2146">
                  <c:v>-0.692252777582332</c:v>
                </c:pt>
                <c:pt idx="2147">
                  <c:v>-2.2565381986032</c:v>
                </c:pt>
                <c:pt idx="2148">
                  <c:v>-0.751719491457336</c:v>
                </c:pt>
                <c:pt idx="2149">
                  <c:v>-0.666324979809037</c:v>
                </c:pt>
                <c:pt idx="2150">
                  <c:v>-0.585586581379973</c:v>
                </c:pt>
                <c:pt idx="2151">
                  <c:v>-0.618577735972777</c:v>
                </c:pt>
                <c:pt idx="2152">
                  <c:v>-0.437278575377485</c:v>
                </c:pt>
                <c:pt idx="2153">
                  <c:v>-0.426547014782758</c:v>
                </c:pt>
                <c:pt idx="2154">
                  <c:v>-3.752741195767429</c:v>
                </c:pt>
                <c:pt idx="2155">
                  <c:v>0.680877673817156</c:v>
                </c:pt>
                <c:pt idx="2156">
                  <c:v>-0.87031860171216</c:v>
                </c:pt>
                <c:pt idx="2157">
                  <c:v>-0.770196936772312</c:v>
                </c:pt>
                <c:pt idx="2158">
                  <c:v>-0.963393945135551</c:v>
                </c:pt>
                <c:pt idx="2159">
                  <c:v>-0.725990537312531</c:v>
                </c:pt>
                <c:pt idx="2160">
                  <c:v>-0.902329508662052</c:v>
                </c:pt>
                <c:pt idx="2161">
                  <c:v>-2.99418171579996</c:v>
                </c:pt>
                <c:pt idx="2162">
                  <c:v>-1.090706530982771</c:v>
                </c:pt>
                <c:pt idx="2163">
                  <c:v>1.135070905148344</c:v>
                </c:pt>
                <c:pt idx="2164">
                  <c:v>-0.125431567031598</c:v>
                </c:pt>
                <c:pt idx="2165">
                  <c:v>-0.714434890804948</c:v>
                </c:pt>
                <c:pt idx="2166">
                  <c:v>-3.315281598893373</c:v>
                </c:pt>
                <c:pt idx="2167">
                  <c:v>-0.714203169932765</c:v>
                </c:pt>
                <c:pt idx="2168">
                  <c:v>-0.51632899949111</c:v>
                </c:pt>
                <c:pt idx="2169">
                  <c:v>-0.66273967456853</c:v>
                </c:pt>
                <c:pt idx="2170">
                  <c:v>-1.346785524492724</c:v>
                </c:pt>
                <c:pt idx="2171">
                  <c:v>-0.838157246375255</c:v>
                </c:pt>
                <c:pt idx="2172">
                  <c:v>-0.627056577701902</c:v>
                </c:pt>
                <c:pt idx="2173">
                  <c:v>-0.360270108076273</c:v>
                </c:pt>
                <c:pt idx="2174">
                  <c:v>-0.656219481711865</c:v>
                </c:pt>
                <c:pt idx="2175">
                  <c:v>-0.699816904224252</c:v>
                </c:pt>
                <c:pt idx="2176">
                  <c:v>-0.33051023004977</c:v>
                </c:pt>
                <c:pt idx="2177">
                  <c:v>-1.078061643738537</c:v>
                </c:pt>
                <c:pt idx="2178">
                  <c:v>-0.80743356573956</c:v>
                </c:pt>
                <c:pt idx="2179">
                  <c:v>-0.617710850269155</c:v>
                </c:pt>
                <c:pt idx="2180">
                  <c:v>-0.693302262129387</c:v>
                </c:pt>
                <c:pt idx="2181">
                  <c:v>-1.039607038624071</c:v>
                </c:pt>
                <c:pt idx="2182">
                  <c:v>-0.705144987818134</c:v>
                </c:pt>
                <c:pt idx="2183">
                  <c:v>0.389625292764074</c:v>
                </c:pt>
                <c:pt idx="2184">
                  <c:v>-0.896493962678213</c:v>
                </c:pt>
                <c:pt idx="2185">
                  <c:v>-1.070541034673421</c:v>
                </c:pt>
                <c:pt idx="2186">
                  <c:v>-0.940831218236788</c:v>
                </c:pt>
                <c:pt idx="2187">
                  <c:v>-1.648175289844584</c:v>
                </c:pt>
                <c:pt idx="2188">
                  <c:v>-0.566910794053349</c:v>
                </c:pt>
                <c:pt idx="2189">
                  <c:v>-0.51824797676432</c:v>
                </c:pt>
                <c:pt idx="2190">
                  <c:v>-0.898046170734143</c:v>
                </c:pt>
                <c:pt idx="2191">
                  <c:v>-1.073628941734446</c:v>
                </c:pt>
                <c:pt idx="2192">
                  <c:v>-0.616143427478081</c:v>
                </c:pt>
                <c:pt idx="2193">
                  <c:v>-0.648316204592509</c:v>
                </c:pt>
                <c:pt idx="2194">
                  <c:v>-0.857812021018855</c:v>
                </c:pt>
                <c:pt idx="2195">
                  <c:v>-1.671651288594215</c:v>
                </c:pt>
                <c:pt idx="2196">
                  <c:v>-0.734682020435495</c:v>
                </c:pt>
                <c:pt idx="2197">
                  <c:v>-0.704520510909698</c:v>
                </c:pt>
                <c:pt idx="2198">
                  <c:v>-1.218524039201493</c:v>
                </c:pt>
                <c:pt idx="2199">
                  <c:v>-0.795778283662124</c:v>
                </c:pt>
                <c:pt idx="2200">
                  <c:v>-1.227843354745007</c:v>
                </c:pt>
                <c:pt idx="2201">
                  <c:v>-0.299080691193401</c:v>
                </c:pt>
                <c:pt idx="2202">
                  <c:v>-0.614260945444133</c:v>
                </c:pt>
                <c:pt idx="2203">
                  <c:v>-1.444810053696117</c:v>
                </c:pt>
                <c:pt idx="2204">
                  <c:v>-0.642537200755639</c:v>
                </c:pt>
                <c:pt idx="2205">
                  <c:v>-0.612082533234207</c:v>
                </c:pt>
                <c:pt idx="2206">
                  <c:v>-0.677986213155969</c:v>
                </c:pt>
                <c:pt idx="2207">
                  <c:v>-0.270223509126958</c:v>
                </c:pt>
                <c:pt idx="2208">
                  <c:v>-0.310879861575538</c:v>
                </c:pt>
                <c:pt idx="2209">
                  <c:v>-2.450501141000843</c:v>
                </c:pt>
                <c:pt idx="2210">
                  <c:v>-0.744400537630816</c:v>
                </c:pt>
                <c:pt idx="2211">
                  <c:v>-0.279176055732557</c:v>
                </c:pt>
                <c:pt idx="2212">
                  <c:v>-0.196855727010036</c:v>
                </c:pt>
                <c:pt idx="2213">
                  <c:v>-0.800276246350868</c:v>
                </c:pt>
                <c:pt idx="2214">
                  <c:v>-1.198092206318097</c:v>
                </c:pt>
                <c:pt idx="2215">
                  <c:v>-0.853368557058928</c:v>
                </c:pt>
                <c:pt idx="2216">
                  <c:v>-1.180576655449551</c:v>
                </c:pt>
                <c:pt idx="2217">
                  <c:v>-0.502291458284819</c:v>
                </c:pt>
                <c:pt idx="2218">
                  <c:v>-0.678155348188955</c:v>
                </c:pt>
                <c:pt idx="2219">
                  <c:v>-0.76295573381624</c:v>
                </c:pt>
                <c:pt idx="2220">
                  <c:v>-0.675127586593466</c:v>
                </c:pt>
                <c:pt idx="2221">
                  <c:v>-0.746202522620094</c:v>
                </c:pt>
                <c:pt idx="2222">
                  <c:v>-0.756188242826671</c:v>
                </c:pt>
                <c:pt idx="2223">
                  <c:v>-0.657936252696888</c:v>
                </c:pt>
                <c:pt idx="2224">
                  <c:v>-0.351633848497622</c:v>
                </c:pt>
                <c:pt idx="2225">
                  <c:v>-0.278382164369822</c:v>
                </c:pt>
                <c:pt idx="2226">
                  <c:v>-0.636157821242549</c:v>
                </c:pt>
                <c:pt idx="2227">
                  <c:v>-2.365955790723774</c:v>
                </c:pt>
                <c:pt idx="2228">
                  <c:v>-1.329855516565388</c:v>
                </c:pt>
                <c:pt idx="2229">
                  <c:v>0.674097592901138</c:v>
                </c:pt>
                <c:pt idx="2230">
                  <c:v>0.377407124937912</c:v>
                </c:pt>
                <c:pt idx="2231">
                  <c:v>-0.503909016756491</c:v>
                </c:pt>
                <c:pt idx="2232">
                  <c:v>1.174258403516501</c:v>
                </c:pt>
                <c:pt idx="2233">
                  <c:v>-0.587455837107059</c:v>
                </c:pt>
                <c:pt idx="2234">
                  <c:v>-0.522009944711943</c:v>
                </c:pt>
                <c:pt idx="2235">
                  <c:v>-0.776049953266295</c:v>
                </c:pt>
                <c:pt idx="2236">
                  <c:v>-0.649741963831687</c:v>
                </c:pt>
                <c:pt idx="2237">
                  <c:v>-0.69788918863355</c:v>
                </c:pt>
                <c:pt idx="2238">
                  <c:v>0.296883964896035</c:v>
                </c:pt>
                <c:pt idx="2239">
                  <c:v>-0.783050120736162</c:v>
                </c:pt>
                <c:pt idx="2240">
                  <c:v>-0.626050590560496</c:v>
                </c:pt>
                <c:pt idx="2241">
                  <c:v>-0.780595560659945</c:v>
                </c:pt>
                <c:pt idx="2242">
                  <c:v>-0.841860276127719</c:v>
                </c:pt>
                <c:pt idx="2243">
                  <c:v>-0.40888298368576</c:v>
                </c:pt>
                <c:pt idx="2244">
                  <c:v>-0.72715484957704</c:v>
                </c:pt>
                <c:pt idx="2245">
                  <c:v>-0.995033052604516</c:v>
                </c:pt>
                <c:pt idx="2246">
                  <c:v>-1.093757034021445</c:v>
                </c:pt>
                <c:pt idx="2247">
                  <c:v>-3.319796605303042</c:v>
                </c:pt>
                <c:pt idx="2248">
                  <c:v>-0.495175126926098</c:v>
                </c:pt>
                <c:pt idx="2249">
                  <c:v>2.473285008031171</c:v>
                </c:pt>
                <c:pt idx="2250">
                  <c:v>-0.570381411822783</c:v>
                </c:pt>
                <c:pt idx="2251">
                  <c:v>-0.860535319946382</c:v>
                </c:pt>
                <c:pt idx="2252">
                  <c:v>0.626580131301157</c:v>
                </c:pt>
                <c:pt idx="2253">
                  <c:v>0.960658099609468</c:v>
                </c:pt>
                <c:pt idx="2254">
                  <c:v>-0.74602789706301</c:v>
                </c:pt>
                <c:pt idx="2255">
                  <c:v>-1.640471105092773</c:v>
                </c:pt>
                <c:pt idx="2256">
                  <c:v>-1.527025605570575</c:v>
                </c:pt>
                <c:pt idx="2257">
                  <c:v>-1.709003158310993</c:v>
                </c:pt>
                <c:pt idx="2258">
                  <c:v>-0.737376607113035</c:v>
                </c:pt>
                <c:pt idx="2259">
                  <c:v>-0.612512732160974</c:v>
                </c:pt>
                <c:pt idx="2260">
                  <c:v>-0.763650865512652</c:v>
                </c:pt>
                <c:pt idx="2261">
                  <c:v>-0.735309877380037</c:v>
                </c:pt>
                <c:pt idx="2262">
                  <c:v>-0.611004634436707</c:v>
                </c:pt>
                <c:pt idx="2263">
                  <c:v>-0.235816998386489</c:v>
                </c:pt>
                <c:pt idx="2264">
                  <c:v>0.427062341662836</c:v>
                </c:pt>
                <c:pt idx="2265">
                  <c:v>-0.858306817793102</c:v>
                </c:pt>
                <c:pt idx="2266">
                  <c:v>-0.582070344957788</c:v>
                </c:pt>
                <c:pt idx="2267">
                  <c:v>-0.799346095047586</c:v>
                </c:pt>
                <c:pt idx="2268">
                  <c:v>-0.685510667498052</c:v>
                </c:pt>
                <c:pt idx="2269">
                  <c:v>-0.239399096749408</c:v>
                </c:pt>
                <c:pt idx="2270">
                  <c:v>-0.198194018298513</c:v>
                </c:pt>
                <c:pt idx="2271">
                  <c:v>-0.771643393362516</c:v>
                </c:pt>
                <c:pt idx="2272">
                  <c:v>-1.167085839039841</c:v>
                </c:pt>
                <c:pt idx="2273">
                  <c:v>-0.671307000568608</c:v>
                </c:pt>
                <c:pt idx="2274">
                  <c:v>-0.779788400136803</c:v>
                </c:pt>
                <c:pt idx="2275">
                  <c:v>-0.689285986761946</c:v>
                </c:pt>
                <c:pt idx="2276">
                  <c:v>-0.806031273586722</c:v>
                </c:pt>
                <c:pt idx="2277">
                  <c:v>-0.610636719733016</c:v>
                </c:pt>
                <c:pt idx="2278">
                  <c:v>-1.133638634991873</c:v>
                </c:pt>
                <c:pt idx="2279">
                  <c:v>-2.584582757084008</c:v>
                </c:pt>
                <c:pt idx="2280">
                  <c:v>-0.658520017232683</c:v>
                </c:pt>
                <c:pt idx="2281">
                  <c:v>-0.468643339868633</c:v>
                </c:pt>
                <c:pt idx="2282">
                  <c:v>-0.663722037396175</c:v>
                </c:pt>
                <c:pt idx="2283">
                  <c:v>-0.731517639668958</c:v>
                </c:pt>
                <c:pt idx="2284">
                  <c:v>-0.371846671774401</c:v>
                </c:pt>
                <c:pt idx="2285">
                  <c:v>-0.614470846402215</c:v>
                </c:pt>
                <c:pt idx="2286">
                  <c:v>-0.7385599391408</c:v>
                </c:pt>
                <c:pt idx="2287">
                  <c:v>-0.702723386256626</c:v>
                </c:pt>
                <c:pt idx="2288">
                  <c:v>-0.596766890586829</c:v>
                </c:pt>
                <c:pt idx="2289">
                  <c:v>-0.700299804203177</c:v>
                </c:pt>
                <c:pt idx="2290">
                  <c:v>-0.718108489996948</c:v>
                </c:pt>
                <c:pt idx="2291">
                  <c:v>0.671916492998194</c:v>
                </c:pt>
                <c:pt idx="2292">
                  <c:v>-0.699453834652333</c:v>
                </c:pt>
                <c:pt idx="2293">
                  <c:v>-1.02993054400658</c:v>
                </c:pt>
                <c:pt idx="2294">
                  <c:v>3.119539567253304</c:v>
                </c:pt>
                <c:pt idx="2295">
                  <c:v>-0.602549589303344</c:v>
                </c:pt>
                <c:pt idx="2296">
                  <c:v>-0.249389380167262</c:v>
                </c:pt>
                <c:pt idx="2297">
                  <c:v>-0.886978322819921</c:v>
                </c:pt>
                <c:pt idx="2298">
                  <c:v>-0.694861769891735</c:v>
                </c:pt>
                <c:pt idx="2299">
                  <c:v>-0.657500035195098</c:v>
                </c:pt>
                <c:pt idx="2300">
                  <c:v>0.410106074839376</c:v>
                </c:pt>
                <c:pt idx="2301">
                  <c:v>-0.578240657012924</c:v>
                </c:pt>
                <c:pt idx="2302">
                  <c:v>-0.651636051063456</c:v>
                </c:pt>
                <c:pt idx="2303">
                  <c:v>-0.788231056537927</c:v>
                </c:pt>
                <c:pt idx="2304">
                  <c:v>-0.590121532448355</c:v>
                </c:pt>
                <c:pt idx="2305">
                  <c:v>-0.718893821511717</c:v>
                </c:pt>
                <c:pt idx="2306">
                  <c:v>-0.78510963228515</c:v>
                </c:pt>
                <c:pt idx="2307">
                  <c:v>-3.506291534097981</c:v>
                </c:pt>
                <c:pt idx="2308">
                  <c:v>-0.321317313933708</c:v>
                </c:pt>
                <c:pt idx="2309">
                  <c:v>-0.657285701047946</c:v>
                </c:pt>
                <c:pt idx="2310">
                  <c:v>-0.613758891774092</c:v>
                </c:pt>
                <c:pt idx="2311">
                  <c:v>-1.724495282590473</c:v>
                </c:pt>
                <c:pt idx="2312">
                  <c:v>-0.55063204192875</c:v>
                </c:pt>
                <c:pt idx="2313">
                  <c:v>-0.760823682135044</c:v>
                </c:pt>
                <c:pt idx="2314">
                  <c:v>-0.459006260753451</c:v>
                </c:pt>
                <c:pt idx="2315">
                  <c:v>-0.701662281919504</c:v>
                </c:pt>
                <c:pt idx="2316">
                  <c:v>-0.792175311869682</c:v>
                </c:pt>
                <c:pt idx="2317">
                  <c:v>-0.741061241934299</c:v>
                </c:pt>
                <c:pt idx="2318">
                  <c:v>-0.299960807796029</c:v>
                </c:pt>
                <c:pt idx="2319">
                  <c:v>-0.484866615230131</c:v>
                </c:pt>
                <c:pt idx="2320">
                  <c:v>-0.270371855558959</c:v>
                </c:pt>
                <c:pt idx="2321">
                  <c:v>-1.354927367163774</c:v>
                </c:pt>
                <c:pt idx="2322">
                  <c:v>-0.280643410000931</c:v>
                </c:pt>
                <c:pt idx="2323">
                  <c:v>-0.881858267555522</c:v>
                </c:pt>
                <c:pt idx="2324">
                  <c:v>-0.567040346248327</c:v>
                </c:pt>
                <c:pt idx="2325">
                  <c:v>-0.768913714365038</c:v>
                </c:pt>
                <c:pt idx="2326">
                  <c:v>-0.574954574115226</c:v>
                </c:pt>
                <c:pt idx="2327">
                  <c:v>-0.582400852558215</c:v>
                </c:pt>
                <c:pt idx="2328">
                  <c:v>-0.535318666339838</c:v>
                </c:pt>
                <c:pt idx="2329">
                  <c:v>-0.622376500325263</c:v>
                </c:pt>
                <c:pt idx="2330">
                  <c:v>-1.202004199513336</c:v>
                </c:pt>
                <c:pt idx="2331">
                  <c:v>-0.623995307570893</c:v>
                </c:pt>
                <c:pt idx="2332">
                  <c:v>-0.683410222522119</c:v>
                </c:pt>
                <c:pt idx="2333">
                  <c:v>-0.5272977382735</c:v>
                </c:pt>
                <c:pt idx="2334">
                  <c:v>-0.284158777645544</c:v>
                </c:pt>
                <c:pt idx="2335">
                  <c:v>-4.330540952181296</c:v>
                </c:pt>
                <c:pt idx="2336">
                  <c:v>-0.678600995965783</c:v>
                </c:pt>
                <c:pt idx="2337">
                  <c:v>-0.57613288550083</c:v>
                </c:pt>
                <c:pt idx="2338">
                  <c:v>-1.443444031394407</c:v>
                </c:pt>
                <c:pt idx="2339">
                  <c:v>-3.65374669406634</c:v>
                </c:pt>
                <c:pt idx="2340">
                  <c:v>-0.680105566623063</c:v>
                </c:pt>
                <c:pt idx="2341">
                  <c:v>-0.688020720636781</c:v>
                </c:pt>
                <c:pt idx="2342">
                  <c:v>-0.668297436465477</c:v>
                </c:pt>
                <c:pt idx="2343">
                  <c:v>-1.791355003344495</c:v>
                </c:pt>
                <c:pt idx="2344">
                  <c:v>-0.223680802606543</c:v>
                </c:pt>
                <c:pt idx="2345">
                  <c:v>-0.527061005789145</c:v>
                </c:pt>
                <c:pt idx="2346">
                  <c:v>-0.753177587931846</c:v>
                </c:pt>
                <c:pt idx="2347">
                  <c:v>-1.393404195248665</c:v>
                </c:pt>
                <c:pt idx="2348">
                  <c:v>-0.596949947814819</c:v>
                </c:pt>
                <c:pt idx="2349">
                  <c:v>-0.723962224768681</c:v>
                </c:pt>
                <c:pt idx="2350">
                  <c:v>0.835680951690133</c:v>
                </c:pt>
                <c:pt idx="2351">
                  <c:v>0.281333408991528</c:v>
                </c:pt>
                <c:pt idx="2352">
                  <c:v>-0.206397044670177</c:v>
                </c:pt>
                <c:pt idx="2353">
                  <c:v>-0.625053527845788</c:v>
                </c:pt>
                <c:pt idx="2354">
                  <c:v>-2.103857168550475</c:v>
                </c:pt>
                <c:pt idx="2355">
                  <c:v>-0.946288137671792</c:v>
                </c:pt>
                <c:pt idx="2356">
                  <c:v>-0.29132615074249</c:v>
                </c:pt>
                <c:pt idx="2357">
                  <c:v>-0.662117866512966</c:v>
                </c:pt>
                <c:pt idx="2358">
                  <c:v>-0.66624975309431</c:v>
                </c:pt>
                <c:pt idx="2359">
                  <c:v>-1.710216106287514</c:v>
                </c:pt>
                <c:pt idx="2360">
                  <c:v>-0.805280355879506</c:v>
                </c:pt>
                <c:pt idx="2361">
                  <c:v>-2.292466813009698</c:v>
                </c:pt>
                <c:pt idx="2362">
                  <c:v>-0.695356158570966</c:v>
                </c:pt>
                <c:pt idx="2363">
                  <c:v>-1.636585886862925</c:v>
                </c:pt>
                <c:pt idx="2364">
                  <c:v>-0.691682916669891</c:v>
                </c:pt>
                <c:pt idx="2365">
                  <c:v>-0.291055572810502</c:v>
                </c:pt>
                <c:pt idx="2366">
                  <c:v>-0.400548763603777</c:v>
                </c:pt>
                <c:pt idx="2367">
                  <c:v>-0.659329634515316</c:v>
                </c:pt>
                <c:pt idx="2368">
                  <c:v>-0.545083022739752</c:v>
                </c:pt>
                <c:pt idx="2369">
                  <c:v>-0.426555396298051</c:v>
                </c:pt>
                <c:pt idx="2370">
                  <c:v>-0.0877399999542587</c:v>
                </c:pt>
                <c:pt idx="2371">
                  <c:v>-0.983657696473615</c:v>
                </c:pt>
                <c:pt idx="2372">
                  <c:v>-0.179633773007816</c:v>
                </c:pt>
                <c:pt idx="2373">
                  <c:v>-0.607714820119345</c:v>
                </c:pt>
                <c:pt idx="2374">
                  <c:v>-0.648432484452311</c:v>
                </c:pt>
                <c:pt idx="2375">
                  <c:v>-0.515611935477449</c:v>
                </c:pt>
                <c:pt idx="2376">
                  <c:v>-2.435303725546623</c:v>
                </c:pt>
                <c:pt idx="2377">
                  <c:v>-0.355132531741357</c:v>
                </c:pt>
                <c:pt idx="2378">
                  <c:v>-0.750435617920256</c:v>
                </c:pt>
                <c:pt idx="2379">
                  <c:v>0.275158971869552</c:v>
                </c:pt>
                <c:pt idx="2380">
                  <c:v>-0.588098381726899</c:v>
                </c:pt>
                <c:pt idx="2381">
                  <c:v>-0.655284908195157</c:v>
                </c:pt>
                <c:pt idx="2382">
                  <c:v>-1.109754857345528</c:v>
                </c:pt>
                <c:pt idx="2383">
                  <c:v>-0.683616867277135</c:v>
                </c:pt>
                <c:pt idx="2384">
                  <c:v>-0.39021839312886</c:v>
                </c:pt>
                <c:pt idx="2385">
                  <c:v>-0.590242526608036</c:v>
                </c:pt>
                <c:pt idx="2386">
                  <c:v>-0.141825647476977</c:v>
                </c:pt>
                <c:pt idx="2387">
                  <c:v>-0.642376569446986</c:v>
                </c:pt>
                <c:pt idx="2388">
                  <c:v>-0.618906866559459</c:v>
                </c:pt>
                <c:pt idx="2389">
                  <c:v>-0.654016152752441</c:v>
                </c:pt>
                <c:pt idx="2390">
                  <c:v>-0.782109951028223</c:v>
                </c:pt>
                <c:pt idx="2391">
                  <c:v>-0.248185718885437</c:v>
                </c:pt>
                <c:pt idx="2392">
                  <c:v>-1.036061504097527</c:v>
                </c:pt>
                <c:pt idx="2393">
                  <c:v>-0.63404830541283</c:v>
                </c:pt>
                <c:pt idx="2394">
                  <c:v>-0.225933503345323</c:v>
                </c:pt>
                <c:pt idx="2395">
                  <c:v>0.291985375133499</c:v>
                </c:pt>
                <c:pt idx="2396">
                  <c:v>-0.776639127547709</c:v>
                </c:pt>
                <c:pt idx="2397">
                  <c:v>-0.630457866112718</c:v>
                </c:pt>
                <c:pt idx="2398">
                  <c:v>-1.221660657880657</c:v>
                </c:pt>
                <c:pt idx="2399">
                  <c:v>-0.776791311054348</c:v>
                </c:pt>
                <c:pt idx="2400">
                  <c:v>-0.229121908393585</c:v>
                </c:pt>
                <c:pt idx="2401">
                  <c:v>-0.845065910950802</c:v>
                </c:pt>
                <c:pt idx="2402">
                  <c:v>-0.594701352936139</c:v>
                </c:pt>
                <c:pt idx="2403">
                  <c:v>-2.562100060451824</c:v>
                </c:pt>
                <c:pt idx="2404">
                  <c:v>2.146742321538113</c:v>
                </c:pt>
                <c:pt idx="2405">
                  <c:v>-0.674510844787707</c:v>
                </c:pt>
                <c:pt idx="2406">
                  <c:v>-2.160220028012183</c:v>
                </c:pt>
                <c:pt idx="2407">
                  <c:v>-0.563440371887342</c:v>
                </c:pt>
                <c:pt idx="2408">
                  <c:v>-0.559441474545084</c:v>
                </c:pt>
                <c:pt idx="2409">
                  <c:v>-0.692766942906537</c:v>
                </c:pt>
                <c:pt idx="2410">
                  <c:v>-2.683467705278481</c:v>
                </c:pt>
                <c:pt idx="2411">
                  <c:v>-0.70375073694607</c:v>
                </c:pt>
                <c:pt idx="2412">
                  <c:v>-0.693888645391334</c:v>
                </c:pt>
                <c:pt idx="2413">
                  <c:v>-0.639476026524348</c:v>
                </c:pt>
                <c:pt idx="2414">
                  <c:v>-0.909944132835645</c:v>
                </c:pt>
                <c:pt idx="2415">
                  <c:v>-0.668647899100303</c:v>
                </c:pt>
                <c:pt idx="2416">
                  <c:v>-0.83459569575148</c:v>
                </c:pt>
                <c:pt idx="2417">
                  <c:v>-0.802709322571349</c:v>
                </c:pt>
                <c:pt idx="2418">
                  <c:v>-0.559535473218442</c:v>
                </c:pt>
                <c:pt idx="2419">
                  <c:v>-0.632059199197014</c:v>
                </c:pt>
                <c:pt idx="2420">
                  <c:v>-0.726628060008942</c:v>
                </c:pt>
                <c:pt idx="2421">
                  <c:v>-0.722248120739595</c:v>
                </c:pt>
                <c:pt idx="2422">
                  <c:v>-0.275008622549157</c:v>
                </c:pt>
                <c:pt idx="2423">
                  <c:v>-0.678879948103687</c:v>
                </c:pt>
                <c:pt idx="2424">
                  <c:v>-0.232905581235098</c:v>
                </c:pt>
                <c:pt idx="2425">
                  <c:v>-0.702357376517996</c:v>
                </c:pt>
                <c:pt idx="2426">
                  <c:v>-0.599415151837503</c:v>
                </c:pt>
                <c:pt idx="2427">
                  <c:v>-0.235612692982872</c:v>
                </c:pt>
                <c:pt idx="2428">
                  <c:v>-0.746849708325882</c:v>
                </c:pt>
                <c:pt idx="2429">
                  <c:v>-1.68388653429178</c:v>
                </c:pt>
                <c:pt idx="2430">
                  <c:v>-0.216234837158424</c:v>
                </c:pt>
                <c:pt idx="2431">
                  <c:v>-0.627503699558343</c:v>
                </c:pt>
                <c:pt idx="2432">
                  <c:v>-0.28298680416866</c:v>
                </c:pt>
                <c:pt idx="2433">
                  <c:v>-1.902844795699331</c:v>
                </c:pt>
                <c:pt idx="2434">
                  <c:v>-0.670471536117351</c:v>
                </c:pt>
                <c:pt idx="2435">
                  <c:v>-0.341171393223481</c:v>
                </c:pt>
                <c:pt idx="2436">
                  <c:v>-0.547383055689311</c:v>
                </c:pt>
                <c:pt idx="2437">
                  <c:v>-0.151713405103801</c:v>
                </c:pt>
                <c:pt idx="2438">
                  <c:v>-0.747379733474874</c:v>
                </c:pt>
                <c:pt idx="2439">
                  <c:v>-0.744068055096979</c:v>
                </c:pt>
                <c:pt idx="2440">
                  <c:v>-0.22239383791316</c:v>
                </c:pt>
                <c:pt idx="2441">
                  <c:v>-0.577584746003458</c:v>
                </c:pt>
                <c:pt idx="2442">
                  <c:v>-0.201893512912575</c:v>
                </c:pt>
                <c:pt idx="2443">
                  <c:v>1.045931097782813</c:v>
                </c:pt>
                <c:pt idx="2444">
                  <c:v>-0.379773698564116</c:v>
                </c:pt>
                <c:pt idx="2445">
                  <c:v>-0.62811932945516</c:v>
                </c:pt>
                <c:pt idx="2446">
                  <c:v>-1.380031866437781</c:v>
                </c:pt>
                <c:pt idx="2447">
                  <c:v>-0.690422797652792</c:v>
                </c:pt>
                <c:pt idx="2448">
                  <c:v>0.23885181530453</c:v>
                </c:pt>
                <c:pt idx="2449">
                  <c:v>-0.647328760847882</c:v>
                </c:pt>
                <c:pt idx="2450">
                  <c:v>-0.687999379925727</c:v>
                </c:pt>
                <c:pt idx="2451">
                  <c:v>-0.633281696483169</c:v>
                </c:pt>
                <c:pt idx="2452">
                  <c:v>-0.730030340558245</c:v>
                </c:pt>
                <c:pt idx="2453">
                  <c:v>-0.569162868607074</c:v>
                </c:pt>
                <c:pt idx="2454">
                  <c:v>-0.830335635237741</c:v>
                </c:pt>
                <c:pt idx="2455">
                  <c:v>1.090458107078717</c:v>
                </c:pt>
                <c:pt idx="2456">
                  <c:v>-0.8826035994476</c:v>
                </c:pt>
                <c:pt idx="2457">
                  <c:v>-1.105564180078799</c:v>
                </c:pt>
                <c:pt idx="2458">
                  <c:v>0.587005969637355</c:v>
                </c:pt>
                <c:pt idx="2459">
                  <c:v>-0.954475666101881</c:v>
                </c:pt>
                <c:pt idx="2460">
                  <c:v>-0.647596338661868</c:v>
                </c:pt>
                <c:pt idx="2461">
                  <c:v>-0.640163848000133</c:v>
                </c:pt>
                <c:pt idx="2462">
                  <c:v>-3.37748161661737</c:v>
                </c:pt>
                <c:pt idx="2463">
                  <c:v>-0.669063649432427</c:v>
                </c:pt>
                <c:pt idx="2464">
                  <c:v>-0.654017407070287</c:v>
                </c:pt>
                <c:pt idx="2465">
                  <c:v>-0.631780352848835</c:v>
                </c:pt>
                <c:pt idx="2466">
                  <c:v>-0.549579085580514</c:v>
                </c:pt>
                <c:pt idx="2467">
                  <c:v>-0.76923708759146</c:v>
                </c:pt>
                <c:pt idx="2468">
                  <c:v>-0.37654907601227</c:v>
                </c:pt>
                <c:pt idx="2469">
                  <c:v>-0.686895352120193</c:v>
                </c:pt>
                <c:pt idx="2470">
                  <c:v>-0.528340592720232</c:v>
                </c:pt>
                <c:pt idx="2471">
                  <c:v>-0.685843068603279</c:v>
                </c:pt>
                <c:pt idx="2472">
                  <c:v>-0.26191358980019</c:v>
                </c:pt>
                <c:pt idx="2473">
                  <c:v>-0.394508717216201</c:v>
                </c:pt>
                <c:pt idx="2474">
                  <c:v>-0.578579577759057</c:v>
                </c:pt>
                <c:pt idx="2475">
                  <c:v>-0.687753705277031</c:v>
                </c:pt>
                <c:pt idx="2476">
                  <c:v>-0.660158771071896</c:v>
                </c:pt>
                <c:pt idx="2477">
                  <c:v>-0.514524560163825</c:v>
                </c:pt>
                <c:pt idx="2478">
                  <c:v>-0.596482873997663</c:v>
                </c:pt>
                <c:pt idx="2479">
                  <c:v>-0.412600994187139</c:v>
                </c:pt>
                <c:pt idx="2480">
                  <c:v>-0.539039097854767</c:v>
                </c:pt>
                <c:pt idx="2481">
                  <c:v>-0.883036642875858</c:v>
                </c:pt>
                <c:pt idx="2482">
                  <c:v>-0.270353366407252</c:v>
                </c:pt>
                <c:pt idx="2483">
                  <c:v>-0.588378599285214</c:v>
                </c:pt>
                <c:pt idx="2484">
                  <c:v>-0.346193948727898</c:v>
                </c:pt>
                <c:pt idx="2485">
                  <c:v>-1.011644647299107</c:v>
                </c:pt>
                <c:pt idx="2486">
                  <c:v>-2.708103825159462</c:v>
                </c:pt>
                <c:pt idx="2487">
                  <c:v>-0.812232326311212</c:v>
                </c:pt>
                <c:pt idx="2488">
                  <c:v>-0.84087272037309</c:v>
                </c:pt>
                <c:pt idx="2489">
                  <c:v>-0.682898894736422</c:v>
                </c:pt>
                <c:pt idx="2490">
                  <c:v>-0.891520690693383</c:v>
                </c:pt>
                <c:pt idx="2491">
                  <c:v>-4.153900805712122</c:v>
                </c:pt>
                <c:pt idx="2492">
                  <c:v>-0.927142817375398</c:v>
                </c:pt>
                <c:pt idx="2493">
                  <c:v>0.857737268258723</c:v>
                </c:pt>
                <c:pt idx="2494">
                  <c:v>-0.542613497608828</c:v>
                </c:pt>
                <c:pt idx="2495">
                  <c:v>-0.57594853667526</c:v>
                </c:pt>
                <c:pt idx="2496">
                  <c:v>-1.928786103252379</c:v>
                </c:pt>
                <c:pt idx="2497">
                  <c:v>-0.786361550807742</c:v>
                </c:pt>
                <c:pt idx="2498">
                  <c:v>-0.346000643231493</c:v>
                </c:pt>
                <c:pt idx="2499">
                  <c:v>-0.619029498623306</c:v>
                </c:pt>
                <c:pt idx="2500">
                  <c:v>-0.68507041904649</c:v>
                </c:pt>
                <c:pt idx="2501">
                  <c:v>-0.448004745769966</c:v>
                </c:pt>
                <c:pt idx="2502">
                  <c:v>-0.537627545054345</c:v>
                </c:pt>
                <c:pt idx="2503">
                  <c:v>-0.208039290938344</c:v>
                </c:pt>
                <c:pt idx="2504">
                  <c:v>-0.210044355069815</c:v>
                </c:pt>
                <c:pt idx="2505">
                  <c:v>-3.291837052434683</c:v>
                </c:pt>
                <c:pt idx="2506">
                  <c:v>-0.619212915012468</c:v>
                </c:pt>
                <c:pt idx="2507">
                  <c:v>-1.801897595433246</c:v>
                </c:pt>
                <c:pt idx="2508">
                  <c:v>-0.719910085180155</c:v>
                </c:pt>
                <c:pt idx="2509">
                  <c:v>-0.604877960873252</c:v>
                </c:pt>
                <c:pt idx="2510">
                  <c:v>-0.6861586351377</c:v>
                </c:pt>
                <c:pt idx="2511">
                  <c:v>-0.502190623333338</c:v>
                </c:pt>
                <c:pt idx="2512">
                  <c:v>-0.602532488492273</c:v>
                </c:pt>
                <c:pt idx="2513">
                  <c:v>-0.661736405415102</c:v>
                </c:pt>
                <c:pt idx="2514">
                  <c:v>-3.265130338864177</c:v>
                </c:pt>
                <c:pt idx="2515">
                  <c:v>-0.688181367996162</c:v>
                </c:pt>
                <c:pt idx="2516">
                  <c:v>-0.809911207387758</c:v>
                </c:pt>
                <c:pt idx="2517">
                  <c:v>-3.911025191831238</c:v>
                </c:pt>
                <c:pt idx="2518">
                  <c:v>-0.237376439943288</c:v>
                </c:pt>
                <c:pt idx="2519">
                  <c:v>-0.788470263298616</c:v>
                </c:pt>
                <c:pt idx="2520">
                  <c:v>-0.807732249389259</c:v>
                </c:pt>
                <c:pt idx="2521">
                  <c:v>1.04623811196561</c:v>
                </c:pt>
                <c:pt idx="2522">
                  <c:v>-0.627187259255821</c:v>
                </c:pt>
                <c:pt idx="2523">
                  <c:v>-0.648114839516353</c:v>
                </c:pt>
                <c:pt idx="2524">
                  <c:v>-0.555916004694538</c:v>
                </c:pt>
                <c:pt idx="2525">
                  <c:v>-0.24451982659898</c:v>
                </c:pt>
                <c:pt idx="2526">
                  <c:v>-0.16644936711813</c:v>
                </c:pt>
                <c:pt idx="2527">
                  <c:v>-0.44537895830088</c:v>
                </c:pt>
                <c:pt idx="2528">
                  <c:v>-0.665114876563252</c:v>
                </c:pt>
                <c:pt idx="2529">
                  <c:v>-1.785931673313608</c:v>
                </c:pt>
                <c:pt idx="2530">
                  <c:v>-0.84567650125427</c:v>
                </c:pt>
                <c:pt idx="2531">
                  <c:v>-0.683871623297625</c:v>
                </c:pt>
                <c:pt idx="2532">
                  <c:v>-0.793024441452218</c:v>
                </c:pt>
                <c:pt idx="2533">
                  <c:v>-0.589858457679833</c:v>
                </c:pt>
                <c:pt idx="2534">
                  <c:v>-0.681545349451385</c:v>
                </c:pt>
                <c:pt idx="2535">
                  <c:v>-0.484213119809817</c:v>
                </c:pt>
                <c:pt idx="2536">
                  <c:v>-0.658988025360571</c:v>
                </c:pt>
                <c:pt idx="2537">
                  <c:v>-0.282604060336718</c:v>
                </c:pt>
                <c:pt idx="2538">
                  <c:v>-0.728030244182019</c:v>
                </c:pt>
                <c:pt idx="2539">
                  <c:v>-0.747530025330864</c:v>
                </c:pt>
                <c:pt idx="2540">
                  <c:v>-0.141646454713305</c:v>
                </c:pt>
                <c:pt idx="2541">
                  <c:v>-0.51973179810929</c:v>
                </c:pt>
                <c:pt idx="2542">
                  <c:v>-0.357757683302849</c:v>
                </c:pt>
                <c:pt idx="2543">
                  <c:v>-0.936505039149111</c:v>
                </c:pt>
                <c:pt idx="2544">
                  <c:v>-0.095786254744219</c:v>
                </c:pt>
                <c:pt idx="2545">
                  <c:v>-1.257558320052458</c:v>
                </c:pt>
                <c:pt idx="2546">
                  <c:v>-0.652990956822922</c:v>
                </c:pt>
                <c:pt idx="2547">
                  <c:v>-0.626903984078865</c:v>
                </c:pt>
                <c:pt idx="2548">
                  <c:v>-3.984774161222936</c:v>
                </c:pt>
                <c:pt idx="2549">
                  <c:v>0.448192466985777</c:v>
                </c:pt>
                <c:pt idx="2550">
                  <c:v>-0.676182396440285</c:v>
                </c:pt>
                <c:pt idx="2551">
                  <c:v>-0.7168934209191</c:v>
                </c:pt>
                <c:pt idx="2552">
                  <c:v>-0.736353064368096</c:v>
                </c:pt>
                <c:pt idx="2553">
                  <c:v>-0.742692959418046</c:v>
                </c:pt>
                <c:pt idx="2554">
                  <c:v>-0.648249315953791</c:v>
                </c:pt>
                <c:pt idx="2555">
                  <c:v>-0.604415558530304</c:v>
                </c:pt>
                <c:pt idx="2556">
                  <c:v>-0.816660555625937</c:v>
                </c:pt>
                <c:pt idx="2557">
                  <c:v>-0.673483506431447</c:v>
                </c:pt>
                <c:pt idx="2558">
                  <c:v>-0.563176250389332</c:v>
                </c:pt>
                <c:pt idx="2559">
                  <c:v>-0.61065822881231</c:v>
                </c:pt>
                <c:pt idx="2560">
                  <c:v>-0.669878724396105</c:v>
                </c:pt>
                <c:pt idx="2561">
                  <c:v>-0.769483233304685</c:v>
                </c:pt>
                <c:pt idx="2562">
                  <c:v>-0.250405883555511</c:v>
                </c:pt>
                <c:pt idx="2563">
                  <c:v>-1.183587617747018</c:v>
                </c:pt>
                <c:pt idx="2564">
                  <c:v>-0.58908056988539</c:v>
                </c:pt>
                <c:pt idx="2565">
                  <c:v>-0.752174871976949</c:v>
                </c:pt>
                <c:pt idx="2566">
                  <c:v>-0.455680598856212</c:v>
                </c:pt>
                <c:pt idx="2567">
                  <c:v>-0.650066672263119</c:v>
                </c:pt>
                <c:pt idx="2568">
                  <c:v>-0.687668336483323</c:v>
                </c:pt>
                <c:pt idx="2569">
                  <c:v>-0.475513229127451</c:v>
                </c:pt>
                <c:pt idx="2570">
                  <c:v>-0.210794976531481</c:v>
                </c:pt>
                <c:pt idx="2571">
                  <c:v>-1.29484589754881</c:v>
                </c:pt>
                <c:pt idx="2572">
                  <c:v>-0.57083162357503</c:v>
                </c:pt>
                <c:pt idx="2573">
                  <c:v>-0.681908932420276</c:v>
                </c:pt>
                <c:pt idx="2574">
                  <c:v>-0.809449435262816</c:v>
                </c:pt>
                <c:pt idx="2575">
                  <c:v>-0.739595591971559</c:v>
                </c:pt>
                <c:pt idx="2576">
                  <c:v>-0.646651416959479</c:v>
                </c:pt>
                <c:pt idx="2577">
                  <c:v>-0.21250138364521</c:v>
                </c:pt>
                <c:pt idx="2578">
                  <c:v>-0.64509208056874</c:v>
                </c:pt>
                <c:pt idx="2579">
                  <c:v>-0.763184425364524</c:v>
                </c:pt>
                <c:pt idx="2580">
                  <c:v>0.190702005127423</c:v>
                </c:pt>
                <c:pt idx="2581">
                  <c:v>-0.218414213671425</c:v>
                </c:pt>
                <c:pt idx="2582">
                  <c:v>-0.350849697697922</c:v>
                </c:pt>
                <c:pt idx="2583">
                  <c:v>-0.545805629623722</c:v>
                </c:pt>
                <c:pt idx="2584">
                  <c:v>-1.0624059658663</c:v>
                </c:pt>
                <c:pt idx="2585">
                  <c:v>-0.617743247118593</c:v>
                </c:pt>
                <c:pt idx="2586">
                  <c:v>-0.759174737148008</c:v>
                </c:pt>
                <c:pt idx="2587">
                  <c:v>-0.622942356068644</c:v>
                </c:pt>
                <c:pt idx="2588">
                  <c:v>-0.684087023279715</c:v>
                </c:pt>
                <c:pt idx="2589">
                  <c:v>-0.53379714223924</c:v>
                </c:pt>
                <c:pt idx="2590">
                  <c:v>-0.589201743086146</c:v>
                </c:pt>
                <c:pt idx="2591">
                  <c:v>-0.24390160202109</c:v>
                </c:pt>
                <c:pt idx="2592">
                  <c:v>-0.769987918438226</c:v>
                </c:pt>
                <c:pt idx="2593">
                  <c:v>-0.197591584511619</c:v>
                </c:pt>
                <c:pt idx="2594">
                  <c:v>0.268387421487743</c:v>
                </c:pt>
                <c:pt idx="2595">
                  <c:v>-0.588030110053029</c:v>
                </c:pt>
                <c:pt idx="2596">
                  <c:v>-0.563979452120413</c:v>
                </c:pt>
                <c:pt idx="2597">
                  <c:v>-0.691601566570473</c:v>
                </c:pt>
                <c:pt idx="2598">
                  <c:v>-0.536368364714942</c:v>
                </c:pt>
                <c:pt idx="2599">
                  <c:v>-0.625170443975897</c:v>
                </c:pt>
                <c:pt idx="2600">
                  <c:v>-0.352253916610323</c:v>
                </c:pt>
                <c:pt idx="2601">
                  <c:v>-0.655630918071958</c:v>
                </c:pt>
                <c:pt idx="2602">
                  <c:v>0.523462627610738</c:v>
                </c:pt>
                <c:pt idx="2603">
                  <c:v>-2.261887422299557</c:v>
                </c:pt>
                <c:pt idx="2604">
                  <c:v>-2.955010735733637</c:v>
                </c:pt>
                <c:pt idx="2605">
                  <c:v>0.742632303895636</c:v>
                </c:pt>
                <c:pt idx="2606">
                  <c:v>-3.733856788130543</c:v>
                </c:pt>
                <c:pt idx="2607">
                  <c:v>-0.294569350917305</c:v>
                </c:pt>
                <c:pt idx="2608">
                  <c:v>-0.57009459763445</c:v>
                </c:pt>
                <c:pt idx="2609">
                  <c:v>-0.597338481314558</c:v>
                </c:pt>
                <c:pt idx="2610">
                  <c:v>-3.09293257820209</c:v>
                </c:pt>
                <c:pt idx="2611">
                  <c:v>-0.935221413189058</c:v>
                </c:pt>
                <c:pt idx="2612">
                  <c:v>-0.656798002441937</c:v>
                </c:pt>
                <c:pt idx="2613">
                  <c:v>0.536355607188648</c:v>
                </c:pt>
                <c:pt idx="2614">
                  <c:v>-3.259483872918442</c:v>
                </c:pt>
                <c:pt idx="2615">
                  <c:v>-0.572151463010307</c:v>
                </c:pt>
                <c:pt idx="2616">
                  <c:v>-0.657258664724292</c:v>
                </c:pt>
                <c:pt idx="2617">
                  <c:v>0.279646300561741</c:v>
                </c:pt>
                <c:pt idx="2618">
                  <c:v>-1.305497727625003</c:v>
                </c:pt>
                <c:pt idx="2619">
                  <c:v>-0.603386711787984</c:v>
                </c:pt>
                <c:pt idx="2620">
                  <c:v>-0.505886305307288</c:v>
                </c:pt>
                <c:pt idx="2621">
                  <c:v>-0.287553304333419</c:v>
                </c:pt>
                <c:pt idx="2622">
                  <c:v>-0.765388583782796</c:v>
                </c:pt>
                <c:pt idx="2623">
                  <c:v>-0.263057479398919</c:v>
                </c:pt>
                <c:pt idx="2624">
                  <c:v>-0.738311360261565</c:v>
                </c:pt>
                <c:pt idx="2625">
                  <c:v>-1.137048142349532</c:v>
                </c:pt>
                <c:pt idx="2626">
                  <c:v>-0.239659503721893</c:v>
                </c:pt>
                <c:pt idx="2627">
                  <c:v>-0.640879917839437</c:v>
                </c:pt>
                <c:pt idx="2628">
                  <c:v>-0.557177782389985</c:v>
                </c:pt>
                <c:pt idx="2629">
                  <c:v>-0.692473348559084</c:v>
                </c:pt>
                <c:pt idx="2630">
                  <c:v>-0.67533826129644</c:v>
                </c:pt>
                <c:pt idx="2631">
                  <c:v>-0.753205246535813</c:v>
                </c:pt>
                <c:pt idx="2632">
                  <c:v>0.215408693097619</c:v>
                </c:pt>
                <c:pt idx="2633">
                  <c:v>0.290140306462788</c:v>
                </c:pt>
                <c:pt idx="2634">
                  <c:v>-0.745632141361078</c:v>
                </c:pt>
                <c:pt idx="2635">
                  <c:v>-0.581508890436809</c:v>
                </c:pt>
                <c:pt idx="2636">
                  <c:v>-0.620642520022186</c:v>
                </c:pt>
                <c:pt idx="2637">
                  <c:v>-0.724498515556805</c:v>
                </c:pt>
                <c:pt idx="2638">
                  <c:v>-0.2974594038061</c:v>
                </c:pt>
                <c:pt idx="2639">
                  <c:v>-0.180013497665672</c:v>
                </c:pt>
                <c:pt idx="2640">
                  <c:v>-0.573576569687336</c:v>
                </c:pt>
                <c:pt idx="2641">
                  <c:v>-0.530622903957357</c:v>
                </c:pt>
                <c:pt idx="2642">
                  <c:v>-0.707193093455885</c:v>
                </c:pt>
                <c:pt idx="2643">
                  <c:v>-0.638135640755439</c:v>
                </c:pt>
                <c:pt idx="2644">
                  <c:v>-0.565803789973328</c:v>
                </c:pt>
                <c:pt idx="2645">
                  <c:v>-0.671086409894896</c:v>
                </c:pt>
                <c:pt idx="2646">
                  <c:v>-0.622546362738625</c:v>
                </c:pt>
                <c:pt idx="2647">
                  <c:v>-0.427671272230479</c:v>
                </c:pt>
                <c:pt idx="2648">
                  <c:v>-0.659331075873816</c:v>
                </c:pt>
                <c:pt idx="2649">
                  <c:v>-0.638443192759132</c:v>
                </c:pt>
                <c:pt idx="2650">
                  <c:v>-0.350104965890609</c:v>
                </c:pt>
                <c:pt idx="2651">
                  <c:v>-0.513375731153449</c:v>
                </c:pt>
                <c:pt idx="2652">
                  <c:v>-0.585256416787549</c:v>
                </c:pt>
                <c:pt idx="2653">
                  <c:v>1.794701222371496</c:v>
                </c:pt>
                <c:pt idx="2654">
                  <c:v>-0.282182663606862</c:v>
                </c:pt>
                <c:pt idx="2655">
                  <c:v>-0.837331655375441</c:v>
                </c:pt>
                <c:pt idx="2656">
                  <c:v>-0.456984667435412</c:v>
                </c:pt>
                <c:pt idx="2657">
                  <c:v>-0.882302974067096</c:v>
                </c:pt>
                <c:pt idx="2658">
                  <c:v>-0.648754096905876</c:v>
                </c:pt>
                <c:pt idx="2659">
                  <c:v>-2.621261307156963</c:v>
                </c:pt>
                <c:pt idx="2660">
                  <c:v>-0.611074485837895</c:v>
                </c:pt>
                <c:pt idx="2661">
                  <c:v>-0.127424590319388</c:v>
                </c:pt>
                <c:pt idx="2662">
                  <c:v>-0.73422529320672</c:v>
                </c:pt>
                <c:pt idx="2663">
                  <c:v>-0.801656433422139</c:v>
                </c:pt>
                <c:pt idx="2664">
                  <c:v>-0.618309205934586</c:v>
                </c:pt>
                <c:pt idx="2665">
                  <c:v>-0.712811084278539</c:v>
                </c:pt>
                <c:pt idx="2666">
                  <c:v>-0.677535364003465</c:v>
                </c:pt>
                <c:pt idx="2667">
                  <c:v>-0.635662856703644</c:v>
                </c:pt>
                <c:pt idx="2668">
                  <c:v>-0.821582427767237</c:v>
                </c:pt>
                <c:pt idx="2669">
                  <c:v>-0.228077724205377</c:v>
                </c:pt>
                <c:pt idx="2670">
                  <c:v>-0.559044157938392</c:v>
                </c:pt>
                <c:pt idx="2671">
                  <c:v>-0.189295659791229</c:v>
                </c:pt>
                <c:pt idx="2672">
                  <c:v>-0.247059536316552</c:v>
                </c:pt>
                <c:pt idx="2673">
                  <c:v>-0.562234972912366</c:v>
                </c:pt>
                <c:pt idx="2674">
                  <c:v>-0.494355233100322</c:v>
                </c:pt>
                <c:pt idx="2675">
                  <c:v>0.570804161307319</c:v>
                </c:pt>
                <c:pt idx="2676">
                  <c:v>-0.452278481497828</c:v>
                </c:pt>
                <c:pt idx="2677">
                  <c:v>1.322310357266679</c:v>
                </c:pt>
                <c:pt idx="2678">
                  <c:v>-0.615647084643215</c:v>
                </c:pt>
                <c:pt idx="2679">
                  <c:v>-0.609735866746172</c:v>
                </c:pt>
                <c:pt idx="2680">
                  <c:v>-0.723910750992026</c:v>
                </c:pt>
                <c:pt idx="2681">
                  <c:v>0.292253860277858</c:v>
                </c:pt>
                <c:pt idx="2682">
                  <c:v>-0.606956373414144</c:v>
                </c:pt>
                <c:pt idx="2683">
                  <c:v>-0.681143134174482</c:v>
                </c:pt>
                <c:pt idx="2684">
                  <c:v>-3.856642331789597</c:v>
                </c:pt>
                <c:pt idx="2685">
                  <c:v>-0.708958041683771</c:v>
                </c:pt>
                <c:pt idx="2686">
                  <c:v>-0.656374215175116</c:v>
                </c:pt>
                <c:pt idx="2687">
                  <c:v>0.565600413491434</c:v>
                </c:pt>
                <c:pt idx="2688">
                  <c:v>1.423529615533901</c:v>
                </c:pt>
                <c:pt idx="2689">
                  <c:v>-0.596759893845441</c:v>
                </c:pt>
                <c:pt idx="2690">
                  <c:v>-0.414749220635481</c:v>
                </c:pt>
                <c:pt idx="2691">
                  <c:v>-0.732005229937298</c:v>
                </c:pt>
                <c:pt idx="2692">
                  <c:v>-0.564568064929794</c:v>
                </c:pt>
                <c:pt idx="2693">
                  <c:v>0.693937719591802</c:v>
                </c:pt>
                <c:pt idx="2694">
                  <c:v>-1.174688840179776</c:v>
                </c:pt>
                <c:pt idx="2695">
                  <c:v>-0.260352563913846</c:v>
                </c:pt>
                <c:pt idx="2696">
                  <c:v>-0.163395782918975</c:v>
                </c:pt>
                <c:pt idx="2697">
                  <c:v>-0.617512445188945</c:v>
                </c:pt>
                <c:pt idx="2698">
                  <c:v>-0.530969349281626</c:v>
                </c:pt>
                <c:pt idx="2699">
                  <c:v>-0.650418692458539</c:v>
                </c:pt>
                <c:pt idx="2700">
                  <c:v>-2.468046954054412</c:v>
                </c:pt>
                <c:pt idx="2701">
                  <c:v>-0.53898875541515</c:v>
                </c:pt>
                <c:pt idx="2702">
                  <c:v>-0.451288229256606</c:v>
                </c:pt>
                <c:pt idx="2703">
                  <c:v>-1.427711373041779</c:v>
                </c:pt>
                <c:pt idx="2704">
                  <c:v>-1.02232153726991</c:v>
                </c:pt>
                <c:pt idx="2705">
                  <c:v>-0.584081673633233</c:v>
                </c:pt>
                <c:pt idx="2706">
                  <c:v>-0.428232988275845</c:v>
                </c:pt>
                <c:pt idx="2707">
                  <c:v>-0.573143466086767</c:v>
                </c:pt>
                <c:pt idx="2708">
                  <c:v>0.482813323229434</c:v>
                </c:pt>
                <c:pt idx="2709">
                  <c:v>-0.788550168254837</c:v>
                </c:pt>
                <c:pt idx="2710">
                  <c:v>-0.546409405628104</c:v>
                </c:pt>
                <c:pt idx="2711">
                  <c:v>-0.584703006712821</c:v>
                </c:pt>
                <c:pt idx="2712">
                  <c:v>-0.550990462334275</c:v>
                </c:pt>
                <c:pt idx="2713">
                  <c:v>-0.76018516625472</c:v>
                </c:pt>
                <c:pt idx="2714">
                  <c:v>-0.730265399889747</c:v>
                </c:pt>
                <c:pt idx="2715">
                  <c:v>-0.58856977182884</c:v>
                </c:pt>
                <c:pt idx="2716">
                  <c:v>-0.536263038985524</c:v>
                </c:pt>
                <c:pt idx="2717">
                  <c:v>-0.974239645548349</c:v>
                </c:pt>
                <c:pt idx="2718">
                  <c:v>-0.558951993779344</c:v>
                </c:pt>
                <c:pt idx="2719">
                  <c:v>-0.688945361522356</c:v>
                </c:pt>
                <c:pt idx="2720">
                  <c:v>-0.116389311906226</c:v>
                </c:pt>
                <c:pt idx="2721">
                  <c:v>-1.09744030709244</c:v>
                </c:pt>
                <c:pt idx="2722">
                  <c:v>-0.228728709192233</c:v>
                </c:pt>
                <c:pt idx="2723">
                  <c:v>-0.201725782641527</c:v>
                </c:pt>
                <c:pt idx="2724">
                  <c:v>-0.695767728684479</c:v>
                </c:pt>
                <c:pt idx="2725">
                  <c:v>-0.342995365922508</c:v>
                </c:pt>
                <c:pt idx="2726">
                  <c:v>-0.357429056001602</c:v>
                </c:pt>
                <c:pt idx="2727">
                  <c:v>-0.631263613516434</c:v>
                </c:pt>
                <c:pt idx="2728">
                  <c:v>-0.223315029398761</c:v>
                </c:pt>
                <c:pt idx="2729">
                  <c:v>-0.744538077702288</c:v>
                </c:pt>
                <c:pt idx="2730">
                  <c:v>-0.500435864628559</c:v>
                </c:pt>
                <c:pt idx="2731">
                  <c:v>-0.578771540030236</c:v>
                </c:pt>
                <c:pt idx="2732">
                  <c:v>2.132245680903875</c:v>
                </c:pt>
                <c:pt idx="2733">
                  <c:v>-0.462728495557197</c:v>
                </c:pt>
                <c:pt idx="2734">
                  <c:v>-1.030370170373847</c:v>
                </c:pt>
                <c:pt idx="2735">
                  <c:v>-0.392992899952032</c:v>
                </c:pt>
                <c:pt idx="2736">
                  <c:v>-0.933649550690935</c:v>
                </c:pt>
                <c:pt idx="2737">
                  <c:v>-0.216431770986957</c:v>
                </c:pt>
                <c:pt idx="2738">
                  <c:v>-0.630869756716842</c:v>
                </c:pt>
                <c:pt idx="2739">
                  <c:v>-0.235345848564107</c:v>
                </c:pt>
                <c:pt idx="2740">
                  <c:v>-0.608496300614531</c:v>
                </c:pt>
                <c:pt idx="2741">
                  <c:v>-0.711501030169218</c:v>
                </c:pt>
                <c:pt idx="2742">
                  <c:v>-0.609831268133232</c:v>
                </c:pt>
                <c:pt idx="2743">
                  <c:v>-0.738912997937948</c:v>
                </c:pt>
                <c:pt idx="2744">
                  <c:v>-0.517959179434603</c:v>
                </c:pt>
                <c:pt idx="2745">
                  <c:v>-0.667495588118297</c:v>
                </c:pt>
                <c:pt idx="2746">
                  <c:v>-0.731430893055201</c:v>
                </c:pt>
                <c:pt idx="2747">
                  <c:v>-0.901524859073832</c:v>
                </c:pt>
                <c:pt idx="2748">
                  <c:v>-2.024115554622614</c:v>
                </c:pt>
                <c:pt idx="2749">
                  <c:v>-0.268364939594279</c:v>
                </c:pt>
                <c:pt idx="2750">
                  <c:v>-0.287800368389773</c:v>
                </c:pt>
                <c:pt idx="2751">
                  <c:v>-0.531839193356372</c:v>
                </c:pt>
                <c:pt idx="2752">
                  <c:v>-0.531993693910433</c:v>
                </c:pt>
                <c:pt idx="2753">
                  <c:v>-0.449213179331427</c:v>
                </c:pt>
                <c:pt idx="2754">
                  <c:v>-0.608394150285645</c:v>
                </c:pt>
                <c:pt idx="2755">
                  <c:v>-0.323901167444267</c:v>
                </c:pt>
                <c:pt idx="2756">
                  <c:v>-2.806410907179583</c:v>
                </c:pt>
                <c:pt idx="2757">
                  <c:v>-0.12197648730222</c:v>
                </c:pt>
                <c:pt idx="2758">
                  <c:v>-0.636778909262446</c:v>
                </c:pt>
                <c:pt idx="2759">
                  <c:v>-0.665587683868285</c:v>
                </c:pt>
                <c:pt idx="2760">
                  <c:v>0.178075959093535</c:v>
                </c:pt>
                <c:pt idx="2761">
                  <c:v>-0.841202567700905</c:v>
                </c:pt>
                <c:pt idx="2762">
                  <c:v>-0.223831064344493</c:v>
                </c:pt>
                <c:pt idx="2763">
                  <c:v>-0.576607686909541</c:v>
                </c:pt>
                <c:pt idx="2764">
                  <c:v>-0.822560128318699</c:v>
                </c:pt>
                <c:pt idx="2765">
                  <c:v>-1.16217744583514</c:v>
                </c:pt>
                <c:pt idx="2766">
                  <c:v>-0.734433431276277</c:v>
                </c:pt>
                <c:pt idx="2767">
                  <c:v>0.426096596525355</c:v>
                </c:pt>
                <c:pt idx="2768">
                  <c:v>-0.626876890948407</c:v>
                </c:pt>
                <c:pt idx="2769">
                  <c:v>-0.286185114998019</c:v>
                </c:pt>
                <c:pt idx="2770">
                  <c:v>-0.767956030740052</c:v>
                </c:pt>
                <c:pt idx="2771">
                  <c:v>-0.511069160298947</c:v>
                </c:pt>
                <c:pt idx="2772">
                  <c:v>-0.520600642290296</c:v>
                </c:pt>
                <c:pt idx="2773">
                  <c:v>-0.446564616327073</c:v>
                </c:pt>
                <c:pt idx="2774">
                  <c:v>-0.643815681067263</c:v>
                </c:pt>
                <c:pt idx="2775">
                  <c:v>-0.880679680563549</c:v>
                </c:pt>
                <c:pt idx="2776">
                  <c:v>-0.647267343735382</c:v>
                </c:pt>
                <c:pt idx="2777">
                  <c:v>-0.611804143740065</c:v>
                </c:pt>
                <c:pt idx="2778">
                  <c:v>-0.618539030407622</c:v>
                </c:pt>
                <c:pt idx="2779">
                  <c:v>1.459203298153821</c:v>
                </c:pt>
                <c:pt idx="2780">
                  <c:v>-0.523593137885091</c:v>
                </c:pt>
                <c:pt idx="2781">
                  <c:v>-0.62801153080931</c:v>
                </c:pt>
                <c:pt idx="2782">
                  <c:v>-1.641837548990826</c:v>
                </c:pt>
                <c:pt idx="2783">
                  <c:v>-0.555648066928317</c:v>
                </c:pt>
                <c:pt idx="2784">
                  <c:v>-0.548054977105137</c:v>
                </c:pt>
                <c:pt idx="2785">
                  <c:v>-0.258216605739038</c:v>
                </c:pt>
                <c:pt idx="2786">
                  <c:v>-0.538848176276714</c:v>
                </c:pt>
                <c:pt idx="2787">
                  <c:v>-0.610595108715522</c:v>
                </c:pt>
                <c:pt idx="2788">
                  <c:v>0.545122839475816</c:v>
                </c:pt>
                <c:pt idx="2789">
                  <c:v>-1.068518098671843</c:v>
                </c:pt>
                <c:pt idx="2790">
                  <c:v>-0.591173147276254</c:v>
                </c:pt>
                <c:pt idx="2791">
                  <c:v>-0.553304460982723</c:v>
                </c:pt>
                <c:pt idx="2792">
                  <c:v>-0.577810075923854</c:v>
                </c:pt>
                <c:pt idx="2793">
                  <c:v>-1.053952718111602</c:v>
                </c:pt>
                <c:pt idx="2794">
                  <c:v>-0.662668447806836</c:v>
                </c:pt>
                <c:pt idx="2795">
                  <c:v>-0.565033367497622</c:v>
                </c:pt>
                <c:pt idx="2796">
                  <c:v>-0.445348522539208</c:v>
                </c:pt>
                <c:pt idx="2797">
                  <c:v>-0.203666116249834</c:v>
                </c:pt>
                <c:pt idx="2798">
                  <c:v>-0.732374857279313</c:v>
                </c:pt>
                <c:pt idx="2799">
                  <c:v>-0.74393538962789</c:v>
                </c:pt>
                <c:pt idx="2800">
                  <c:v>-0.526130623671927</c:v>
                </c:pt>
                <c:pt idx="2801">
                  <c:v>-0.484132591982245</c:v>
                </c:pt>
                <c:pt idx="2802">
                  <c:v>-0.615726979770694</c:v>
                </c:pt>
                <c:pt idx="2803">
                  <c:v>-0.58173982237779</c:v>
                </c:pt>
                <c:pt idx="2804">
                  <c:v>0.325656636767638</c:v>
                </c:pt>
                <c:pt idx="2805">
                  <c:v>-0.670347457039113</c:v>
                </c:pt>
                <c:pt idx="2806">
                  <c:v>-0.7565797964302</c:v>
                </c:pt>
                <c:pt idx="2807">
                  <c:v>0.857278482499382</c:v>
                </c:pt>
                <c:pt idx="2808">
                  <c:v>-0.585499646996946</c:v>
                </c:pt>
                <c:pt idx="2809">
                  <c:v>-0.551284197639022</c:v>
                </c:pt>
                <c:pt idx="2810">
                  <c:v>-0.180573259489802</c:v>
                </c:pt>
                <c:pt idx="2811">
                  <c:v>-0.66152026788306</c:v>
                </c:pt>
                <c:pt idx="2812">
                  <c:v>-0.419747102628058</c:v>
                </c:pt>
                <c:pt idx="2813">
                  <c:v>-0.530247926180985</c:v>
                </c:pt>
                <c:pt idx="2814">
                  <c:v>-0.542396409473081</c:v>
                </c:pt>
                <c:pt idx="2815">
                  <c:v>0.473861641356049</c:v>
                </c:pt>
                <c:pt idx="2816">
                  <c:v>-0.535983483207489</c:v>
                </c:pt>
                <c:pt idx="2817">
                  <c:v>1.071288164107434</c:v>
                </c:pt>
                <c:pt idx="2818">
                  <c:v>-0.604599303169683</c:v>
                </c:pt>
                <c:pt idx="2819">
                  <c:v>-0.703448750778283</c:v>
                </c:pt>
                <c:pt idx="2820">
                  <c:v>-0.678855479430922</c:v>
                </c:pt>
                <c:pt idx="2821">
                  <c:v>-0.423210486934612</c:v>
                </c:pt>
                <c:pt idx="2822">
                  <c:v>-0.52813439201076</c:v>
                </c:pt>
                <c:pt idx="2823">
                  <c:v>-0.368669681306656</c:v>
                </c:pt>
                <c:pt idx="2824">
                  <c:v>-0.768067505379904</c:v>
                </c:pt>
                <c:pt idx="2825">
                  <c:v>-0.511926940743207</c:v>
                </c:pt>
                <c:pt idx="2826">
                  <c:v>-0.504503779673834</c:v>
                </c:pt>
                <c:pt idx="2827">
                  <c:v>-1.275043024123594</c:v>
                </c:pt>
                <c:pt idx="2828">
                  <c:v>1.36318570376686</c:v>
                </c:pt>
                <c:pt idx="2829">
                  <c:v>-0.369492774913478</c:v>
                </c:pt>
                <c:pt idx="2830">
                  <c:v>-0.548787050575862</c:v>
                </c:pt>
                <c:pt idx="2831">
                  <c:v>-1.07817582666566</c:v>
                </c:pt>
                <c:pt idx="2832">
                  <c:v>-0.722486881868432</c:v>
                </c:pt>
                <c:pt idx="2833">
                  <c:v>-0.830235227190877</c:v>
                </c:pt>
                <c:pt idx="2834">
                  <c:v>0.662923196746073</c:v>
                </c:pt>
                <c:pt idx="2835">
                  <c:v>-0.799193710199885</c:v>
                </c:pt>
                <c:pt idx="2836">
                  <c:v>-0.806516877266752</c:v>
                </c:pt>
                <c:pt idx="2837">
                  <c:v>-1.013816575030448</c:v>
                </c:pt>
                <c:pt idx="2838">
                  <c:v>-0.750556362751423</c:v>
                </c:pt>
                <c:pt idx="2839">
                  <c:v>-0.666822054282332</c:v>
                </c:pt>
                <c:pt idx="2840">
                  <c:v>-3.762867210310284</c:v>
                </c:pt>
                <c:pt idx="2841">
                  <c:v>-0.572700140791765</c:v>
                </c:pt>
                <c:pt idx="2842">
                  <c:v>-0.644208357968436</c:v>
                </c:pt>
                <c:pt idx="2843">
                  <c:v>-0.62433216196058</c:v>
                </c:pt>
                <c:pt idx="2844">
                  <c:v>-0.509397455566325</c:v>
                </c:pt>
                <c:pt idx="2845">
                  <c:v>-0.672720938538662</c:v>
                </c:pt>
                <c:pt idx="2846">
                  <c:v>-0.770671221150464</c:v>
                </c:pt>
                <c:pt idx="2847">
                  <c:v>-0.718965364367289</c:v>
                </c:pt>
                <c:pt idx="2848">
                  <c:v>-0.551065925194704</c:v>
                </c:pt>
                <c:pt idx="2849">
                  <c:v>-0.526248534737239</c:v>
                </c:pt>
                <c:pt idx="2850">
                  <c:v>-0.481670869736173</c:v>
                </c:pt>
                <c:pt idx="2851">
                  <c:v>-1.080147775082235</c:v>
                </c:pt>
                <c:pt idx="2852">
                  <c:v>-0.460919968350446</c:v>
                </c:pt>
                <c:pt idx="2853">
                  <c:v>-3.108812878200661</c:v>
                </c:pt>
                <c:pt idx="2854">
                  <c:v>-0.646168772264501</c:v>
                </c:pt>
                <c:pt idx="2855">
                  <c:v>-0.157163088049021</c:v>
                </c:pt>
                <c:pt idx="2856">
                  <c:v>-0.643615560107572</c:v>
                </c:pt>
                <c:pt idx="2857">
                  <c:v>-0.657847993028204</c:v>
                </c:pt>
                <c:pt idx="2858">
                  <c:v>-0.578690426776637</c:v>
                </c:pt>
                <c:pt idx="2859">
                  <c:v>-0.861308376996633</c:v>
                </c:pt>
                <c:pt idx="2860">
                  <c:v>-3.970911555274132</c:v>
                </c:pt>
                <c:pt idx="2861">
                  <c:v>-0.139366708497574</c:v>
                </c:pt>
                <c:pt idx="2862">
                  <c:v>-0.587330036077319</c:v>
                </c:pt>
                <c:pt idx="2863">
                  <c:v>-0.514988080017856</c:v>
                </c:pt>
                <c:pt idx="2864">
                  <c:v>-0.123675559294728</c:v>
                </c:pt>
                <c:pt idx="2865">
                  <c:v>-0.727341688303341</c:v>
                </c:pt>
                <c:pt idx="2866">
                  <c:v>-0.169490499684546</c:v>
                </c:pt>
                <c:pt idx="2867">
                  <c:v>-0.22164214794025</c:v>
                </c:pt>
                <c:pt idx="2868">
                  <c:v>-0.516034685088823</c:v>
                </c:pt>
                <c:pt idx="2869">
                  <c:v>-0.541364040480763</c:v>
                </c:pt>
                <c:pt idx="2870">
                  <c:v>-0.524945601916427</c:v>
                </c:pt>
                <c:pt idx="2871">
                  <c:v>-0.986746123552641</c:v>
                </c:pt>
                <c:pt idx="2872">
                  <c:v>-0.514738694464837</c:v>
                </c:pt>
                <c:pt idx="2873">
                  <c:v>-0.661413192169529</c:v>
                </c:pt>
                <c:pt idx="2874">
                  <c:v>-0.657122724727864</c:v>
                </c:pt>
                <c:pt idx="2875">
                  <c:v>-0.748401020985544</c:v>
                </c:pt>
                <c:pt idx="2876">
                  <c:v>-0.850257402585368</c:v>
                </c:pt>
                <c:pt idx="2877">
                  <c:v>-0.55155150874571</c:v>
                </c:pt>
                <c:pt idx="2878">
                  <c:v>0.437416475029395</c:v>
                </c:pt>
                <c:pt idx="2879">
                  <c:v>-0.69738900111072</c:v>
                </c:pt>
                <c:pt idx="2880">
                  <c:v>-0.611150308420582</c:v>
                </c:pt>
                <c:pt idx="2881">
                  <c:v>-0.633588139382145</c:v>
                </c:pt>
                <c:pt idx="2882">
                  <c:v>-0.446896549352111</c:v>
                </c:pt>
                <c:pt idx="2883">
                  <c:v>-2.522789081606141</c:v>
                </c:pt>
                <c:pt idx="2884">
                  <c:v>-0.627139368268869</c:v>
                </c:pt>
                <c:pt idx="2885">
                  <c:v>-0.528505053996277</c:v>
                </c:pt>
                <c:pt idx="2886">
                  <c:v>-0.703898476696154</c:v>
                </c:pt>
                <c:pt idx="2887">
                  <c:v>-0.699141564941327</c:v>
                </c:pt>
                <c:pt idx="2888">
                  <c:v>-0.209317183675104</c:v>
                </c:pt>
                <c:pt idx="2889">
                  <c:v>0.502185978941488</c:v>
                </c:pt>
                <c:pt idx="2890">
                  <c:v>-0.583742970077718</c:v>
                </c:pt>
                <c:pt idx="2891">
                  <c:v>-0.281249411601452</c:v>
                </c:pt>
                <c:pt idx="2892">
                  <c:v>-0.528693398228848</c:v>
                </c:pt>
                <c:pt idx="2893">
                  <c:v>-0.48469980165519</c:v>
                </c:pt>
                <c:pt idx="2894">
                  <c:v>-0.504529437903672</c:v>
                </c:pt>
                <c:pt idx="2895">
                  <c:v>-0.729182424890087</c:v>
                </c:pt>
                <c:pt idx="2896">
                  <c:v>-0.621224352910855</c:v>
                </c:pt>
                <c:pt idx="2897">
                  <c:v>-0.521558626182717</c:v>
                </c:pt>
                <c:pt idx="2898">
                  <c:v>-0.591790921809334</c:v>
                </c:pt>
                <c:pt idx="2899">
                  <c:v>-0.496613551914425</c:v>
                </c:pt>
                <c:pt idx="2900">
                  <c:v>-0.52817638615291</c:v>
                </c:pt>
                <c:pt idx="2901">
                  <c:v>-1.885194491309364</c:v>
                </c:pt>
                <c:pt idx="2902">
                  <c:v>-0.48490906313572</c:v>
                </c:pt>
                <c:pt idx="2903">
                  <c:v>-0.390759254878285</c:v>
                </c:pt>
                <c:pt idx="2904">
                  <c:v>-0.322541010826535</c:v>
                </c:pt>
                <c:pt idx="2905">
                  <c:v>-0.452373552718493</c:v>
                </c:pt>
                <c:pt idx="2906">
                  <c:v>0.394597723591995</c:v>
                </c:pt>
                <c:pt idx="2907">
                  <c:v>-0.612333424189219</c:v>
                </c:pt>
                <c:pt idx="2908">
                  <c:v>-0.469829183620682</c:v>
                </c:pt>
                <c:pt idx="2909">
                  <c:v>-0.716406384401346</c:v>
                </c:pt>
                <c:pt idx="2910">
                  <c:v>-0.656156011447999</c:v>
                </c:pt>
                <c:pt idx="2911">
                  <c:v>-0.454548295999998</c:v>
                </c:pt>
                <c:pt idx="2912">
                  <c:v>-0.546425760993392</c:v>
                </c:pt>
                <c:pt idx="2913">
                  <c:v>-0.495573231851234</c:v>
                </c:pt>
                <c:pt idx="2914">
                  <c:v>-0.538263864710039</c:v>
                </c:pt>
                <c:pt idx="2915">
                  <c:v>0.226209638160154</c:v>
                </c:pt>
                <c:pt idx="2916">
                  <c:v>-0.887430062896373</c:v>
                </c:pt>
                <c:pt idx="2917">
                  <c:v>-2.036694550100782</c:v>
                </c:pt>
                <c:pt idx="2918">
                  <c:v>-0.330831543877443</c:v>
                </c:pt>
                <c:pt idx="2919">
                  <c:v>-0.505768244458375</c:v>
                </c:pt>
                <c:pt idx="2920">
                  <c:v>-0.167537998957615</c:v>
                </c:pt>
                <c:pt idx="2921">
                  <c:v>-0.580324485103074</c:v>
                </c:pt>
                <c:pt idx="2922">
                  <c:v>0.117120281569387</c:v>
                </c:pt>
                <c:pt idx="2923">
                  <c:v>-0.525849081976273</c:v>
                </c:pt>
                <c:pt idx="2924">
                  <c:v>-0.620590605884845</c:v>
                </c:pt>
                <c:pt idx="2925">
                  <c:v>-3.706595955193858</c:v>
                </c:pt>
                <c:pt idx="2926">
                  <c:v>-1.082955793341811</c:v>
                </c:pt>
                <c:pt idx="2927">
                  <c:v>0.519837046244576</c:v>
                </c:pt>
                <c:pt idx="2928">
                  <c:v>-0.604767437356745</c:v>
                </c:pt>
                <c:pt idx="2929">
                  <c:v>-0.727737011318877</c:v>
                </c:pt>
                <c:pt idx="2930">
                  <c:v>-0.471682671995722</c:v>
                </c:pt>
                <c:pt idx="2931">
                  <c:v>-2.104387118518244</c:v>
                </c:pt>
                <c:pt idx="2932">
                  <c:v>-0.656581127857943</c:v>
                </c:pt>
                <c:pt idx="2933">
                  <c:v>-0.535215102847312</c:v>
                </c:pt>
                <c:pt idx="2934">
                  <c:v>-0.62782170080392</c:v>
                </c:pt>
                <c:pt idx="2935">
                  <c:v>-0.888180214618875</c:v>
                </c:pt>
                <c:pt idx="2936">
                  <c:v>-0.94092642725653</c:v>
                </c:pt>
                <c:pt idx="2937">
                  <c:v>-0.444085072220888</c:v>
                </c:pt>
                <c:pt idx="2938">
                  <c:v>-0.44889686036427</c:v>
                </c:pt>
                <c:pt idx="2939">
                  <c:v>-0.40424788199389</c:v>
                </c:pt>
                <c:pt idx="2940">
                  <c:v>-0.671886663163198</c:v>
                </c:pt>
                <c:pt idx="2941">
                  <c:v>-0.549703072119918</c:v>
                </c:pt>
                <c:pt idx="2942">
                  <c:v>-0.593623792747774</c:v>
                </c:pt>
                <c:pt idx="2943">
                  <c:v>-0.608302183403104</c:v>
                </c:pt>
                <c:pt idx="2944">
                  <c:v>-0.54754925414344</c:v>
                </c:pt>
                <c:pt idx="2945">
                  <c:v>-0.427747364015637</c:v>
                </c:pt>
                <c:pt idx="2946">
                  <c:v>-0.52957000661806</c:v>
                </c:pt>
                <c:pt idx="2947">
                  <c:v>-0.19966903689744</c:v>
                </c:pt>
                <c:pt idx="2948">
                  <c:v>-0.440766059884977</c:v>
                </c:pt>
                <c:pt idx="2949">
                  <c:v>-3.397473710818656</c:v>
                </c:pt>
                <c:pt idx="2950">
                  <c:v>-0.788385839404656</c:v>
                </c:pt>
                <c:pt idx="2951">
                  <c:v>-0.44539967254241</c:v>
                </c:pt>
                <c:pt idx="2952">
                  <c:v>-0.701841084519416</c:v>
                </c:pt>
                <c:pt idx="2953">
                  <c:v>-0.732440590628597</c:v>
                </c:pt>
                <c:pt idx="2954">
                  <c:v>-0.744844536643931</c:v>
                </c:pt>
                <c:pt idx="2955">
                  <c:v>-0.610209957267345</c:v>
                </c:pt>
                <c:pt idx="2956">
                  <c:v>-0.591106955941275</c:v>
                </c:pt>
                <c:pt idx="2957">
                  <c:v>-0.654922459955299</c:v>
                </c:pt>
                <c:pt idx="2958">
                  <c:v>-0.622640129667061</c:v>
                </c:pt>
                <c:pt idx="2959">
                  <c:v>-0.720489926735569</c:v>
                </c:pt>
                <c:pt idx="2960">
                  <c:v>-0.593333490899641</c:v>
                </c:pt>
                <c:pt idx="2961">
                  <c:v>-0.460137628813039</c:v>
                </c:pt>
                <c:pt idx="2962">
                  <c:v>-0.544549668573232</c:v>
                </c:pt>
                <c:pt idx="2963">
                  <c:v>-1.33069130993908</c:v>
                </c:pt>
                <c:pt idx="2964">
                  <c:v>-0.487791859641962</c:v>
                </c:pt>
                <c:pt idx="2965">
                  <c:v>-0.672055978871734</c:v>
                </c:pt>
                <c:pt idx="2966">
                  <c:v>-0.597168571994539</c:v>
                </c:pt>
                <c:pt idx="2967">
                  <c:v>-0.531385328077636</c:v>
                </c:pt>
                <c:pt idx="2968">
                  <c:v>-0.529863870661348</c:v>
                </c:pt>
                <c:pt idx="2969">
                  <c:v>-0.720600514393431</c:v>
                </c:pt>
                <c:pt idx="2970">
                  <c:v>-0.621980716292821</c:v>
                </c:pt>
                <c:pt idx="2971">
                  <c:v>-0.740983563395948</c:v>
                </c:pt>
                <c:pt idx="2972">
                  <c:v>-0.672846189737983</c:v>
                </c:pt>
                <c:pt idx="2973">
                  <c:v>-0.596631446176677</c:v>
                </c:pt>
                <c:pt idx="2974">
                  <c:v>-0.566367470201492</c:v>
                </c:pt>
                <c:pt idx="2975">
                  <c:v>0.211207988599104</c:v>
                </c:pt>
                <c:pt idx="2976">
                  <c:v>0.780098396491736</c:v>
                </c:pt>
                <c:pt idx="2977">
                  <c:v>-0.616737507842832</c:v>
                </c:pt>
                <c:pt idx="2978">
                  <c:v>-0.408378879961532</c:v>
                </c:pt>
                <c:pt idx="2979">
                  <c:v>-3.835912351673796</c:v>
                </c:pt>
                <c:pt idx="2980">
                  <c:v>-0.573713616996815</c:v>
                </c:pt>
                <c:pt idx="2981">
                  <c:v>-0.623476211429476</c:v>
                </c:pt>
                <c:pt idx="2982">
                  <c:v>-0.701267046520933</c:v>
                </c:pt>
                <c:pt idx="2983">
                  <c:v>-0.300014474473666</c:v>
                </c:pt>
                <c:pt idx="2984">
                  <c:v>-0.417620230344159</c:v>
                </c:pt>
                <c:pt idx="2985">
                  <c:v>-0.481763451619467</c:v>
                </c:pt>
                <c:pt idx="2986">
                  <c:v>-0.631930355994142</c:v>
                </c:pt>
                <c:pt idx="2987">
                  <c:v>-0.895222917391084</c:v>
                </c:pt>
                <c:pt idx="2988">
                  <c:v>-0.171336171374081</c:v>
                </c:pt>
                <c:pt idx="2989">
                  <c:v>-0.581437472354953</c:v>
                </c:pt>
                <c:pt idx="2990">
                  <c:v>-1.035531692692137</c:v>
                </c:pt>
                <c:pt idx="2991">
                  <c:v>-0.524041012243136</c:v>
                </c:pt>
                <c:pt idx="2992">
                  <c:v>-0.899219828720344</c:v>
                </c:pt>
                <c:pt idx="2993">
                  <c:v>-3.856492496889223</c:v>
                </c:pt>
                <c:pt idx="2994">
                  <c:v>-0.507740342391514</c:v>
                </c:pt>
                <c:pt idx="2995">
                  <c:v>-0.508185434976762</c:v>
                </c:pt>
                <c:pt idx="2996">
                  <c:v>1.274329938609039</c:v>
                </c:pt>
                <c:pt idx="2997">
                  <c:v>-0.581393321642577</c:v>
                </c:pt>
                <c:pt idx="2998">
                  <c:v>-0.519570993056705</c:v>
                </c:pt>
                <c:pt idx="2999">
                  <c:v>-0.585005860746201</c:v>
                </c:pt>
                <c:pt idx="3000">
                  <c:v>0.147440055752391</c:v>
                </c:pt>
                <c:pt idx="3001">
                  <c:v>-0.544305124654507</c:v>
                </c:pt>
                <c:pt idx="3002">
                  <c:v>-0.563264282515203</c:v>
                </c:pt>
                <c:pt idx="3003">
                  <c:v>-0.478465883351132</c:v>
                </c:pt>
                <c:pt idx="3004">
                  <c:v>-0.668264591008883</c:v>
                </c:pt>
                <c:pt idx="3005">
                  <c:v>-0.568460977275127</c:v>
                </c:pt>
                <c:pt idx="3006">
                  <c:v>-0.527330631070714</c:v>
                </c:pt>
                <c:pt idx="3007">
                  <c:v>-0.101483009225834</c:v>
                </c:pt>
                <c:pt idx="3008">
                  <c:v>-0.549778115138647</c:v>
                </c:pt>
                <c:pt idx="3009">
                  <c:v>-0.714953364150327</c:v>
                </c:pt>
                <c:pt idx="3010">
                  <c:v>-0.688730919665351</c:v>
                </c:pt>
                <c:pt idx="3011">
                  <c:v>-0.574946381771646</c:v>
                </c:pt>
                <c:pt idx="3012">
                  <c:v>-0.112210635827827</c:v>
                </c:pt>
                <c:pt idx="3013">
                  <c:v>-0.813926229193479</c:v>
                </c:pt>
                <c:pt idx="3014">
                  <c:v>-0.562427402109116</c:v>
                </c:pt>
                <c:pt idx="3015">
                  <c:v>-0.572486556692339</c:v>
                </c:pt>
                <c:pt idx="3016">
                  <c:v>-0.365337988196163</c:v>
                </c:pt>
                <c:pt idx="3017">
                  <c:v>1.143540359066104</c:v>
                </c:pt>
                <c:pt idx="3018">
                  <c:v>1.221061946396881</c:v>
                </c:pt>
                <c:pt idx="3019">
                  <c:v>-0.672602882451689</c:v>
                </c:pt>
                <c:pt idx="3020">
                  <c:v>-0.645744141811566</c:v>
                </c:pt>
                <c:pt idx="3021">
                  <c:v>-0.906613356764537</c:v>
                </c:pt>
                <c:pt idx="3022">
                  <c:v>0.219325410947165</c:v>
                </c:pt>
                <c:pt idx="3023">
                  <c:v>-0.526721888015544</c:v>
                </c:pt>
                <c:pt idx="3024">
                  <c:v>-0.448037654995541</c:v>
                </c:pt>
                <c:pt idx="3025">
                  <c:v>-0.427294279399973</c:v>
                </c:pt>
                <c:pt idx="3026">
                  <c:v>0.306555769666413</c:v>
                </c:pt>
                <c:pt idx="3027">
                  <c:v>-0.589875259745577</c:v>
                </c:pt>
                <c:pt idx="3028">
                  <c:v>-0.581544214935814</c:v>
                </c:pt>
                <c:pt idx="3029">
                  <c:v>-0.693957714425315</c:v>
                </c:pt>
                <c:pt idx="3030">
                  <c:v>-0.562318811549146</c:v>
                </c:pt>
                <c:pt idx="3031">
                  <c:v>-0.775693561046728</c:v>
                </c:pt>
                <c:pt idx="3032">
                  <c:v>-2.479160405757304</c:v>
                </c:pt>
                <c:pt idx="3033">
                  <c:v>-0.162104286063388</c:v>
                </c:pt>
                <c:pt idx="3034">
                  <c:v>-0.567575950732459</c:v>
                </c:pt>
                <c:pt idx="3035">
                  <c:v>0.650907304439392</c:v>
                </c:pt>
                <c:pt idx="3036">
                  <c:v>0.919250208794525</c:v>
                </c:pt>
                <c:pt idx="3037">
                  <c:v>-0.144358747812382</c:v>
                </c:pt>
                <c:pt idx="3038">
                  <c:v>-0.566742759339336</c:v>
                </c:pt>
                <c:pt idx="3039">
                  <c:v>-0.211208258515654</c:v>
                </c:pt>
                <c:pt idx="3040">
                  <c:v>-0.317501894272919</c:v>
                </c:pt>
                <c:pt idx="3041">
                  <c:v>-0.534028287433378</c:v>
                </c:pt>
                <c:pt idx="3042">
                  <c:v>-0.622895104817438</c:v>
                </c:pt>
                <c:pt idx="3043">
                  <c:v>-0.812468430473273</c:v>
                </c:pt>
                <c:pt idx="3044">
                  <c:v>-0.219966656366892</c:v>
                </c:pt>
                <c:pt idx="3045">
                  <c:v>-0.852870146068711</c:v>
                </c:pt>
                <c:pt idx="3046">
                  <c:v>-0.551431349908486</c:v>
                </c:pt>
                <c:pt idx="3047">
                  <c:v>-0.623097015540356</c:v>
                </c:pt>
                <c:pt idx="3048">
                  <c:v>-0.129099950669541</c:v>
                </c:pt>
                <c:pt idx="3049">
                  <c:v>-0.518378858122303</c:v>
                </c:pt>
                <c:pt idx="3050">
                  <c:v>-0.277535988096645</c:v>
                </c:pt>
                <c:pt idx="3051">
                  <c:v>-0.523893972995469</c:v>
                </c:pt>
                <c:pt idx="3052">
                  <c:v>-0.501086184421171</c:v>
                </c:pt>
                <c:pt idx="3053">
                  <c:v>-0.513983757077607</c:v>
                </c:pt>
                <c:pt idx="3054">
                  <c:v>-0.659000801042421</c:v>
                </c:pt>
                <c:pt idx="3055">
                  <c:v>-0.453301701018824</c:v>
                </c:pt>
                <c:pt idx="3056">
                  <c:v>-0.545007475836365</c:v>
                </c:pt>
                <c:pt idx="3057">
                  <c:v>-0.372375918020586</c:v>
                </c:pt>
                <c:pt idx="3058">
                  <c:v>-0.792666282443304</c:v>
                </c:pt>
                <c:pt idx="3059">
                  <c:v>-0.290987375330708</c:v>
                </c:pt>
                <c:pt idx="3060">
                  <c:v>-0.629442183563105</c:v>
                </c:pt>
                <c:pt idx="3061">
                  <c:v>-0.707061258116193</c:v>
                </c:pt>
                <c:pt idx="3062">
                  <c:v>-0.2875953054003</c:v>
                </c:pt>
                <c:pt idx="3063">
                  <c:v>-0.495605445946893</c:v>
                </c:pt>
                <c:pt idx="3064">
                  <c:v>-0.49460290634871</c:v>
                </c:pt>
                <c:pt idx="3065">
                  <c:v>-0.480360348265294</c:v>
                </c:pt>
                <c:pt idx="3066">
                  <c:v>-0.176637304267423</c:v>
                </c:pt>
                <c:pt idx="3067">
                  <c:v>-0.448902972127066</c:v>
                </c:pt>
                <c:pt idx="3068">
                  <c:v>-0.561130355375815</c:v>
                </c:pt>
                <c:pt idx="3069">
                  <c:v>-0.542756424752025</c:v>
                </c:pt>
                <c:pt idx="3070">
                  <c:v>-0.587757322135992</c:v>
                </c:pt>
                <c:pt idx="3071">
                  <c:v>-0.555138849767011</c:v>
                </c:pt>
                <c:pt idx="3072">
                  <c:v>-0.366264345612711</c:v>
                </c:pt>
                <c:pt idx="3073">
                  <c:v>-1.449625823995834</c:v>
                </c:pt>
                <c:pt idx="3074">
                  <c:v>0.641871706350351</c:v>
                </c:pt>
                <c:pt idx="3075">
                  <c:v>-0.984499801238271</c:v>
                </c:pt>
                <c:pt idx="3076">
                  <c:v>-0.767255113685131</c:v>
                </c:pt>
                <c:pt idx="3077">
                  <c:v>-0.570878566508715</c:v>
                </c:pt>
                <c:pt idx="3078">
                  <c:v>-0.580711285260567</c:v>
                </c:pt>
                <c:pt idx="3079">
                  <c:v>-0.538934064724868</c:v>
                </c:pt>
                <c:pt idx="3080">
                  <c:v>-0.633873697601902</c:v>
                </c:pt>
                <c:pt idx="3081">
                  <c:v>-0.753392739772562</c:v>
                </c:pt>
                <c:pt idx="3082">
                  <c:v>-3.137341711649943</c:v>
                </c:pt>
                <c:pt idx="3083">
                  <c:v>-0.183232304130589</c:v>
                </c:pt>
                <c:pt idx="3084">
                  <c:v>-0.565287811666133</c:v>
                </c:pt>
                <c:pt idx="3085">
                  <c:v>-0.543746058371591</c:v>
                </c:pt>
                <c:pt idx="3086">
                  <c:v>-0.522040533975357</c:v>
                </c:pt>
                <c:pt idx="3087">
                  <c:v>-0.607976033731074</c:v>
                </c:pt>
                <c:pt idx="3088">
                  <c:v>-0.509899305918629</c:v>
                </c:pt>
                <c:pt idx="3089">
                  <c:v>-0.608218379784557</c:v>
                </c:pt>
                <c:pt idx="3090">
                  <c:v>-1.006077560948035</c:v>
                </c:pt>
                <c:pt idx="3091">
                  <c:v>-0.381202945457907</c:v>
                </c:pt>
                <c:pt idx="3092">
                  <c:v>-0.35300202710206</c:v>
                </c:pt>
                <c:pt idx="3093">
                  <c:v>-0.424484317184339</c:v>
                </c:pt>
                <c:pt idx="3094">
                  <c:v>-0.525748881369619</c:v>
                </c:pt>
                <c:pt idx="3095">
                  <c:v>-0.525940005014393</c:v>
                </c:pt>
                <c:pt idx="3096">
                  <c:v>-0.593897463711476</c:v>
                </c:pt>
                <c:pt idx="3097">
                  <c:v>-0.52282548779802</c:v>
                </c:pt>
                <c:pt idx="3098">
                  <c:v>-0.609598091866251</c:v>
                </c:pt>
                <c:pt idx="3099">
                  <c:v>-0.262327333638748</c:v>
                </c:pt>
                <c:pt idx="3100">
                  <c:v>-0.875874817374921</c:v>
                </c:pt>
                <c:pt idx="3101">
                  <c:v>-0.410547966897045</c:v>
                </c:pt>
                <c:pt idx="3102">
                  <c:v>0.261880439650532</c:v>
                </c:pt>
                <c:pt idx="3103">
                  <c:v>-0.541950724113212</c:v>
                </c:pt>
                <c:pt idx="3104">
                  <c:v>-0.568820875758929</c:v>
                </c:pt>
                <c:pt idx="3105">
                  <c:v>-3.037732927993239</c:v>
                </c:pt>
                <c:pt idx="3106">
                  <c:v>-0.175256305976893</c:v>
                </c:pt>
                <c:pt idx="3107">
                  <c:v>-1.1102503960254</c:v>
                </c:pt>
                <c:pt idx="3108">
                  <c:v>-0.542398928784168</c:v>
                </c:pt>
                <c:pt idx="3109">
                  <c:v>-0.662041364544601</c:v>
                </c:pt>
                <c:pt idx="3110">
                  <c:v>-0.571510686580905</c:v>
                </c:pt>
                <c:pt idx="3111">
                  <c:v>-0.67242918108285</c:v>
                </c:pt>
                <c:pt idx="3112">
                  <c:v>-0.180782614884894</c:v>
                </c:pt>
                <c:pt idx="3113">
                  <c:v>-0.61408311572278</c:v>
                </c:pt>
                <c:pt idx="3114">
                  <c:v>-0.772478881955497</c:v>
                </c:pt>
                <c:pt idx="3115">
                  <c:v>0.225313592723499</c:v>
                </c:pt>
                <c:pt idx="3116">
                  <c:v>-0.165043278571562</c:v>
                </c:pt>
                <c:pt idx="3117">
                  <c:v>-0.469135801472801</c:v>
                </c:pt>
                <c:pt idx="3118">
                  <c:v>-0.572593873712192</c:v>
                </c:pt>
                <c:pt idx="3119">
                  <c:v>-0.624732933208221</c:v>
                </c:pt>
                <c:pt idx="3120">
                  <c:v>-0.758164584969223</c:v>
                </c:pt>
                <c:pt idx="3121">
                  <c:v>-0.642977839209749</c:v>
                </c:pt>
                <c:pt idx="3122">
                  <c:v>-0.565803797484471</c:v>
                </c:pt>
                <c:pt idx="3123">
                  <c:v>-0.168106121985883</c:v>
                </c:pt>
                <c:pt idx="3124">
                  <c:v>-0.53666966557397</c:v>
                </c:pt>
                <c:pt idx="3125">
                  <c:v>-0.630407321050493</c:v>
                </c:pt>
                <c:pt idx="3126">
                  <c:v>-0.564272806461926</c:v>
                </c:pt>
                <c:pt idx="3127">
                  <c:v>0.74693675594449</c:v>
                </c:pt>
                <c:pt idx="3128">
                  <c:v>0.626071532209314</c:v>
                </c:pt>
                <c:pt idx="3129">
                  <c:v>-0.217384119264622</c:v>
                </c:pt>
                <c:pt idx="3130">
                  <c:v>-0.260270317434164</c:v>
                </c:pt>
                <c:pt idx="3131">
                  <c:v>-2.134161719705024</c:v>
                </c:pt>
                <c:pt idx="3132">
                  <c:v>-0.237769840034357</c:v>
                </c:pt>
                <c:pt idx="3133">
                  <c:v>-0.585144835757017</c:v>
                </c:pt>
                <c:pt idx="3134">
                  <c:v>-0.624580969556839</c:v>
                </c:pt>
                <c:pt idx="3135">
                  <c:v>-0.503446553356607</c:v>
                </c:pt>
                <c:pt idx="3136">
                  <c:v>-0.544073149626714</c:v>
                </c:pt>
                <c:pt idx="3137">
                  <c:v>-0.494841452743268</c:v>
                </c:pt>
                <c:pt idx="3138">
                  <c:v>-0.177831279188441</c:v>
                </c:pt>
                <c:pt idx="3139">
                  <c:v>-0.991829049454635</c:v>
                </c:pt>
                <c:pt idx="3140">
                  <c:v>-0.62785166994843</c:v>
                </c:pt>
                <c:pt idx="3141">
                  <c:v>-0.598741461433014</c:v>
                </c:pt>
                <c:pt idx="3142">
                  <c:v>-0.389568062533337</c:v>
                </c:pt>
                <c:pt idx="3143">
                  <c:v>-0.510571747824132</c:v>
                </c:pt>
                <c:pt idx="3144">
                  <c:v>-0.172625549346296</c:v>
                </c:pt>
                <c:pt idx="3145">
                  <c:v>-0.323417796303991</c:v>
                </c:pt>
                <c:pt idx="3146">
                  <c:v>-0.944091392661506</c:v>
                </c:pt>
                <c:pt idx="3147">
                  <c:v>-0.168240002791978</c:v>
                </c:pt>
                <c:pt idx="3148">
                  <c:v>-0.62559482850993</c:v>
                </c:pt>
                <c:pt idx="3149">
                  <c:v>-0.460591971422008</c:v>
                </c:pt>
                <c:pt idx="3150">
                  <c:v>-0.581365668914971</c:v>
                </c:pt>
                <c:pt idx="3151">
                  <c:v>-1.424574378791119</c:v>
                </c:pt>
                <c:pt idx="3152">
                  <c:v>-0.536739473950638</c:v>
                </c:pt>
                <c:pt idx="3153">
                  <c:v>-0.532267666959117</c:v>
                </c:pt>
                <c:pt idx="3154">
                  <c:v>-0.603273608089826</c:v>
                </c:pt>
                <c:pt idx="3155">
                  <c:v>-0.212512529190232</c:v>
                </c:pt>
                <c:pt idx="3156">
                  <c:v>-1.219105642909924</c:v>
                </c:pt>
                <c:pt idx="3157">
                  <c:v>-0.808941170750852</c:v>
                </c:pt>
                <c:pt idx="3158">
                  <c:v>0.189310871610937</c:v>
                </c:pt>
                <c:pt idx="3159">
                  <c:v>-0.775542805796369</c:v>
                </c:pt>
                <c:pt idx="3160">
                  <c:v>-0.508592724188871</c:v>
                </c:pt>
                <c:pt idx="3161">
                  <c:v>-0.655166924465107</c:v>
                </c:pt>
                <c:pt idx="3162">
                  <c:v>-0.42559573024328</c:v>
                </c:pt>
                <c:pt idx="3163">
                  <c:v>-0.68138468006523</c:v>
                </c:pt>
                <c:pt idx="3164">
                  <c:v>-0.399283204916886</c:v>
                </c:pt>
                <c:pt idx="3165">
                  <c:v>-0.764967448099592</c:v>
                </c:pt>
                <c:pt idx="3166">
                  <c:v>-0.559106608539554</c:v>
                </c:pt>
                <c:pt idx="3167">
                  <c:v>-0.892970816792295</c:v>
                </c:pt>
                <c:pt idx="3168">
                  <c:v>-0.637520850337348</c:v>
                </c:pt>
                <c:pt idx="3169">
                  <c:v>-0.138878647925778</c:v>
                </c:pt>
                <c:pt idx="3170">
                  <c:v>-0.56399628800342</c:v>
                </c:pt>
                <c:pt idx="3171">
                  <c:v>-1.06038685551567</c:v>
                </c:pt>
                <c:pt idx="3172">
                  <c:v>-0.147532441240117</c:v>
                </c:pt>
                <c:pt idx="3173">
                  <c:v>-0.252637418284533</c:v>
                </c:pt>
                <c:pt idx="3174">
                  <c:v>-0.218876910257306</c:v>
                </c:pt>
                <c:pt idx="3175">
                  <c:v>-0.261454654273206</c:v>
                </c:pt>
                <c:pt idx="3176">
                  <c:v>-0.452642348060839</c:v>
                </c:pt>
                <c:pt idx="3177">
                  <c:v>-1.077267232246953</c:v>
                </c:pt>
                <c:pt idx="3178">
                  <c:v>-0.906642304890531</c:v>
                </c:pt>
                <c:pt idx="3179">
                  <c:v>-0.435886366424833</c:v>
                </c:pt>
                <c:pt idx="3180">
                  <c:v>-0.701077824234971</c:v>
                </c:pt>
                <c:pt idx="3181">
                  <c:v>-0.565745646288099</c:v>
                </c:pt>
                <c:pt idx="3182">
                  <c:v>-0.815827999585631</c:v>
                </c:pt>
                <c:pt idx="3183">
                  <c:v>-0.540788953026367</c:v>
                </c:pt>
                <c:pt idx="3184">
                  <c:v>0.105876154516647</c:v>
                </c:pt>
                <c:pt idx="3185">
                  <c:v>-0.748194964317772</c:v>
                </c:pt>
                <c:pt idx="3186">
                  <c:v>-3.481257175867816</c:v>
                </c:pt>
                <c:pt idx="3187">
                  <c:v>-0.246340346484262</c:v>
                </c:pt>
                <c:pt idx="3188">
                  <c:v>-0.224432249185232</c:v>
                </c:pt>
                <c:pt idx="3189">
                  <c:v>-0.646291432579222</c:v>
                </c:pt>
                <c:pt idx="3190">
                  <c:v>0.279422453687252</c:v>
                </c:pt>
                <c:pt idx="3191">
                  <c:v>-2.160632928343025</c:v>
                </c:pt>
                <c:pt idx="3192">
                  <c:v>-0.538960197598369</c:v>
                </c:pt>
                <c:pt idx="3193">
                  <c:v>0.529782155602372</c:v>
                </c:pt>
                <c:pt idx="3194">
                  <c:v>-0.509904099946702</c:v>
                </c:pt>
                <c:pt idx="3195">
                  <c:v>-3.372738255019484</c:v>
                </c:pt>
                <c:pt idx="3196">
                  <c:v>-0.65717830397982</c:v>
                </c:pt>
                <c:pt idx="3197">
                  <c:v>-0.483429746456169</c:v>
                </c:pt>
                <c:pt idx="3198">
                  <c:v>-0.590817673465567</c:v>
                </c:pt>
                <c:pt idx="3199">
                  <c:v>-0.541917526927466</c:v>
                </c:pt>
                <c:pt idx="3200">
                  <c:v>-2.731963748457156</c:v>
                </c:pt>
                <c:pt idx="3201">
                  <c:v>-1.069194010253334</c:v>
                </c:pt>
                <c:pt idx="3202">
                  <c:v>-0.427018648350477</c:v>
                </c:pt>
                <c:pt idx="3203">
                  <c:v>-0.229119561156066</c:v>
                </c:pt>
                <c:pt idx="3204">
                  <c:v>-0.198104513233524</c:v>
                </c:pt>
                <c:pt idx="3205">
                  <c:v>-0.453481694378793</c:v>
                </c:pt>
                <c:pt idx="3206">
                  <c:v>-0.188555717673657</c:v>
                </c:pt>
                <c:pt idx="3207">
                  <c:v>0.100078910733634</c:v>
                </c:pt>
                <c:pt idx="3208">
                  <c:v>0.894088725227043</c:v>
                </c:pt>
                <c:pt idx="3209">
                  <c:v>-0.455609949982119</c:v>
                </c:pt>
                <c:pt idx="3210">
                  <c:v>-0.145745451847796</c:v>
                </c:pt>
                <c:pt idx="3211">
                  <c:v>-0.791067978055053</c:v>
                </c:pt>
                <c:pt idx="3212">
                  <c:v>0.139117936198825</c:v>
                </c:pt>
                <c:pt idx="3213">
                  <c:v>-0.531343262047289</c:v>
                </c:pt>
                <c:pt idx="3214">
                  <c:v>-0.684300614050727</c:v>
                </c:pt>
                <c:pt idx="3215">
                  <c:v>-0.117946195170039</c:v>
                </c:pt>
                <c:pt idx="3216">
                  <c:v>-0.392221825611885</c:v>
                </c:pt>
                <c:pt idx="3217">
                  <c:v>-0.969799275998827</c:v>
                </c:pt>
                <c:pt idx="3218">
                  <c:v>-0.700663402475783</c:v>
                </c:pt>
                <c:pt idx="3219">
                  <c:v>-0.837952340287619</c:v>
                </c:pt>
                <c:pt idx="3220">
                  <c:v>-0.57851265039833</c:v>
                </c:pt>
                <c:pt idx="3221">
                  <c:v>-0.500571854576582</c:v>
                </c:pt>
                <c:pt idx="3222">
                  <c:v>-0.625680574019949</c:v>
                </c:pt>
                <c:pt idx="3223">
                  <c:v>-0.615138436217905</c:v>
                </c:pt>
                <c:pt idx="3224">
                  <c:v>-0.582517032035692</c:v>
                </c:pt>
                <c:pt idx="3225">
                  <c:v>-0.599429261107406</c:v>
                </c:pt>
                <c:pt idx="3226">
                  <c:v>-0.583375047738562</c:v>
                </c:pt>
                <c:pt idx="3227">
                  <c:v>-0.687045258152289</c:v>
                </c:pt>
                <c:pt idx="3228">
                  <c:v>-0.138829840550916</c:v>
                </c:pt>
                <c:pt idx="3229">
                  <c:v>-0.084924735159461</c:v>
                </c:pt>
                <c:pt idx="3230">
                  <c:v>-0.148416983771211</c:v>
                </c:pt>
                <c:pt idx="3231">
                  <c:v>-0.497618944572596</c:v>
                </c:pt>
                <c:pt idx="3232">
                  <c:v>-0.467788152150763</c:v>
                </c:pt>
                <c:pt idx="3233">
                  <c:v>-1.491469847599365</c:v>
                </c:pt>
                <c:pt idx="3234">
                  <c:v>-0.640684064609685</c:v>
                </c:pt>
                <c:pt idx="3235">
                  <c:v>-0.548763147410142</c:v>
                </c:pt>
                <c:pt idx="3236">
                  <c:v>-0.197587895495066</c:v>
                </c:pt>
                <c:pt idx="3237">
                  <c:v>-0.662633863360981</c:v>
                </c:pt>
                <c:pt idx="3238">
                  <c:v>-0.509237023451974</c:v>
                </c:pt>
                <c:pt idx="3239">
                  <c:v>0.426933009729052</c:v>
                </c:pt>
                <c:pt idx="3240">
                  <c:v>-0.72789978645351</c:v>
                </c:pt>
                <c:pt idx="3241">
                  <c:v>-1.531347292580823</c:v>
                </c:pt>
                <c:pt idx="3242">
                  <c:v>-0.829558213519841</c:v>
                </c:pt>
                <c:pt idx="3243">
                  <c:v>-0.483624829279557</c:v>
                </c:pt>
                <c:pt idx="3244">
                  <c:v>0.385042215786566</c:v>
                </c:pt>
                <c:pt idx="3245">
                  <c:v>-0.773296178336537</c:v>
                </c:pt>
                <c:pt idx="3246">
                  <c:v>0.248712901395259</c:v>
                </c:pt>
                <c:pt idx="3247">
                  <c:v>-0.538270762078477</c:v>
                </c:pt>
                <c:pt idx="3248">
                  <c:v>0.416991774220069</c:v>
                </c:pt>
                <c:pt idx="3249">
                  <c:v>-0.829609570624785</c:v>
                </c:pt>
                <c:pt idx="3250">
                  <c:v>-0.47983563714026</c:v>
                </c:pt>
                <c:pt idx="3251">
                  <c:v>-0.53958729217081</c:v>
                </c:pt>
                <c:pt idx="3252">
                  <c:v>-0.52101043661349</c:v>
                </c:pt>
                <c:pt idx="3253">
                  <c:v>-0.675614539561177</c:v>
                </c:pt>
                <c:pt idx="3254">
                  <c:v>-0.846020695729215</c:v>
                </c:pt>
                <c:pt idx="3255">
                  <c:v>-0.236209138981125</c:v>
                </c:pt>
                <c:pt idx="3256">
                  <c:v>-0.943535680445136</c:v>
                </c:pt>
                <c:pt idx="3257">
                  <c:v>-0.353818615661957</c:v>
                </c:pt>
                <c:pt idx="3258">
                  <c:v>-0.354217382300773</c:v>
                </c:pt>
                <c:pt idx="3259">
                  <c:v>-0.412423101995861</c:v>
                </c:pt>
                <c:pt idx="3260">
                  <c:v>-0.668085351709423</c:v>
                </c:pt>
                <c:pt idx="3261">
                  <c:v>-3.505865088250674</c:v>
                </c:pt>
                <c:pt idx="3262">
                  <c:v>-0.292512202573023</c:v>
                </c:pt>
                <c:pt idx="3263">
                  <c:v>-0.506335507516667</c:v>
                </c:pt>
                <c:pt idx="3264">
                  <c:v>-0.461894023296093</c:v>
                </c:pt>
                <c:pt idx="3265">
                  <c:v>-0.376688611069629</c:v>
                </c:pt>
                <c:pt idx="3266">
                  <c:v>-0.696913333899284</c:v>
                </c:pt>
                <c:pt idx="3267">
                  <c:v>-0.889013896885391</c:v>
                </c:pt>
                <c:pt idx="3268">
                  <c:v>-0.502621424188168</c:v>
                </c:pt>
                <c:pt idx="3269">
                  <c:v>-0.234002715114037</c:v>
                </c:pt>
                <c:pt idx="3270">
                  <c:v>-1.328159119743534</c:v>
                </c:pt>
                <c:pt idx="3271">
                  <c:v>-0.592138480813101</c:v>
                </c:pt>
                <c:pt idx="3272">
                  <c:v>-0.551719670662834</c:v>
                </c:pt>
                <c:pt idx="3273">
                  <c:v>-0.356485617284127</c:v>
                </c:pt>
                <c:pt idx="3274">
                  <c:v>-0.494125112680442</c:v>
                </c:pt>
                <c:pt idx="3275">
                  <c:v>-0.696698746983454</c:v>
                </c:pt>
                <c:pt idx="3276">
                  <c:v>-0.52412672262308</c:v>
                </c:pt>
                <c:pt idx="3277">
                  <c:v>-0.491674364721641</c:v>
                </c:pt>
                <c:pt idx="3278">
                  <c:v>-0.44462243675707</c:v>
                </c:pt>
                <c:pt idx="3279">
                  <c:v>-0.808498462082311</c:v>
                </c:pt>
                <c:pt idx="3280">
                  <c:v>-0.554397358596902</c:v>
                </c:pt>
                <c:pt idx="3281">
                  <c:v>-0.557251690884808</c:v>
                </c:pt>
                <c:pt idx="3282">
                  <c:v>-0.535662525250853</c:v>
                </c:pt>
                <c:pt idx="3283">
                  <c:v>-0.15530994131448</c:v>
                </c:pt>
                <c:pt idx="3284">
                  <c:v>-0.707911336947476</c:v>
                </c:pt>
                <c:pt idx="3285">
                  <c:v>-0.529599792096841</c:v>
                </c:pt>
                <c:pt idx="3286">
                  <c:v>-0.122601963287971</c:v>
                </c:pt>
                <c:pt idx="3287">
                  <c:v>-0.373141488233829</c:v>
                </c:pt>
                <c:pt idx="3288">
                  <c:v>-0.554653071727785</c:v>
                </c:pt>
                <c:pt idx="3289">
                  <c:v>-0.569608094795407</c:v>
                </c:pt>
                <c:pt idx="3290">
                  <c:v>-0.572732412690668</c:v>
                </c:pt>
                <c:pt idx="3291">
                  <c:v>-0.451624601768109</c:v>
                </c:pt>
                <c:pt idx="3292">
                  <c:v>-0.474831603454612</c:v>
                </c:pt>
                <c:pt idx="3293">
                  <c:v>-0.743065776684658</c:v>
                </c:pt>
                <c:pt idx="3294">
                  <c:v>-0.925967608815989</c:v>
                </c:pt>
                <c:pt idx="3295">
                  <c:v>-0.416101147324626</c:v>
                </c:pt>
                <c:pt idx="3296">
                  <c:v>-0.560965680512978</c:v>
                </c:pt>
                <c:pt idx="3297">
                  <c:v>-0.533123924834724</c:v>
                </c:pt>
                <c:pt idx="3298">
                  <c:v>-0.52909960182445</c:v>
                </c:pt>
                <c:pt idx="3299">
                  <c:v>-0.44224376884208</c:v>
                </c:pt>
                <c:pt idx="3300">
                  <c:v>-0.418951157998199</c:v>
                </c:pt>
                <c:pt idx="3301">
                  <c:v>-0.493740206167715</c:v>
                </c:pt>
                <c:pt idx="3302">
                  <c:v>-0.401141387368</c:v>
                </c:pt>
                <c:pt idx="3303">
                  <c:v>-0.579621930347635</c:v>
                </c:pt>
                <c:pt idx="3304">
                  <c:v>-0.308408321058417</c:v>
                </c:pt>
                <c:pt idx="3305">
                  <c:v>-0.537894997122107</c:v>
                </c:pt>
                <c:pt idx="3306">
                  <c:v>-0.157029933702778</c:v>
                </c:pt>
                <c:pt idx="3307">
                  <c:v>-0.567215275784869</c:v>
                </c:pt>
                <c:pt idx="3308">
                  <c:v>-0.528711490073478</c:v>
                </c:pt>
                <c:pt idx="3309">
                  <c:v>-0.498580429772912</c:v>
                </c:pt>
                <c:pt idx="3310">
                  <c:v>-0.57032349676021</c:v>
                </c:pt>
                <c:pt idx="3311">
                  <c:v>-0.563765305560896</c:v>
                </c:pt>
                <c:pt idx="3312">
                  <c:v>-0.646456211568933</c:v>
                </c:pt>
                <c:pt idx="3313">
                  <c:v>-0.469704707342491</c:v>
                </c:pt>
                <c:pt idx="3314">
                  <c:v>-0.518876167578858</c:v>
                </c:pt>
                <c:pt idx="3315">
                  <c:v>-0.599552840277288</c:v>
                </c:pt>
                <c:pt idx="3316">
                  <c:v>-0.483092965888036</c:v>
                </c:pt>
                <c:pt idx="3317">
                  <c:v>-0.479262284966096</c:v>
                </c:pt>
                <c:pt idx="3318">
                  <c:v>-0.354206291478151</c:v>
                </c:pt>
                <c:pt idx="3319">
                  <c:v>-1.407490853695871</c:v>
                </c:pt>
                <c:pt idx="3320">
                  <c:v>0.458470564602932</c:v>
                </c:pt>
                <c:pt idx="3321">
                  <c:v>-0.42763077007833</c:v>
                </c:pt>
                <c:pt idx="3322">
                  <c:v>-0.476772614108403</c:v>
                </c:pt>
                <c:pt idx="3323">
                  <c:v>-0.54591087248459</c:v>
                </c:pt>
                <c:pt idx="3324">
                  <c:v>-0.546873817359786</c:v>
                </c:pt>
                <c:pt idx="3325">
                  <c:v>-0.510085523710955</c:v>
                </c:pt>
                <c:pt idx="3326">
                  <c:v>-0.110424359116544</c:v>
                </c:pt>
                <c:pt idx="3327">
                  <c:v>-0.473624203166666</c:v>
                </c:pt>
                <c:pt idx="3328">
                  <c:v>-0.611928889329982</c:v>
                </c:pt>
                <c:pt idx="3329">
                  <c:v>-0.384254732688388</c:v>
                </c:pt>
                <c:pt idx="3330">
                  <c:v>-0.271879384053699</c:v>
                </c:pt>
                <c:pt idx="3331">
                  <c:v>-0.561201383209888</c:v>
                </c:pt>
                <c:pt idx="3332">
                  <c:v>0.222221346509816</c:v>
                </c:pt>
                <c:pt idx="3333">
                  <c:v>-0.581694538040888</c:v>
                </c:pt>
                <c:pt idx="3334">
                  <c:v>-0.482716616094615</c:v>
                </c:pt>
                <c:pt idx="3335">
                  <c:v>-0.521068265834314</c:v>
                </c:pt>
                <c:pt idx="3336">
                  <c:v>-0.542824200241536</c:v>
                </c:pt>
                <c:pt idx="3337">
                  <c:v>-0.904039796345594</c:v>
                </c:pt>
                <c:pt idx="3338">
                  <c:v>-0.6386828252744</c:v>
                </c:pt>
                <c:pt idx="3339">
                  <c:v>-0.478076704510696</c:v>
                </c:pt>
                <c:pt idx="3340">
                  <c:v>-3.684652179422326</c:v>
                </c:pt>
                <c:pt idx="3341">
                  <c:v>-0.932051984132343</c:v>
                </c:pt>
                <c:pt idx="3342">
                  <c:v>-0.134161755613668</c:v>
                </c:pt>
                <c:pt idx="3343">
                  <c:v>-0.524341550885996</c:v>
                </c:pt>
                <c:pt idx="3344">
                  <c:v>-0.526413917975273</c:v>
                </c:pt>
                <c:pt idx="3345">
                  <c:v>-0.119139567237392</c:v>
                </c:pt>
                <c:pt idx="3346">
                  <c:v>0.290781480579515</c:v>
                </c:pt>
                <c:pt idx="3347">
                  <c:v>-0.765828910356736</c:v>
                </c:pt>
                <c:pt idx="3348">
                  <c:v>-0.458787168167068</c:v>
                </c:pt>
                <c:pt idx="3349">
                  <c:v>-0.528801618701168</c:v>
                </c:pt>
                <c:pt idx="3350">
                  <c:v>-0.604487691265073</c:v>
                </c:pt>
                <c:pt idx="3351">
                  <c:v>-0.634402959516186</c:v>
                </c:pt>
                <c:pt idx="3352">
                  <c:v>-0.495996538027544</c:v>
                </c:pt>
                <c:pt idx="3353">
                  <c:v>-0.766240608807735</c:v>
                </c:pt>
                <c:pt idx="3354">
                  <c:v>-0.323170060422577</c:v>
                </c:pt>
                <c:pt idx="3355">
                  <c:v>-0.557493887455491</c:v>
                </c:pt>
                <c:pt idx="3356">
                  <c:v>-0.767830153262808</c:v>
                </c:pt>
                <c:pt idx="3357">
                  <c:v>-0.774351669461805</c:v>
                </c:pt>
                <c:pt idx="3358">
                  <c:v>-0.505309930881558</c:v>
                </c:pt>
                <c:pt idx="3359">
                  <c:v>-0.734364552724128</c:v>
                </c:pt>
                <c:pt idx="3360">
                  <c:v>-0.629639454497442</c:v>
                </c:pt>
                <c:pt idx="3361">
                  <c:v>-0.607512639339748</c:v>
                </c:pt>
                <c:pt idx="3362">
                  <c:v>-0.364007677781704</c:v>
                </c:pt>
                <c:pt idx="3363">
                  <c:v>-0.420243586495641</c:v>
                </c:pt>
                <c:pt idx="3364">
                  <c:v>-0.359134581375568</c:v>
                </c:pt>
                <c:pt idx="3365">
                  <c:v>-0.252202696739592</c:v>
                </c:pt>
                <c:pt idx="3366">
                  <c:v>-0.761865688490755</c:v>
                </c:pt>
                <c:pt idx="3367">
                  <c:v>-0.151464487565696</c:v>
                </c:pt>
                <c:pt idx="3368">
                  <c:v>-0.247620988141731</c:v>
                </c:pt>
                <c:pt idx="3369">
                  <c:v>-0.472363517976985</c:v>
                </c:pt>
                <c:pt idx="3370">
                  <c:v>-0.315366988169712</c:v>
                </c:pt>
                <c:pt idx="3371">
                  <c:v>-0.749731540633833</c:v>
                </c:pt>
                <c:pt idx="3372">
                  <c:v>-0.411991878808912</c:v>
                </c:pt>
                <c:pt idx="3373">
                  <c:v>-0.356334892844815</c:v>
                </c:pt>
                <c:pt idx="3374">
                  <c:v>-0.115698785727829</c:v>
                </c:pt>
                <c:pt idx="3375">
                  <c:v>-1.295914901236463</c:v>
                </c:pt>
                <c:pt idx="3376">
                  <c:v>-0.606044415209838</c:v>
                </c:pt>
                <c:pt idx="3377">
                  <c:v>-0.451853245474963</c:v>
                </c:pt>
                <c:pt idx="3378">
                  <c:v>-0.428695441824662</c:v>
                </c:pt>
                <c:pt idx="3379">
                  <c:v>-0.619527060472547</c:v>
                </c:pt>
                <c:pt idx="3380">
                  <c:v>-0.4680799457078</c:v>
                </c:pt>
                <c:pt idx="3381">
                  <c:v>-0.804801357381266</c:v>
                </c:pt>
                <c:pt idx="3382">
                  <c:v>-0.46354984739101</c:v>
                </c:pt>
                <c:pt idx="3383">
                  <c:v>-0.582731730404885</c:v>
                </c:pt>
                <c:pt idx="3384">
                  <c:v>-0.549037123226053</c:v>
                </c:pt>
                <c:pt idx="3385">
                  <c:v>-0.546581642094155</c:v>
                </c:pt>
                <c:pt idx="3386">
                  <c:v>-0.346997492052292</c:v>
                </c:pt>
                <c:pt idx="3387">
                  <c:v>-0.503688432007184</c:v>
                </c:pt>
                <c:pt idx="3388">
                  <c:v>-0.575890184277081</c:v>
                </c:pt>
                <c:pt idx="3389">
                  <c:v>-0.603764449110099</c:v>
                </c:pt>
                <c:pt idx="3390">
                  <c:v>-0.598162850892058</c:v>
                </c:pt>
                <c:pt idx="3391">
                  <c:v>-0.640084715397567</c:v>
                </c:pt>
                <c:pt idx="3392">
                  <c:v>-0.457582168279792</c:v>
                </c:pt>
                <c:pt idx="3393">
                  <c:v>-0.484976316590045</c:v>
                </c:pt>
                <c:pt idx="3394">
                  <c:v>-0.960463298968382</c:v>
                </c:pt>
                <c:pt idx="3395">
                  <c:v>-0.760486766169994</c:v>
                </c:pt>
                <c:pt idx="3396">
                  <c:v>-0.388867868999625</c:v>
                </c:pt>
                <c:pt idx="3397">
                  <c:v>-0.485146489910397</c:v>
                </c:pt>
                <c:pt idx="3398">
                  <c:v>-0.336331908352805</c:v>
                </c:pt>
                <c:pt idx="3399">
                  <c:v>-0.470603289160645</c:v>
                </c:pt>
                <c:pt idx="3400">
                  <c:v>-0.754633960367546</c:v>
                </c:pt>
                <c:pt idx="3401">
                  <c:v>-0.446539542182599</c:v>
                </c:pt>
                <c:pt idx="3402">
                  <c:v>-0.669128692298245</c:v>
                </c:pt>
                <c:pt idx="3403">
                  <c:v>-0.384529215914571</c:v>
                </c:pt>
                <c:pt idx="3404">
                  <c:v>-0.429621689752234</c:v>
                </c:pt>
                <c:pt idx="3405">
                  <c:v>-0.701850366962013</c:v>
                </c:pt>
                <c:pt idx="3406">
                  <c:v>-0.184625171579074</c:v>
                </c:pt>
                <c:pt idx="3407">
                  <c:v>-0.470257007684997</c:v>
                </c:pt>
                <c:pt idx="3408">
                  <c:v>-0.508359041329378</c:v>
                </c:pt>
                <c:pt idx="3409">
                  <c:v>-0.32939779755084</c:v>
                </c:pt>
                <c:pt idx="3410">
                  <c:v>-0.467038604025073</c:v>
                </c:pt>
                <c:pt idx="3411">
                  <c:v>0.466513460711089</c:v>
                </c:pt>
                <c:pt idx="3412">
                  <c:v>-0.505093313592536</c:v>
                </c:pt>
                <c:pt idx="3413">
                  <c:v>0.130092207979084</c:v>
                </c:pt>
                <c:pt idx="3414">
                  <c:v>-0.31382121814625</c:v>
                </c:pt>
                <c:pt idx="3415">
                  <c:v>0.237944492739506</c:v>
                </c:pt>
                <c:pt idx="3416">
                  <c:v>-0.914283477253934</c:v>
                </c:pt>
                <c:pt idx="3417">
                  <c:v>-0.769342005626446</c:v>
                </c:pt>
                <c:pt idx="3418">
                  <c:v>-0.571109904800586</c:v>
                </c:pt>
                <c:pt idx="3419">
                  <c:v>-0.857004222852137</c:v>
                </c:pt>
                <c:pt idx="3420">
                  <c:v>-0.50196518908924</c:v>
                </c:pt>
                <c:pt idx="3421">
                  <c:v>-0.795264726921624</c:v>
                </c:pt>
                <c:pt idx="3422">
                  <c:v>-0.671266394289787</c:v>
                </c:pt>
                <c:pt idx="3423">
                  <c:v>-0.541018921845855</c:v>
                </c:pt>
                <c:pt idx="3424">
                  <c:v>-0.471642419147944</c:v>
                </c:pt>
                <c:pt idx="3425">
                  <c:v>-3.090348482398016</c:v>
                </c:pt>
                <c:pt idx="3426">
                  <c:v>0.378519569029985</c:v>
                </c:pt>
                <c:pt idx="3427">
                  <c:v>-0.397698213611505</c:v>
                </c:pt>
                <c:pt idx="3428">
                  <c:v>-0.582562581466202</c:v>
                </c:pt>
                <c:pt idx="3429">
                  <c:v>0.305258275484031</c:v>
                </c:pt>
                <c:pt idx="3430">
                  <c:v>-0.913747112516957</c:v>
                </c:pt>
                <c:pt idx="3431">
                  <c:v>-0.405350831387542</c:v>
                </c:pt>
                <c:pt idx="3432">
                  <c:v>-0.554307543719655</c:v>
                </c:pt>
                <c:pt idx="3433">
                  <c:v>-0.528478446315113</c:v>
                </c:pt>
                <c:pt idx="3434">
                  <c:v>-0.486977705943254</c:v>
                </c:pt>
                <c:pt idx="3435">
                  <c:v>-0.592027499292591</c:v>
                </c:pt>
                <c:pt idx="3436">
                  <c:v>-0.498806012753822</c:v>
                </c:pt>
                <c:pt idx="3437">
                  <c:v>0.112845699803822</c:v>
                </c:pt>
                <c:pt idx="3438">
                  <c:v>-0.481468111648374</c:v>
                </c:pt>
                <c:pt idx="3439">
                  <c:v>-0.458541930666772</c:v>
                </c:pt>
                <c:pt idx="3440">
                  <c:v>-0.814542419631365</c:v>
                </c:pt>
                <c:pt idx="3441">
                  <c:v>-0.6214694832671</c:v>
                </c:pt>
                <c:pt idx="3442">
                  <c:v>-0.516656213086403</c:v>
                </c:pt>
                <c:pt idx="3443">
                  <c:v>-2.846143635066697</c:v>
                </c:pt>
                <c:pt idx="3444">
                  <c:v>-0.101336167262418</c:v>
                </c:pt>
                <c:pt idx="3445">
                  <c:v>-0.43749131199454</c:v>
                </c:pt>
                <c:pt idx="3446">
                  <c:v>-0.610896039458893</c:v>
                </c:pt>
                <c:pt idx="3447">
                  <c:v>-0.932510795518753</c:v>
                </c:pt>
                <c:pt idx="3448">
                  <c:v>0.483246447596748</c:v>
                </c:pt>
                <c:pt idx="3449">
                  <c:v>-0.549065471194289</c:v>
                </c:pt>
                <c:pt idx="3450">
                  <c:v>-0.251422845658899</c:v>
                </c:pt>
                <c:pt idx="3451">
                  <c:v>-0.621738579493077</c:v>
                </c:pt>
                <c:pt idx="3452">
                  <c:v>-0.742557027044699</c:v>
                </c:pt>
                <c:pt idx="3453">
                  <c:v>-0.719935357437298</c:v>
                </c:pt>
                <c:pt idx="3454">
                  <c:v>-0.26826812264524</c:v>
                </c:pt>
                <c:pt idx="3455">
                  <c:v>-0.527495294222594</c:v>
                </c:pt>
                <c:pt idx="3456">
                  <c:v>-0.190168949434191</c:v>
                </c:pt>
                <c:pt idx="3457">
                  <c:v>0.497680565489872</c:v>
                </c:pt>
                <c:pt idx="3458">
                  <c:v>0.112876882230003</c:v>
                </c:pt>
                <c:pt idx="3459">
                  <c:v>-0.64862128149041</c:v>
                </c:pt>
                <c:pt idx="3460">
                  <c:v>-0.326343914249807</c:v>
                </c:pt>
                <c:pt idx="3461">
                  <c:v>-0.396953697595518</c:v>
                </c:pt>
                <c:pt idx="3462">
                  <c:v>-0.545903800296442</c:v>
                </c:pt>
                <c:pt idx="3463">
                  <c:v>-0.77121192766347</c:v>
                </c:pt>
                <c:pt idx="3464">
                  <c:v>-0.644172515938665</c:v>
                </c:pt>
                <c:pt idx="3465">
                  <c:v>-1.071827920784437</c:v>
                </c:pt>
                <c:pt idx="3466">
                  <c:v>-0.83386137466978</c:v>
                </c:pt>
                <c:pt idx="3467">
                  <c:v>-0.500789020751941</c:v>
                </c:pt>
                <c:pt idx="3468">
                  <c:v>-0.218663502577713</c:v>
                </c:pt>
                <c:pt idx="3469">
                  <c:v>-0.564085394393132</c:v>
                </c:pt>
                <c:pt idx="3470">
                  <c:v>-0.36702160563265</c:v>
                </c:pt>
                <c:pt idx="3471">
                  <c:v>-0.449321287549261</c:v>
                </c:pt>
                <c:pt idx="3472">
                  <c:v>-0.505274453949901</c:v>
                </c:pt>
                <c:pt idx="3473">
                  <c:v>-0.525502875180213</c:v>
                </c:pt>
                <c:pt idx="3474">
                  <c:v>-0.561577006634028</c:v>
                </c:pt>
                <c:pt idx="3475">
                  <c:v>-2.431839196674487</c:v>
                </c:pt>
                <c:pt idx="3476">
                  <c:v>0.456565829040852</c:v>
                </c:pt>
                <c:pt idx="3477">
                  <c:v>-0.175074759997044</c:v>
                </c:pt>
                <c:pt idx="3478">
                  <c:v>-0.441472618433415</c:v>
                </c:pt>
                <c:pt idx="3479">
                  <c:v>-0.554685881849328</c:v>
                </c:pt>
                <c:pt idx="3480">
                  <c:v>-0.496370315773365</c:v>
                </c:pt>
                <c:pt idx="3481">
                  <c:v>-0.11160219402977</c:v>
                </c:pt>
                <c:pt idx="3482">
                  <c:v>-0.394843496691964</c:v>
                </c:pt>
                <c:pt idx="3483">
                  <c:v>-0.925226730995474</c:v>
                </c:pt>
                <c:pt idx="3484">
                  <c:v>-0.176086977714027</c:v>
                </c:pt>
                <c:pt idx="3485">
                  <c:v>-0.681911780290422</c:v>
                </c:pt>
                <c:pt idx="3486">
                  <c:v>-0.525609120715337</c:v>
                </c:pt>
                <c:pt idx="3487">
                  <c:v>-0.622063336377897</c:v>
                </c:pt>
                <c:pt idx="3488">
                  <c:v>-0.270203615560735</c:v>
                </c:pt>
                <c:pt idx="3489">
                  <c:v>-0.52001988176973</c:v>
                </c:pt>
                <c:pt idx="3490">
                  <c:v>-0.615766395262513</c:v>
                </c:pt>
                <c:pt idx="3491">
                  <c:v>-0.448447954305263</c:v>
                </c:pt>
                <c:pt idx="3492">
                  <c:v>0.179450229598081</c:v>
                </c:pt>
                <c:pt idx="3493">
                  <c:v>-0.379821646790586</c:v>
                </c:pt>
                <c:pt idx="3494">
                  <c:v>-0.291924107762572</c:v>
                </c:pt>
                <c:pt idx="3495">
                  <c:v>-0.340693319939142</c:v>
                </c:pt>
                <c:pt idx="3496">
                  <c:v>-0.574703883316535</c:v>
                </c:pt>
                <c:pt idx="3497">
                  <c:v>0.982917544113066</c:v>
                </c:pt>
                <c:pt idx="3498">
                  <c:v>-0.553438278718244</c:v>
                </c:pt>
                <c:pt idx="3499">
                  <c:v>-0.419468365850923</c:v>
                </c:pt>
                <c:pt idx="3500">
                  <c:v>-0.548904621639323</c:v>
                </c:pt>
                <c:pt idx="3501">
                  <c:v>-2.373761398545142</c:v>
                </c:pt>
                <c:pt idx="3502">
                  <c:v>-0.475634955102584</c:v>
                </c:pt>
                <c:pt idx="3503">
                  <c:v>-0.53774205364377</c:v>
                </c:pt>
                <c:pt idx="3504">
                  <c:v>-0.500685709880043</c:v>
                </c:pt>
                <c:pt idx="3505">
                  <c:v>-0.464660533704377</c:v>
                </c:pt>
                <c:pt idx="3506">
                  <c:v>-0.532815273664191</c:v>
                </c:pt>
                <c:pt idx="3507">
                  <c:v>-0.875937618405222</c:v>
                </c:pt>
                <c:pt idx="3508">
                  <c:v>0.354796210595765</c:v>
                </c:pt>
                <c:pt idx="3509">
                  <c:v>-0.57189755498223</c:v>
                </c:pt>
                <c:pt idx="3510">
                  <c:v>-0.344012919091794</c:v>
                </c:pt>
                <c:pt idx="3511">
                  <c:v>-0.525495795907469</c:v>
                </c:pt>
                <c:pt idx="3512">
                  <c:v>-0.44666020778359</c:v>
                </c:pt>
                <c:pt idx="3513">
                  <c:v>-0.983234868778311</c:v>
                </c:pt>
                <c:pt idx="3514">
                  <c:v>-0.230962490052683</c:v>
                </c:pt>
                <c:pt idx="3515">
                  <c:v>-0.596238923913628</c:v>
                </c:pt>
                <c:pt idx="3516">
                  <c:v>-0.526077069954518</c:v>
                </c:pt>
                <c:pt idx="3517">
                  <c:v>-0.387982241188361</c:v>
                </c:pt>
                <c:pt idx="3518">
                  <c:v>-0.538549236199115</c:v>
                </c:pt>
                <c:pt idx="3519">
                  <c:v>-0.491676855422859</c:v>
                </c:pt>
                <c:pt idx="3520">
                  <c:v>-0.505949819695209</c:v>
                </c:pt>
                <c:pt idx="3521">
                  <c:v>-0.551540127054598</c:v>
                </c:pt>
                <c:pt idx="3522">
                  <c:v>-0.458287314724461</c:v>
                </c:pt>
                <c:pt idx="3523">
                  <c:v>-0.512338068810646</c:v>
                </c:pt>
                <c:pt idx="3524">
                  <c:v>-0.486549825263847</c:v>
                </c:pt>
                <c:pt idx="3525">
                  <c:v>0.46459218769946</c:v>
                </c:pt>
                <c:pt idx="3526">
                  <c:v>-0.187417159816911</c:v>
                </c:pt>
                <c:pt idx="3527">
                  <c:v>-0.170545695436843</c:v>
                </c:pt>
                <c:pt idx="3528">
                  <c:v>-0.239121161589183</c:v>
                </c:pt>
                <c:pt idx="3529">
                  <c:v>-0.483003401535613</c:v>
                </c:pt>
                <c:pt idx="3530">
                  <c:v>-0.141459614198849</c:v>
                </c:pt>
                <c:pt idx="3531">
                  <c:v>-0.475192809434413</c:v>
                </c:pt>
                <c:pt idx="3532">
                  <c:v>-0.113560324016957</c:v>
                </c:pt>
                <c:pt idx="3533">
                  <c:v>-0.343938352238058</c:v>
                </c:pt>
                <c:pt idx="3534">
                  <c:v>-0.145152047716996</c:v>
                </c:pt>
                <c:pt idx="3535">
                  <c:v>-0.181027553507042</c:v>
                </c:pt>
                <c:pt idx="3536">
                  <c:v>-0.446747673860759</c:v>
                </c:pt>
                <c:pt idx="3537">
                  <c:v>-0.436966975091292</c:v>
                </c:pt>
                <c:pt idx="3538">
                  <c:v>-0.563500870609018</c:v>
                </c:pt>
                <c:pt idx="3539">
                  <c:v>-0.811740028433969</c:v>
                </c:pt>
                <c:pt idx="3540">
                  <c:v>-0.529308053636</c:v>
                </c:pt>
                <c:pt idx="3541">
                  <c:v>-0.465262742147723</c:v>
                </c:pt>
                <c:pt idx="3542">
                  <c:v>-0.181337778963184</c:v>
                </c:pt>
                <c:pt idx="3543">
                  <c:v>-0.166471549389486</c:v>
                </c:pt>
                <c:pt idx="3544">
                  <c:v>-0.329844060193471</c:v>
                </c:pt>
                <c:pt idx="3545">
                  <c:v>-0.495384786705442</c:v>
                </c:pt>
                <c:pt idx="3546">
                  <c:v>-0.406786528934147</c:v>
                </c:pt>
                <c:pt idx="3547">
                  <c:v>-0.559181022197609</c:v>
                </c:pt>
                <c:pt idx="3548">
                  <c:v>-1.60165352877914</c:v>
                </c:pt>
                <c:pt idx="3549">
                  <c:v>0.605072728909094</c:v>
                </c:pt>
                <c:pt idx="3550">
                  <c:v>-0.467178016678642</c:v>
                </c:pt>
                <c:pt idx="3551">
                  <c:v>-0.417766318215656</c:v>
                </c:pt>
                <c:pt idx="3552">
                  <c:v>-0.416940081725947</c:v>
                </c:pt>
                <c:pt idx="3553">
                  <c:v>-0.806259939140204</c:v>
                </c:pt>
                <c:pt idx="3554">
                  <c:v>-0.642831615218748</c:v>
                </c:pt>
                <c:pt idx="3555">
                  <c:v>-0.51767952874984</c:v>
                </c:pt>
                <c:pt idx="3556">
                  <c:v>-0.443775406497122</c:v>
                </c:pt>
                <c:pt idx="3557">
                  <c:v>-0.290132527516194</c:v>
                </c:pt>
                <c:pt idx="3558">
                  <c:v>-3.410723805056899</c:v>
                </c:pt>
                <c:pt idx="3559">
                  <c:v>-0.445173384180297</c:v>
                </c:pt>
                <c:pt idx="3560">
                  <c:v>0.400781551929284</c:v>
                </c:pt>
                <c:pt idx="3561">
                  <c:v>-0.492757799866681</c:v>
                </c:pt>
                <c:pt idx="3562">
                  <c:v>-0.551631528670202</c:v>
                </c:pt>
                <c:pt idx="3563">
                  <c:v>-0.396174090655422</c:v>
                </c:pt>
                <c:pt idx="3564">
                  <c:v>-0.153975563855725</c:v>
                </c:pt>
                <c:pt idx="3565">
                  <c:v>-1.118878653170345</c:v>
                </c:pt>
                <c:pt idx="3566">
                  <c:v>-0.598137746368263</c:v>
                </c:pt>
                <c:pt idx="3567">
                  <c:v>-0.776218584920453</c:v>
                </c:pt>
                <c:pt idx="3568">
                  <c:v>-0.544235785510127</c:v>
                </c:pt>
                <c:pt idx="3569">
                  <c:v>-0.443674194472815</c:v>
                </c:pt>
                <c:pt idx="3570">
                  <c:v>-0.280738031519563</c:v>
                </c:pt>
                <c:pt idx="3571">
                  <c:v>-0.457325982978335</c:v>
                </c:pt>
                <c:pt idx="3572">
                  <c:v>0.638363955889014</c:v>
                </c:pt>
                <c:pt idx="3573">
                  <c:v>-0.689035135124587</c:v>
                </c:pt>
                <c:pt idx="3574">
                  <c:v>-0.371612642396623</c:v>
                </c:pt>
                <c:pt idx="3575">
                  <c:v>-1.114371869676994</c:v>
                </c:pt>
                <c:pt idx="3576">
                  <c:v>0.395167598886747</c:v>
                </c:pt>
                <c:pt idx="3577">
                  <c:v>-0.538334651462732</c:v>
                </c:pt>
                <c:pt idx="3578">
                  <c:v>-0.540264760521712</c:v>
                </c:pt>
                <c:pt idx="3579">
                  <c:v>-0.665472685660803</c:v>
                </c:pt>
                <c:pt idx="3580">
                  <c:v>-0.41639503926373</c:v>
                </c:pt>
                <c:pt idx="3581">
                  <c:v>-0.390635281300211</c:v>
                </c:pt>
                <c:pt idx="3582">
                  <c:v>-0.351717504820955</c:v>
                </c:pt>
                <c:pt idx="3583">
                  <c:v>-0.70981163166751</c:v>
                </c:pt>
                <c:pt idx="3584">
                  <c:v>-0.526410412391164</c:v>
                </c:pt>
                <c:pt idx="3585">
                  <c:v>-0.441793443601041</c:v>
                </c:pt>
                <c:pt idx="3586">
                  <c:v>-0.492786012068649</c:v>
                </c:pt>
                <c:pt idx="3587">
                  <c:v>-0.736838415649332</c:v>
                </c:pt>
                <c:pt idx="3588">
                  <c:v>-0.725968458177392</c:v>
                </c:pt>
                <c:pt idx="3589">
                  <c:v>-0.459415614785377</c:v>
                </c:pt>
                <c:pt idx="3590">
                  <c:v>-0.220363758742994</c:v>
                </c:pt>
                <c:pt idx="3591">
                  <c:v>-0.458156579281271</c:v>
                </c:pt>
                <c:pt idx="3592">
                  <c:v>-0.147560589559858</c:v>
                </c:pt>
                <c:pt idx="3593">
                  <c:v>-0.754752990932779</c:v>
                </c:pt>
                <c:pt idx="3594">
                  <c:v>-1.072365453321081</c:v>
                </c:pt>
                <c:pt idx="3595">
                  <c:v>-0.511153038203731</c:v>
                </c:pt>
                <c:pt idx="3596">
                  <c:v>0.179024378725609</c:v>
                </c:pt>
                <c:pt idx="3597">
                  <c:v>-0.307274276189586</c:v>
                </c:pt>
                <c:pt idx="3598">
                  <c:v>-0.542825734085184</c:v>
                </c:pt>
                <c:pt idx="3599">
                  <c:v>-0.509142497179087</c:v>
                </c:pt>
                <c:pt idx="3600">
                  <c:v>-0.374510298060074</c:v>
                </c:pt>
                <c:pt idx="3601">
                  <c:v>-0.464476659337986</c:v>
                </c:pt>
                <c:pt idx="3602">
                  <c:v>-0.850929980517438</c:v>
                </c:pt>
                <c:pt idx="3603">
                  <c:v>-0.798021286589663</c:v>
                </c:pt>
                <c:pt idx="3604">
                  <c:v>-0.459502319024192</c:v>
                </c:pt>
                <c:pt idx="3605">
                  <c:v>-0.524472326780678</c:v>
                </c:pt>
                <c:pt idx="3606">
                  <c:v>-0.708367064142997</c:v>
                </c:pt>
                <c:pt idx="3607">
                  <c:v>-0.266129667039522</c:v>
                </c:pt>
                <c:pt idx="3608">
                  <c:v>-0.608344697352984</c:v>
                </c:pt>
                <c:pt idx="3609">
                  <c:v>-0.410203021165543</c:v>
                </c:pt>
                <c:pt idx="3610">
                  <c:v>-0.477140791193448</c:v>
                </c:pt>
                <c:pt idx="3611">
                  <c:v>-0.559749424972554</c:v>
                </c:pt>
                <c:pt idx="3612">
                  <c:v>-0.191731850008136</c:v>
                </c:pt>
                <c:pt idx="3613">
                  <c:v>-0.396747001007996</c:v>
                </c:pt>
                <c:pt idx="3614">
                  <c:v>-0.443314788404651</c:v>
                </c:pt>
                <c:pt idx="3615">
                  <c:v>-0.655043923415598</c:v>
                </c:pt>
                <c:pt idx="3616">
                  <c:v>-0.510268213517632</c:v>
                </c:pt>
                <c:pt idx="3617">
                  <c:v>-0.60152966678374</c:v>
                </c:pt>
                <c:pt idx="3618">
                  <c:v>-0.493889029468889</c:v>
                </c:pt>
                <c:pt idx="3619">
                  <c:v>-0.465523957649223</c:v>
                </c:pt>
                <c:pt idx="3620">
                  <c:v>-0.671471541374903</c:v>
                </c:pt>
                <c:pt idx="3621">
                  <c:v>-0.650154933960904</c:v>
                </c:pt>
                <c:pt idx="3622">
                  <c:v>-0.478469877566066</c:v>
                </c:pt>
                <c:pt idx="3623">
                  <c:v>-0.62794975263476</c:v>
                </c:pt>
                <c:pt idx="3624">
                  <c:v>-0.533761225133461</c:v>
                </c:pt>
                <c:pt idx="3625">
                  <c:v>-0.529415207971791</c:v>
                </c:pt>
                <c:pt idx="3626">
                  <c:v>-2.30110289472775</c:v>
                </c:pt>
                <c:pt idx="3627">
                  <c:v>-0.204210389154992</c:v>
                </c:pt>
                <c:pt idx="3628">
                  <c:v>-0.719638090747868</c:v>
                </c:pt>
                <c:pt idx="3629">
                  <c:v>-0.437455565139281</c:v>
                </c:pt>
                <c:pt idx="3630">
                  <c:v>-0.443847280263518</c:v>
                </c:pt>
                <c:pt idx="3631">
                  <c:v>-0.327993949536541</c:v>
                </c:pt>
                <c:pt idx="3632">
                  <c:v>-0.619885934618968</c:v>
                </c:pt>
                <c:pt idx="3633">
                  <c:v>-0.606899715154277</c:v>
                </c:pt>
                <c:pt idx="3634">
                  <c:v>-0.352643428689187</c:v>
                </c:pt>
                <c:pt idx="3635">
                  <c:v>-1.737511902460957</c:v>
                </c:pt>
                <c:pt idx="3636">
                  <c:v>-0.40538209947825</c:v>
                </c:pt>
                <c:pt idx="3637">
                  <c:v>-0.537205405020401</c:v>
                </c:pt>
                <c:pt idx="3638">
                  <c:v>-0.374023533807956</c:v>
                </c:pt>
                <c:pt idx="3639">
                  <c:v>-0.289858133233631</c:v>
                </c:pt>
                <c:pt idx="3640">
                  <c:v>-0.727188073073429</c:v>
                </c:pt>
                <c:pt idx="3641">
                  <c:v>-0.627943621729516</c:v>
                </c:pt>
                <c:pt idx="3642">
                  <c:v>-0.388040057835493</c:v>
                </c:pt>
                <c:pt idx="3643">
                  <c:v>-0.44919223395684</c:v>
                </c:pt>
                <c:pt idx="3644">
                  <c:v>-0.40017610770427</c:v>
                </c:pt>
                <c:pt idx="3645">
                  <c:v>-0.568565576139585</c:v>
                </c:pt>
                <c:pt idx="3646">
                  <c:v>-0.356264715523</c:v>
                </c:pt>
                <c:pt idx="3647">
                  <c:v>0.203278413504109</c:v>
                </c:pt>
                <c:pt idx="3648">
                  <c:v>-0.467461858826011</c:v>
                </c:pt>
                <c:pt idx="3649">
                  <c:v>-0.381176740326501</c:v>
                </c:pt>
                <c:pt idx="3650">
                  <c:v>-0.488872985899466</c:v>
                </c:pt>
                <c:pt idx="3651">
                  <c:v>-0.348967522855214</c:v>
                </c:pt>
                <c:pt idx="3652">
                  <c:v>0.184894602931307</c:v>
                </c:pt>
                <c:pt idx="3653">
                  <c:v>-0.292944995377354</c:v>
                </c:pt>
                <c:pt idx="3654">
                  <c:v>-0.395829550359708</c:v>
                </c:pt>
                <c:pt idx="3655">
                  <c:v>-0.858033135509475</c:v>
                </c:pt>
                <c:pt idx="3656">
                  <c:v>-0.251555897490673</c:v>
                </c:pt>
                <c:pt idx="3657">
                  <c:v>-0.443086211427612</c:v>
                </c:pt>
                <c:pt idx="3658">
                  <c:v>-0.346033027518757</c:v>
                </c:pt>
                <c:pt idx="3659">
                  <c:v>-0.110093031239778</c:v>
                </c:pt>
                <c:pt idx="3660">
                  <c:v>-3.26261640626578</c:v>
                </c:pt>
                <c:pt idx="3661">
                  <c:v>-0.442759809101852</c:v>
                </c:pt>
                <c:pt idx="3662">
                  <c:v>-0.396693985513928</c:v>
                </c:pt>
                <c:pt idx="3663">
                  <c:v>-0.542809851257667</c:v>
                </c:pt>
                <c:pt idx="3664">
                  <c:v>-0.370767989976351</c:v>
                </c:pt>
                <c:pt idx="3665">
                  <c:v>0.491682551780872</c:v>
                </c:pt>
                <c:pt idx="3666">
                  <c:v>-0.571115676748458</c:v>
                </c:pt>
                <c:pt idx="3667">
                  <c:v>-1.063995191212497</c:v>
                </c:pt>
                <c:pt idx="3668">
                  <c:v>-0.515374959684569</c:v>
                </c:pt>
                <c:pt idx="3669">
                  <c:v>-0.437947929851654</c:v>
                </c:pt>
                <c:pt idx="3670">
                  <c:v>0.15600714399616</c:v>
                </c:pt>
                <c:pt idx="3671">
                  <c:v>-0.477766563542207</c:v>
                </c:pt>
                <c:pt idx="3672">
                  <c:v>-0.530997485999058</c:v>
                </c:pt>
                <c:pt idx="3673">
                  <c:v>-0.134164138965208</c:v>
                </c:pt>
                <c:pt idx="3674">
                  <c:v>-0.174332016504813</c:v>
                </c:pt>
                <c:pt idx="3675">
                  <c:v>-0.425287219871946</c:v>
                </c:pt>
                <c:pt idx="3676">
                  <c:v>-0.564589656828207</c:v>
                </c:pt>
                <c:pt idx="3677">
                  <c:v>-0.568395676251468</c:v>
                </c:pt>
                <c:pt idx="3678">
                  <c:v>-0.215075535668354</c:v>
                </c:pt>
                <c:pt idx="3679">
                  <c:v>-0.444603219114105</c:v>
                </c:pt>
                <c:pt idx="3680">
                  <c:v>-0.413568498516102</c:v>
                </c:pt>
                <c:pt idx="3681">
                  <c:v>0.20348481321347</c:v>
                </c:pt>
                <c:pt idx="3682">
                  <c:v>-0.575871805641408</c:v>
                </c:pt>
                <c:pt idx="3683">
                  <c:v>-0.956739498687143</c:v>
                </c:pt>
                <c:pt idx="3684">
                  <c:v>-0.496159322052885</c:v>
                </c:pt>
                <c:pt idx="3685">
                  <c:v>-0.44448653922039</c:v>
                </c:pt>
                <c:pt idx="3686">
                  <c:v>-0.22898299216015</c:v>
                </c:pt>
                <c:pt idx="3687">
                  <c:v>-0.826411050481179</c:v>
                </c:pt>
                <c:pt idx="3688">
                  <c:v>-0.291488982308605</c:v>
                </c:pt>
                <c:pt idx="3689">
                  <c:v>-0.588555399188716</c:v>
                </c:pt>
                <c:pt idx="3690">
                  <c:v>-0.444335552418634</c:v>
                </c:pt>
                <c:pt idx="3691">
                  <c:v>-0.517356202177061</c:v>
                </c:pt>
                <c:pt idx="3692">
                  <c:v>-0.637736787989023</c:v>
                </c:pt>
                <c:pt idx="3693">
                  <c:v>0.473387581953141</c:v>
                </c:pt>
                <c:pt idx="3694">
                  <c:v>-0.126825174202813</c:v>
                </c:pt>
                <c:pt idx="3695">
                  <c:v>0.238505527548535</c:v>
                </c:pt>
                <c:pt idx="3696">
                  <c:v>-0.445298601193213</c:v>
                </c:pt>
                <c:pt idx="3697">
                  <c:v>-0.372190294278533</c:v>
                </c:pt>
                <c:pt idx="3698">
                  <c:v>-0.561839906414576</c:v>
                </c:pt>
                <c:pt idx="3699">
                  <c:v>0.902455915338286</c:v>
                </c:pt>
                <c:pt idx="3700">
                  <c:v>-0.431987736709931</c:v>
                </c:pt>
                <c:pt idx="3701">
                  <c:v>-0.466555553975565</c:v>
                </c:pt>
                <c:pt idx="3702">
                  <c:v>-0.3730734750963</c:v>
                </c:pt>
                <c:pt idx="3703">
                  <c:v>-0.411489734461597</c:v>
                </c:pt>
                <c:pt idx="3704">
                  <c:v>-0.517489290172665</c:v>
                </c:pt>
                <c:pt idx="3705">
                  <c:v>-1.252858975082585</c:v>
                </c:pt>
                <c:pt idx="3706">
                  <c:v>-0.545972205831421</c:v>
                </c:pt>
                <c:pt idx="3707">
                  <c:v>-0.483415918262475</c:v>
                </c:pt>
                <c:pt idx="3708">
                  <c:v>-0.686589180635001</c:v>
                </c:pt>
                <c:pt idx="3709">
                  <c:v>-0.71954351429454</c:v>
                </c:pt>
                <c:pt idx="3710">
                  <c:v>-0.440933929848929</c:v>
                </c:pt>
                <c:pt idx="3711">
                  <c:v>-0.551140425886529</c:v>
                </c:pt>
                <c:pt idx="3712">
                  <c:v>-0.831253932546613</c:v>
                </c:pt>
                <c:pt idx="3713">
                  <c:v>0.289558247547598</c:v>
                </c:pt>
                <c:pt idx="3714">
                  <c:v>-0.259601172500113</c:v>
                </c:pt>
                <c:pt idx="3715">
                  <c:v>-0.306947273679442</c:v>
                </c:pt>
                <c:pt idx="3716">
                  <c:v>0.118580333754883</c:v>
                </c:pt>
                <c:pt idx="3717">
                  <c:v>0.108350766395232</c:v>
                </c:pt>
                <c:pt idx="3718">
                  <c:v>-0.411750316216708</c:v>
                </c:pt>
                <c:pt idx="3719">
                  <c:v>-0.223297036143378</c:v>
                </c:pt>
                <c:pt idx="3720">
                  <c:v>-0.417692433943467</c:v>
                </c:pt>
                <c:pt idx="3721">
                  <c:v>-0.351129150024916</c:v>
                </c:pt>
                <c:pt idx="3722">
                  <c:v>-0.113327810217509</c:v>
                </c:pt>
                <c:pt idx="3723">
                  <c:v>-0.455411769028513</c:v>
                </c:pt>
                <c:pt idx="3724">
                  <c:v>-0.513079031194637</c:v>
                </c:pt>
                <c:pt idx="3725">
                  <c:v>0.411863672750941</c:v>
                </c:pt>
                <c:pt idx="3726">
                  <c:v>-0.565523662254356</c:v>
                </c:pt>
                <c:pt idx="3727">
                  <c:v>-0.430598597816637</c:v>
                </c:pt>
                <c:pt idx="3728">
                  <c:v>-0.237481211985595</c:v>
                </c:pt>
                <c:pt idx="3729">
                  <c:v>0.322940603764073</c:v>
                </c:pt>
                <c:pt idx="3730">
                  <c:v>-0.282281967381677</c:v>
                </c:pt>
                <c:pt idx="3731">
                  <c:v>-0.601580245788697</c:v>
                </c:pt>
                <c:pt idx="3732">
                  <c:v>-0.777963381062181</c:v>
                </c:pt>
                <c:pt idx="3733">
                  <c:v>-1.524608019447691</c:v>
                </c:pt>
                <c:pt idx="3734">
                  <c:v>-0.408648491865701</c:v>
                </c:pt>
                <c:pt idx="3735">
                  <c:v>-0.361180231783587</c:v>
                </c:pt>
                <c:pt idx="3736">
                  <c:v>-0.794853312580783</c:v>
                </c:pt>
                <c:pt idx="3737">
                  <c:v>-0.398661685486007</c:v>
                </c:pt>
                <c:pt idx="3738">
                  <c:v>-0.282456253014805</c:v>
                </c:pt>
                <c:pt idx="3739">
                  <c:v>-0.775186087642885</c:v>
                </c:pt>
                <c:pt idx="3740">
                  <c:v>-0.799217699148025</c:v>
                </c:pt>
                <c:pt idx="3741">
                  <c:v>-0.427061366359575</c:v>
                </c:pt>
                <c:pt idx="3742">
                  <c:v>-0.40072419234877</c:v>
                </c:pt>
                <c:pt idx="3743">
                  <c:v>-0.222520849209487</c:v>
                </c:pt>
                <c:pt idx="3744">
                  <c:v>-1.067842238993201</c:v>
                </c:pt>
                <c:pt idx="3745">
                  <c:v>-0.152337450928372</c:v>
                </c:pt>
                <c:pt idx="3746">
                  <c:v>-0.823720001510969</c:v>
                </c:pt>
                <c:pt idx="3747">
                  <c:v>-0.141774560345458</c:v>
                </c:pt>
                <c:pt idx="3748">
                  <c:v>-1.399420433006791</c:v>
                </c:pt>
                <c:pt idx="3749">
                  <c:v>-0.133043360265798</c:v>
                </c:pt>
                <c:pt idx="3750">
                  <c:v>-0.331439755078413</c:v>
                </c:pt>
                <c:pt idx="3751">
                  <c:v>-0.248687872359792</c:v>
                </c:pt>
                <c:pt idx="3752">
                  <c:v>-1.06982608577335</c:v>
                </c:pt>
                <c:pt idx="3753">
                  <c:v>-0.339237814108104</c:v>
                </c:pt>
                <c:pt idx="3754">
                  <c:v>0.304899772860738</c:v>
                </c:pt>
                <c:pt idx="3755">
                  <c:v>-0.175297279407758</c:v>
                </c:pt>
                <c:pt idx="3756">
                  <c:v>0.386950419139314</c:v>
                </c:pt>
                <c:pt idx="3757">
                  <c:v>-0.469334488767964</c:v>
                </c:pt>
                <c:pt idx="3758">
                  <c:v>0.103647174448971</c:v>
                </c:pt>
                <c:pt idx="3759">
                  <c:v>-1.419470635392128</c:v>
                </c:pt>
                <c:pt idx="3760">
                  <c:v>-0.356394277254426</c:v>
                </c:pt>
                <c:pt idx="3761">
                  <c:v>-0.871244693645282</c:v>
                </c:pt>
                <c:pt idx="3762">
                  <c:v>-0.323451996147273</c:v>
                </c:pt>
                <c:pt idx="3763">
                  <c:v>-0.816629989874455</c:v>
                </c:pt>
                <c:pt idx="3764">
                  <c:v>-0.345969324139739</c:v>
                </c:pt>
                <c:pt idx="3765">
                  <c:v>-0.622780066615976</c:v>
                </c:pt>
                <c:pt idx="3766">
                  <c:v>-0.556037094821901</c:v>
                </c:pt>
                <c:pt idx="3767">
                  <c:v>-0.783874735233998</c:v>
                </c:pt>
                <c:pt idx="3768">
                  <c:v>-0.589404015407778</c:v>
                </c:pt>
                <c:pt idx="3769">
                  <c:v>-0.415629160822512</c:v>
                </c:pt>
                <c:pt idx="3770">
                  <c:v>-0.47574253279276</c:v>
                </c:pt>
                <c:pt idx="3771">
                  <c:v>-0.613654033176287</c:v>
                </c:pt>
                <c:pt idx="3772">
                  <c:v>1.413647492039721</c:v>
                </c:pt>
                <c:pt idx="3773">
                  <c:v>-0.382394743409669</c:v>
                </c:pt>
                <c:pt idx="3774">
                  <c:v>0.262868664122041</c:v>
                </c:pt>
                <c:pt idx="3775">
                  <c:v>-0.623042794580579</c:v>
                </c:pt>
                <c:pt idx="3776">
                  <c:v>-0.263766701057783</c:v>
                </c:pt>
                <c:pt idx="3777">
                  <c:v>-0.425249596009611</c:v>
                </c:pt>
                <c:pt idx="3778">
                  <c:v>-0.377087605929006</c:v>
                </c:pt>
                <c:pt idx="3779">
                  <c:v>-0.135221919455096</c:v>
                </c:pt>
                <c:pt idx="3780">
                  <c:v>0.366453380594099</c:v>
                </c:pt>
                <c:pt idx="3781">
                  <c:v>-0.0925407575039652</c:v>
                </c:pt>
                <c:pt idx="3782">
                  <c:v>0.528122990383569</c:v>
                </c:pt>
                <c:pt idx="3783">
                  <c:v>-0.375157880813263</c:v>
                </c:pt>
                <c:pt idx="3784">
                  <c:v>-0.420452572314381</c:v>
                </c:pt>
                <c:pt idx="3785">
                  <c:v>-0.581925479893391</c:v>
                </c:pt>
                <c:pt idx="3786">
                  <c:v>-0.0674858756451333</c:v>
                </c:pt>
                <c:pt idx="3787">
                  <c:v>-0.365123033977744</c:v>
                </c:pt>
                <c:pt idx="3788">
                  <c:v>-0.68265634730197</c:v>
                </c:pt>
                <c:pt idx="3789">
                  <c:v>-0.230826902988545</c:v>
                </c:pt>
                <c:pt idx="3790">
                  <c:v>-0.38011200125624</c:v>
                </c:pt>
                <c:pt idx="3791">
                  <c:v>-0.379400207183771</c:v>
                </c:pt>
                <c:pt idx="3792">
                  <c:v>-0.466994062358628</c:v>
                </c:pt>
                <c:pt idx="3793">
                  <c:v>-0.391317642186345</c:v>
                </c:pt>
                <c:pt idx="3794">
                  <c:v>-0.213882329713788</c:v>
                </c:pt>
                <c:pt idx="3795">
                  <c:v>-0.407871627631596</c:v>
                </c:pt>
                <c:pt idx="3796">
                  <c:v>0.232301688475175</c:v>
                </c:pt>
                <c:pt idx="3797">
                  <c:v>-0.0786812921693346</c:v>
                </c:pt>
                <c:pt idx="3798">
                  <c:v>-0.392014737375583</c:v>
                </c:pt>
                <c:pt idx="3799">
                  <c:v>-0.559754213259652</c:v>
                </c:pt>
                <c:pt idx="3800">
                  <c:v>-0.178609735025394</c:v>
                </c:pt>
                <c:pt idx="3801">
                  <c:v>-0.111889511457992</c:v>
                </c:pt>
                <c:pt idx="3802">
                  <c:v>-0.468473383978144</c:v>
                </c:pt>
                <c:pt idx="3803">
                  <c:v>-0.770236558252534</c:v>
                </c:pt>
                <c:pt idx="3804">
                  <c:v>-0.426456345192182</c:v>
                </c:pt>
                <c:pt idx="3805">
                  <c:v>-0.738196099816798</c:v>
                </c:pt>
                <c:pt idx="3806">
                  <c:v>-0.67648173085004</c:v>
                </c:pt>
                <c:pt idx="3807">
                  <c:v>0.111431753159039</c:v>
                </c:pt>
                <c:pt idx="3808">
                  <c:v>-0.326641503186558</c:v>
                </c:pt>
                <c:pt idx="3809">
                  <c:v>-0.36047848710085</c:v>
                </c:pt>
                <c:pt idx="3810">
                  <c:v>-0.119448106588827</c:v>
                </c:pt>
                <c:pt idx="3811">
                  <c:v>-0.426843651912752</c:v>
                </c:pt>
                <c:pt idx="3812">
                  <c:v>-0.625478334221978</c:v>
                </c:pt>
                <c:pt idx="3813">
                  <c:v>-0.343401933371221</c:v>
                </c:pt>
                <c:pt idx="3814">
                  <c:v>-0.364672393952221</c:v>
                </c:pt>
                <c:pt idx="3815">
                  <c:v>-0.165317240332239</c:v>
                </c:pt>
                <c:pt idx="3816">
                  <c:v>0.250160051206783</c:v>
                </c:pt>
                <c:pt idx="3817">
                  <c:v>-0.434216484461402</c:v>
                </c:pt>
                <c:pt idx="3818">
                  <c:v>-0.25975192891168</c:v>
                </c:pt>
                <c:pt idx="3819">
                  <c:v>0.314663058518376</c:v>
                </c:pt>
                <c:pt idx="3820">
                  <c:v>-0.347200536606339</c:v>
                </c:pt>
                <c:pt idx="3821">
                  <c:v>0.126506483502388</c:v>
                </c:pt>
                <c:pt idx="3822">
                  <c:v>-0.346312439950584</c:v>
                </c:pt>
                <c:pt idx="3823">
                  <c:v>-0.170263562622902</c:v>
                </c:pt>
                <c:pt idx="3824">
                  <c:v>-0.0885507021248304</c:v>
                </c:pt>
                <c:pt idx="3825">
                  <c:v>-0.852154083414224</c:v>
                </c:pt>
                <c:pt idx="3826">
                  <c:v>0.861004355205276</c:v>
                </c:pt>
                <c:pt idx="3827">
                  <c:v>-0.128614642813295</c:v>
                </c:pt>
                <c:pt idx="3828">
                  <c:v>-0.504250528007634</c:v>
                </c:pt>
                <c:pt idx="3829">
                  <c:v>-0.265967445057302</c:v>
                </c:pt>
                <c:pt idx="3830">
                  <c:v>-0.380913324032574</c:v>
                </c:pt>
                <c:pt idx="3831">
                  <c:v>-1.298065592226537</c:v>
                </c:pt>
                <c:pt idx="3832">
                  <c:v>-0.361817116263053</c:v>
                </c:pt>
                <c:pt idx="3833">
                  <c:v>-0.403687670808493</c:v>
                </c:pt>
                <c:pt idx="3834">
                  <c:v>-0.175422768990036</c:v>
                </c:pt>
                <c:pt idx="3835">
                  <c:v>-0.149409223525786</c:v>
                </c:pt>
                <c:pt idx="3836">
                  <c:v>0.296417546253337</c:v>
                </c:pt>
                <c:pt idx="3837">
                  <c:v>0.0929983621182131</c:v>
                </c:pt>
                <c:pt idx="3838">
                  <c:v>-0.185737743009776</c:v>
                </c:pt>
                <c:pt idx="3839">
                  <c:v>-0.28391541101784</c:v>
                </c:pt>
                <c:pt idx="3840">
                  <c:v>-0.455298921026064</c:v>
                </c:pt>
                <c:pt idx="3841">
                  <c:v>-0.241781368152035</c:v>
                </c:pt>
                <c:pt idx="3842">
                  <c:v>-0.298507224223648</c:v>
                </c:pt>
                <c:pt idx="3843">
                  <c:v>-0.105503915385349</c:v>
                </c:pt>
                <c:pt idx="3844">
                  <c:v>-0.42712985948887</c:v>
                </c:pt>
                <c:pt idx="3845">
                  <c:v>0.488014700865881</c:v>
                </c:pt>
                <c:pt idx="3846">
                  <c:v>-0.30863137587104</c:v>
                </c:pt>
                <c:pt idx="3847">
                  <c:v>-0.19332918427137</c:v>
                </c:pt>
                <c:pt idx="3848">
                  <c:v>-0.507488678137222</c:v>
                </c:pt>
                <c:pt idx="3849">
                  <c:v>-0.660973394654043</c:v>
                </c:pt>
                <c:pt idx="3850">
                  <c:v>-0.487660724118962</c:v>
                </c:pt>
                <c:pt idx="3851">
                  <c:v>0.152264040310832</c:v>
                </c:pt>
                <c:pt idx="3852">
                  <c:v>0.463769612802386</c:v>
                </c:pt>
                <c:pt idx="3853">
                  <c:v>-0.461997068278643</c:v>
                </c:pt>
                <c:pt idx="3854">
                  <c:v>-0.336044057431928</c:v>
                </c:pt>
                <c:pt idx="3855">
                  <c:v>-0.346069764375798</c:v>
                </c:pt>
                <c:pt idx="3856">
                  <c:v>0.129426125755493</c:v>
                </c:pt>
                <c:pt idx="3857">
                  <c:v>-0.473126534688808</c:v>
                </c:pt>
                <c:pt idx="3858">
                  <c:v>-0.256466121154377</c:v>
                </c:pt>
                <c:pt idx="3859">
                  <c:v>-0.360304819523991</c:v>
                </c:pt>
                <c:pt idx="3860">
                  <c:v>-0.440740258197633</c:v>
                </c:pt>
                <c:pt idx="3861">
                  <c:v>-3.725412328070695</c:v>
                </c:pt>
                <c:pt idx="3862">
                  <c:v>-0.35589099166898</c:v>
                </c:pt>
                <c:pt idx="3863">
                  <c:v>-0.160984220290044</c:v>
                </c:pt>
                <c:pt idx="3864">
                  <c:v>-0.363869965119332</c:v>
                </c:pt>
                <c:pt idx="3865">
                  <c:v>-0.13865961019808</c:v>
                </c:pt>
                <c:pt idx="3866">
                  <c:v>-0.440788650493554</c:v>
                </c:pt>
                <c:pt idx="3867">
                  <c:v>0.313534703094574</c:v>
                </c:pt>
                <c:pt idx="3868">
                  <c:v>-0.407572157612313</c:v>
                </c:pt>
                <c:pt idx="3869">
                  <c:v>0.147631489639344</c:v>
                </c:pt>
                <c:pt idx="3870">
                  <c:v>-0.35596987193848</c:v>
                </c:pt>
                <c:pt idx="3871">
                  <c:v>-0.507951950804737</c:v>
                </c:pt>
                <c:pt idx="3872">
                  <c:v>-0.203338371877466</c:v>
                </c:pt>
                <c:pt idx="3873">
                  <c:v>-0.147343505450417</c:v>
                </c:pt>
                <c:pt idx="3874">
                  <c:v>0.288456568019147</c:v>
                </c:pt>
                <c:pt idx="3875">
                  <c:v>-0.132039068058618</c:v>
                </c:pt>
                <c:pt idx="3876">
                  <c:v>0.204454165727051</c:v>
                </c:pt>
                <c:pt idx="3877">
                  <c:v>-0.61526305805884</c:v>
                </c:pt>
                <c:pt idx="3878">
                  <c:v>1.070844848395646</c:v>
                </c:pt>
                <c:pt idx="3879">
                  <c:v>-0.365151138697559</c:v>
                </c:pt>
                <c:pt idx="3880">
                  <c:v>-0.360996622205027</c:v>
                </c:pt>
                <c:pt idx="3881">
                  <c:v>-0.161439712747178</c:v>
                </c:pt>
                <c:pt idx="3882">
                  <c:v>0.343915565813389</c:v>
                </c:pt>
                <c:pt idx="3883">
                  <c:v>-0.387756177567535</c:v>
                </c:pt>
                <c:pt idx="3884">
                  <c:v>-0.240265259314022</c:v>
                </c:pt>
                <c:pt idx="3885">
                  <c:v>-0.0997619423061838</c:v>
                </c:pt>
                <c:pt idx="3886">
                  <c:v>-0.772543240906832</c:v>
                </c:pt>
                <c:pt idx="3887">
                  <c:v>-0.536355116387106</c:v>
                </c:pt>
                <c:pt idx="3888">
                  <c:v>-0.299466229306544</c:v>
                </c:pt>
                <c:pt idx="3889">
                  <c:v>-0.63759903151497</c:v>
                </c:pt>
                <c:pt idx="3890">
                  <c:v>-1.352862990324918</c:v>
                </c:pt>
                <c:pt idx="3891">
                  <c:v>-0.252705403958169</c:v>
                </c:pt>
                <c:pt idx="3892">
                  <c:v>-0.120348658934827</c:v>
                </c:pt>
                <c:pt idx="3893">
                  <c:v>-0.53711849320205</c:v>
                </c:pt>
                <c:pt idx="3894">
                  <c:v>-0.528850729207693</c:v>
                </c:pt>
                <c:pt idx="3895">
                  <c:v>-0.484216852709528</c:v>
                </c:pt>
                <c:pt idx="3896">
                  <c:v>-0.491225038457364</c:v>
                </c:pt>
                <c:pt idx="3897">
                  <c:v>-0.246960066077985</c:v>
                </c:pt>
                <c:pt idx="3898">
                  <c:v>-1.153529141383825</c:v>
                </c:pt>
                <c:pt idx="3899">
                  <c:v>0.284842689524565</c:v>
                </c:pt>
                <c:pt idx="3900">
                  <c:v>-0.0623842006887771</c:v>
                </c:pt>
                <c:pt idx="3901">
                  <c:v>-0.457105502550115</c:v>
                </c:pt>
                <c:pt idx="3902">
                  <c:v>-0.348309171682589</c:v>
                </c:pt>
                <c:pt idx="3903">
                  <c:v>-0.268150424220304</c:v>
                </c:pt>
                <c:pt idx="3904">
                  <c:v>0.258169204713755</c:v>
                </c:pt>
                <c:pt idx="3905">
                  <c:v>-0.131109817905311</c:v>
                </c:pt>
                <c:pt idx="3906">
                  <c:v>0.267056860585141</c:v>
                </c:pt>
                <c:pt idx="3907">
                  <c:v>-0.131908110366907</c:v>
                </c:pt>
                <c:pt idx="3908">
                  <c:v>-0.689782422515025</c:v>
                </c:pt>
                <c:pt idx="3909">
                  <c:v>-0.347248203418481</c:v>
                </c:pt>
                <c:pt idx="3910">
                  <c:v>-0.287318325691951</c:v>
                </c:pt>
                <c:pt idx="3911">
                  <c:v>-0.41555035277905</c:v>
                </c:pt>
                <c:pt idx="3912">
                  <c:v>-0.456595547661946</c:v>
                </c:pt>
                <c:pt idx="3913">
                  <c:v>-0.424705123983296</c:v>
                </c:pt>
                <c:pt idx="3914">
                  <c:v>-0.584225461820129</c:v>
                </c:pt>
                <c:pt idx="3915">
                  <c:v>0.226588121883519</c:v>
                </c:pt>
                <c:pt idx="3916">
                  <c:v>-0.37612703261965</c:v>
                </c:pt>
                <c:pt idx="3917">
                  <c:v>0.23576948443769</c:v>
                </c:pt>
                <c:pt idx="3918">
                  <c:v>-0.397608165265212</c:v>
                </c:pt>
                <c:pt idx="3919">
                  <c:v>-0.341394156887542</c:v>
                </c:pt>
                <c:pt idx="3920">
                  <c:v>-0.30735092957828</c:v>
                </c:pt>
                <c:pt idx="3921">
                  <c:v>-0.48873411041361</c:v>
                </c:pt>
                <c:pt idx="3922">
                  <c:v>0.160970946160735</c:v>
                </c:pt>
                <c:pt idx="3923">
                  <c:v>-0.545170236770891</c:v>
                </c:pt>
                <c:pt idx="3924">
                  <c:v>-0.29269276399276</c:v>
                </c:pt>
                <c:pt idx="3925">
                  <c:v>0.372492691178657</c:v>
                </c:pt>
                <c:pt idx="3926">
                  <c:v>-0.304194405630181</c:v>
                </c:pt>
                <c:pt idx="3927">
                  <c:v>-0.351423917876535</c:v>
                </c:pt>
                <c:pt idx="3928">
                  <c:v>-0.81756548384786</c:v>
                </c:pt>
                <c:pt idx="3929">
                  <c:v>-0.159745971603896</c:v>
                </c:pt>
                <c:pt idx="3930">
                  <c:v>-0.378985181062974</c:v>
                </c:pt>
                <c:pt idx="3931">
                  <c:v>-0.32982270627814</c:v>
                </c:pt>
                <c:pt idx="3932">
                  <c:v>-0.570014488117024</c:v>
                </c:pt>
                <c:pt idx="3933">
                  <c:v>-0.243886761972909</c:v>
                </c:pt>
                <c:pt idx="3934">
                  <c:v>-0.883759907262277</c:v>
                </c:pt>
                <c:pt idx="3935">
                  <c:v>-0.284328902395607</c:v>
                </c:pt>
                <c:pt idx="3936">
                  <c:v>-0.266761637128796</c:v>
                </c:pt>
                <c:pt idx="3937">
                  <c:v>-0.443352157505868</c:v>
                </c:pt>
                <c:pt idx="3938">
                  <c:v>0.148365574687936</c:v>
                </c:pt>
                <c:pt idx="3939">
                  <c:v>-0.33546615039913</c:v>
                </c:pt>
                <c:pt idx="3940">
                  <c:v>-0.325137210632984</c:v>
                </c:pt>
                <c:pt idx="3941">
                  <c:v>-0.398371915723076</c:v>
                </c:pt>
                <c:pt idx="3942">
                  <c:v>-0.375746032456098</c:v>
                </c:pt>
                <c:pt idx="3943">
                  <c:v>-0.516674551156062</c:v>
                </c:pt>
                <c:pt idx="3944">
                  <c:v>-0.266537289821563</c:v>
                </c:pt>
                <c:pt idx="3945">
                  <c:v>-0.142502209393733</c:v>
                </c:pt>
                <c:pt idx="3946">
                  <c:v>-0.0636707675085207</c:v>
                </c:pt>
                <c:pt idx="3947">
                  <c:v>-0.320879627199439</c:v>
                </c:pt>
                <c:pt idx="3948">
                  <c:v>-0.574159082387065</c:v>
                </c:pt>
                <c:pt idx="3949">
                  <c:v>-0.32369273116132</c:v>
                </c:pt>
                <c:pt idx="3950">
                  <c:v>-0.153739630823596</c:v>
                </c:pt>
                <c:pt idx="3951">
                  <c:v>-0.744083435342702</c:v>
                </c:pt>
                <c:pt idx="3952">
                  <c:v>-0.568911474797757</c:v>
                </c:pt>
                <c:pt idx="3953">
                  <c:v>-0.322569543979595</c:v>
                </c:pt>
                <c:pt idx="3954">
                  <c:v>-0.124631985626641</c:v>
                </c:pt>
                <c:pt idx="3955">
                  <c:v>-0.136491913903676</c:v>
                </c:pt>
                <c:pt idx="3956">
                  <c:v>-0.488450968212239</c:v>
                </c:pt>
                <c:pt idx="3957">
                  <c:v>0.392408783710593</c:v>
                </c:pt>
                <c:pt idx="3958">
                  <c:v>-0.165142934993849</c:v>
                </c:pt>
                <c:pt idx="3959">
                  <c:v>-0.29110023531976</c:v>
                </c:pt>
                <c:pt idx="3960">
                  <c:v>-0.206305715162325</c:v>
                </c:pt>
                <c:pt idx="3961">
                  <c:v>-0.344889546965285</c:v>
                </c:pt>
                <c:pt idx="3962">
                  <c:v>-0.142782327519452</c:v>
                </c:pt>
                <c:pt idx="3963">
                  <c:v>-0.116195890642006</c:v>
                </c:pt>
                <c:pt idx="3964">
                  <c:v>0.136523231169182</c:v>
                </c:pt>
                <c:pt idx="3965">
                  <c:v>-0.367769502284628</c:v>
                </c:pt>
                <c:pt idx="3966">
                  <c:v>-0.424714419376958</c:v>
                </c:pt>
                <c:pt idx="3967">
                  <c:v>-0.399032689399037</c:v>
                </c:pt>
                <c:pt idx="3968">
                  <c:v>0.131945938143418</c:v>
                </c:pt>
                <c:pt idx="3969">
                  <c:v>0.411662068786696</c:v>
                </c:pt>
                <c:pt idx="3970">
                  <c:v>-0.22028573320408</c:v>
                </c:pt>
                <c:pt idx="3971">
                  <c:v>-0.132838835858462</c:v>
                </c:pt>
                <c:pt idx="3972">
                  <c:v>-0.147257858647646</c:v>
                </c:pt>
                <c:pt idx="3973">
                  <c:v>-0.16909701563851</c:v>
                </c:pt>
                <c:pt idx="3974">
                  <c:v>-0.662512761638432</c:v>
                </c:pt>
                <c:pt idx="3975">
                  <c:v>0.119239603759432</c:v>
                </c:pt>
                <c:pt idx="3976">
                  <c:v>-0.0890722617491458</c:v>
                </c:pt>
                <c:pt idx="3977">
                  <c:v>0.154248636778981</c:v>
                </c:pt>
                <c:pt idx="3978">
                  <c:v>0.674537557924262</c:v>
                </c:pt>
                <c:pt idx="3979">
                  <c:v>-0.0636624402164619</c:v>
                </c:pt>
                <c:pt idx="3980">
                  <c:v>-0.627072414305209</c:v>
                </c:pt>
                <c:pt idx="3981">
                  <c:v>-0.520730499684931</c:v>
                </c:pt>
                <c:pt idx="3982">
                  <c:v>-0.150300888293671</c:v>
                </c:pt>
                <c:pt idx="3983">
                  <c:v>-0.191260899439269</c:v>
                </c:pt>
                <c:pt idx="3984">
                  <c:v>-0.0801915678560403</c:v>
                </c:pt>
                <c:pt idx="3985">
                  <c:v>-0.117932120278281</c:v>
                </c:pt>
                <c:pt idx="3986">
                  <c:v>0.347707533421412</c:v>
                </c:pt>
                <c:pt idx="3987">
                  <c:v>-0.52588941873163</c:v>
                </c:pt>
                <c:pt idx="3988">
                  <c:v>-0.293317510796273</c:v>
                </c:pt>
                <c:pt idx="3989">
                  <c:v>0.337395865276595</c:v>
                </c:pt>
                <c:pt idx="3990">
                  <c:v>-0.522695595670833</c:v>
                </c:pt>
                <c:pt idx="3991">
                  <c:v>-0.369843214145496</c:v>
                </c:pt>
                <c:pt idx="3992">
                  <c:v>-0.332305510526286</c:v>
                </c:pt>
                <c:pt idx="3993">
                  <c:v>-0.0647393347434416</c:v>
                </c:pt>
                <c:pt idx="3994">
                  <c:v>-0.410378275807947</c:v>
                </c:pt>
                <c:pt idx="3995">
                  <c:v>-0.323961858300069</c:v>
                </c:pt>
                <c:pt idx="3996">
                  <c:v>-0.229493864635154</c:v>
                </c:pt>
                <c:pt idx="3997">
                  <c:v>-0.665580136170782</c:v>
                </c:pt>
                <c:pt idx="3998">
                  <c:v>-0.134198228146087</c:v>
                </c:pt>
                <c:pt idx="3999">
                  <c:v>-0.159090654874793</c:v>
                </c:pt>
                <c:pt idx="4000">
                  <c:v>-0.989251202905476</c:v>
                </c:pt>
                <c:pt idx="4001">
                  <c:v>-0.441556610821826</c:v>
                </c:pt>
                <c:pt idx="4002">
                  <c:v>-0.442874740300752</c:v>
                </c:pt>
                <c:pt idx="4003">
                  <c:v>-0.318028435617709</c:v>
                </c:pt>
                <c:pt idx="4004">
                  <c:v>0.124181408210104</c:v>
                </c:pt>
                <c:pt idx="4005">
                  <c:v>-0.0884814884472247</c:v>
                </c:pt>
                <c:pt idx="4006">
                  <c:v>-0.234661924101415</c:v>
                </c:pt>
                <c:pt idx="4007">
                  <c:v>-0.320739162408966</c:v>
                </c:pt>
                <c:pt idx="4008">
                  <c:v>0.226953394042811</c:v>
                </c:pt>
                <c:pt idx="4009">
                  <c:v>-0.20892892468731</c:v>
                </c:pt>
                <c:pt idx="4010">
                  <c:v>-0.105147038794992</c:v>
                </c:pt>
                <c:pt idx="4011">
                  <c:v>-0.108942756743788</c:v>
                </c:pt>
                <c:pt idx="4012">
                  <c:v>-0.488696601231045</c:v>
                </c:pt>
                <c:pt idx="4013">
                  <c:v>-0.377269967734382</c:v>
                </c:pt>
                <c:pt idx="4014">
                  <c:v>-0.370605703168127</c:v>
                </c:pt>
                <c:pt idx="4015">
                  <c:v>-0.614116185895467</c:v>
                </c:pt>
                <c:pt idx="4016">
                  <c:v>0.175987741792337</c:v>
                </c:pt>
                <c:pt idx="4017">
                  <c:v>-0.306720114248053</c:v>
                </c:pt>
                <c:pt idx="4018">
                  <c:v>-0.256255208685564</c:v>
                </c:pt>
                <c:pt idx="4019">
                  <c:v>-0.181271562108126</c:v>
                </c:pt>
                <c:pt idx="4020">
                  <c:v>-0.203893787577054</c:v>
                </c:pt>
                <c:pt idx="4021">
                  <c:v>0.264819224781094</c:v>
                </c:pt>
                <c:pt idx="4022">
                  <c:v>-0.283605397491884</c:v>
                </c:pt>
                <c:pt idx="4023">
                  <c:v>-0.397216687386034</c:v>
                </c:pt>
                <c:pt idx="4024">
                  <c:v>-0.347851684637365</c:v>
                </c:pt>
                <c:pt idx="4025">
                  <c:v>-0.0692742705578391</c:v>
                </c:pt>
                <c:pt idx="4026">
                  <c:v>-0.392927864058294</c:v>
                </c:pt>
                <c:pt idx="4027">
                  <c:v>-0.248823812792274</c:v>
                </c:pt>
                <c:pt idx="4028">
                  <c:v>-0.337665237380445</c:v>
                </c:pt>
                <c:pt idx="4029">
                  <c:v>-0.233581535522695</c:v>
                </c:pt>
                <c:pt idx="4030">
                  <c:v>-0.101040317812416</c:v>
                </c:pt>
                <c:pt idx="4031">
                  <c:v>0.223581702953045</c:v>
                </c:pt>
                <c:pt idx="4032">
                  <c:v>0.744587700190255</c:v>
                </c:pt>
                <c:pt idx="4033">
                  <c:v>-0.453375204844554</c:v>
                </c:pt>
                <c:pt idx="4034">
                  <c:v>-0.435626439759654</c:v>
                </c:pt>
                <c:pt idx="4035">
                  <c:v>0.903638363605629</c:v>
                </c:pt>
                <c:pt idx="4036">
                  <c:v>-0.323498893363653</c:v>
                </c:pt>
                <c:pt idx="4037">
                  <c:v>0.218448781502461</c:v>
                </c:pt>
                <c:pt idx="4038">
                  <c:v>0.3429125557838</c:v>
                </c:pt>
                <c:pt idx="4039">
                  <c:v>-0.329645477981613</c:v>
                </c:pt>
                <c:pt idx="4040">
                  <c:v>-0.44930549319155</c:v>
                </c:pt>
                <c:pt idx="4041">
                  <c:v>-0.716196978130396</c:v>
                </c:pt>
                <c:pt idx="4042">
                  <c:v>-0.593198182728896</c:v>
                </c:pt>
                <c:pt idx="4043">
                  <c:v>-0.402693829971864</c:v>
                </c:pt>
                <c:pt idx="4044">
                  <c:v>0.136030941726719</c:v>
                </c:pt>
                <c:pt idx="4045">
                  <c:v>-0.124394125208735</c:v>
                </c:pt>
                <c:pt idx="4046">
                  <c:v>-0.378000450160254</c:v>
                </c:pt>
                <c:pt idx="4047">
                  <c:v>-0.358133462981274</c:v>
                </c:pt>
                <c:pt idx="4048">
                  <c:v>-0.470442901966471</c:v>
                </c:pt>
                <c:pt idx="4049">
                  <c:v>0.374065097307035</c:v>
                </c:pt>
                <c:pt idx="4050">
                  <c:v>-0.289459181210995</c:v>
                </c:pt>
                <c:pt idx="4051">
                  <c:v>-0.445573425933379</c:v>
                </c:pt>
                <c:pt idx="4052">
                  <c:v>0.230863398972229</c:v>
                </c:pt>
                <c:pt idx="4053">
                  <c:v>-0.158581036595597</c:v>
                </c:pt>
                <c:pt idx="4054">
                  <c:v>-0.325854168774693</c:v>
                </c:pt>
                <c:pt idx="4055">
                  <c:v>0.791539258150787</c:v>
                </c:pt>
                <c:pt idx="4056">
                  <c:v>-0.142698229184801</c:v>
                </c:pt>
                <c:pt idx="4057">
                  <c:v>-0.136335105026222</c:v>
                </c:pt>
                <c:pt idx="4058">
                  <c:v>-0.679883834462703</c:v>
                </c:pt>
                <c:pt idx="4059">
                  <c:v>-0.474756258137006</c:v>
                </c:pt>
                <c:pt idx="4060">
                  <c:v>-0.127535578421895</c:v>
                </c:pt>
                <c:pt idx="4061">
                  <c:v>0.349333527816368</c:v>
                </c:pt>
                <c:pt idx="4062">
                  <c:v>0.263844423775695</c:v>
                </c:pt>
                <c:pt idx="4063">
                  <c:v>0.249870540647609</c:v>
                </c:pt>
                <c:pt idx="4064">
                  <c:v>-0.491905481812277</c:v>
                </c:pt>
                <c:pt idx="4065">
                  <c:v>0.17691451829457</c:v>
                </c:pt>
                <c:pt idx="4066">
                  <c:v>-0.542167602798317</c:v>
                </c:pt>
                <c:pt idx="4067">
                  <c:v>0.197879700397971</c:v>
                </c:pt>
                <c:pt idx="4068">
                  <c:v>-0.425705822772444</c:v>
                </c:pt>
                <c:pt idx="4069">
                  <c:v>-0.314209172047982</c:v>
                </c:pt>
                <c:pt idx="4070">
                  <c:v>-0.277925797322853</c:v>
                </c:pt>
                <c:pt idx="4071">
                  <c:v>-0.733452112147345</c:v>
                </c:pt>
                <c:pt idx="4072">
                  <c:v>-0.596924568918535</c:v>
                </c:pt>
                <c:pt idx="4073">
                  <c:v>-0.464953742764908</c:v>
                </c:pt>
                <c:pt idx="4074">
                  <c:v>-0.364261318888848</c:v>
                </c:pt>
                <c:pt idx="4075">
                  <c:v>-0.341226703443128</c:v>
                </c:pt>
                <c:pt idx="4076">
                  <c:v>0.574711871632512</c:v>
                </c:pt>
                <c:pt idx="4077">
                  <c:v>-0.114418204050002</c:v>
                </c:pt>
                <c:pt idx="4078">
                  <c:v>-0.136875378603043</c:v>
                </c:pt>
                <c:pt idx="4079">
                  <c:v>-0.321623649953011</c:v>
                </c:pt>
                <c:pt idx="4080">
                  <c:v>-0.289763275210623</c:v>
                </c:pt>
                <c:pt idx="4081">
                  <c:v>-0.0663546474168763</c:v>
                </c:pt>
                <c:pt idx="4082">
                  <c:v>0.366671768815613</c:v>
                </c:pt>
                <c:pt idx="4083">
                  <c:v>-0.457313361998626</c:v>
                </c:pt>
                <c:pt idx="4084">
                  <c:v>-0.0849096377361796</c:v>
                </c:pt>
                <c:pt idx="4085">
                  <c:v>-0.898557658288029</c:v>
                </c:pt>
                <c:pt idx="4086">
                  <c:v>0.475353729777928</c:v>
                </c:pt>
                <c:pt idx="4087">
                  <c:v>-0.30409140841719</c:v>
                </c:pt>
                <c:pt idx="4088">
                  <c:v>-0.899185961120133</c:v>
                </c:pt>
                <c:pt idx="4089">
                  <c:v>0.209654447346115</c:v>
                </c:pt>
                <c:pt idx="4090">
                  <c:v>-0.297768792496294</c:v>
                </c:pt>
                <c:pt idx="4091">
                  <c:v>-0.260359857704465</c:v>
                </c:pt>
                <c:pt idx="4092">
                  <c:v>-0.0728329552088086</c:v>
                </c:pt>
                <c:pt idx="4093">
                  <c:v>0.224798101295032</c:v>
                </c:pt>
                <c:pt idx="4094">
                  <c:v>-0.0702454331304723</c:v>
                </c:pt>
                <c:pt idx="4095">
                  <c:v>-1.30568412761874</c:v>
                </c:pt>
                <c:pt idx="4096">
                  <c:v>-0.474660069380262</c:v>
                </c:pt>
                <c:pt idx="4097">
                  <c:v>-0.376351874251876</c:v>
                </c:pt>
                <c:pt idx="4098">
                  <c:v>-0.235655344000049</c:v>
                </c:pt>
                <c:pt idx="4099">
                  <c:v>-0.279520339487294</c:v>
                </c:pt>
                <c:pt idx="4100">
                  <c:v>-0.435757344070318</c:v>
                </c:pt>
                <c:pt idx="4101">
                  <c:v>-0.0696598473546426</c:v>
                </c:pt>
                <c:pt idx="4102">
                  <c:v>-0.275215558139288</c:v>
                </c:pt>
                <c:pt idx="4103">
                  <c:v>-0.436069091581284</c:v>
                </c:pt>
                <c:pt idx="4104">
                  <c:v>-1.628272414370676</c:v>
                </c:pt>
                <c:pt idx="4105">
                  <c:v>-0.293361966459461</c:v>
                </c:pt>
                <c:pt idx="4106">
                  <c:v>0.557253736731095</c:v>
                </c:pt>
                <c:pt idx="4107">
                  <c:v>0.487270424880322</c:v>
                </c:pt>
                <c:pt idx="4108">
                  <c:v>-0.101139417428651</c:v>
                </c:pt>
                <c:pt idx="4109">
                  <c:v>-0.400163900733538</c:v>
                </c:pt>
                <c:pt idx="4110">
                  <c:v>-0.183685587568043</c:v>
                </c:pt>
                <c:pt idx="4111">
                  <c:v>-0.0896687573304511</c:v>
                </c:pt>
                <c:pt idx="4112">
                  <c:v>-0.295080066638615</c:v>
                </c:pt>
                <c:pt idx="4113">
                  <c:v>-0.307578910228316</c:v>
                </c:pt>
                <c:pt idx="4114">
                  <c:v>0.12360164279217</c:v>
                </c:pt>
                <c:pt idx="4115">
                  <c:v>0.196654220735278</c:v>
                </c:pt>
                <c:pt idx="4116">
                  <c:v>-0.351970257687922</c:v>
                </c:pt>
                <c:pt idx="4117">
                  <c:v>-0.0852233601484947</c:v>
                </c:pt>
                <c:pt idx="4118">
                  <c:v>-0.242287430891247</c:v>
                </c:pt>
                <c:pt idx="4119">
                  <c:v>-0.287597018469098</c:v>
                </c:pt>
                <c:pt idx="4120">
                  <c:v>-0.25220463688785</c:v>
                </c:pt>
                <c:pt idx="4121">
                  <c:v>-0.331730162174815</c:v>
                </c:pt>
                <c:pt idx="4122">
                  <c:v>-0.529235952548518</c:v>
                </c:pt>
                <c:pt idx="4123">
                  <c:v>-0.269135510070773</c:v>
                </c:pt>
                <c:pt idx="4124">
                  <c:v>-0.303817460115803</c:v>
                </c:pt>
                <c:pt idx="4125">
                  <c:v>-0.253331250970417</c:v>
                </c:pt>
                <c:pt idx="4126">
                  <c:v>0.507491998042415</c:v>
                </c:pt>
                <c:pt idx="4127">
                  <c:v>-0.0786450223114366</c:v>
                </c:pt>
                <c:pt idx="4128">
                  <c:v>-0.660563866475045</c:v>
                </c:pt>
                <c:pt idx="4129">
                  <c:v>-0.350299667837834</c:v>
                </c:pt>
                <c:pt idx="4130">
                  <c:v>-0.346488731744212</c:v>
                </c:pt>
                <c:pt idx="4131">
                  <c:v>0.113844640407584</c:v>
                </c:pt>
                <c:pt idx="4132">
                  <c:v>-0.365653202065986</c:v>
                </c:pt>
                <c:pt idx="4133">
                  <c:v>-0.481825631810106</c:v>
                </c:pt>
                <c:pt idx="4134">
                  <c:v>0.312871208665599</c:v>
                </c:pt>
                <c:pt idx="4135">
                  <c:v>-0.315486629421355</c:v>
                </c:pt>
                <c:pt idx="4136">
                  <c:v>-0.396823666092306</c:v>
                </c:pt>
                <c:pt idx="4137">
                  <c:v>-0.462451557493382</c:v>
                </c:pt>
                <c:pt idx="4138">
                  <c:v>-0.451838966833798</c:v>
                </c:pt>
                <c:pt idx="4139">
                  <c:v>-0.116196492064915</c:v>
                </c:pt>
                <c:pt idx="4140">
                  <c:v>-0.222812788631213</c:v>
                </c:pt>
                <c:pt idx="4141">
                  <c:v>-0.0964212306009952</c:v>
                </c:pt>
                <c:pt idx="4142">
                  <c:v>-0.444004413424229</c:v>
                </c:pt>
                <c:pt idx="4143">
                  <c:v>-0.168241776609545</c:v>
                </c:pt>
                <c:pt idx="4144">
                  <c:v>-0.148575474837111</c:v>
                </c:pt>
                <c:pt idx="4145">
                  <c:v>-0.53292818839439</c:v>
                </c:pt>
                <c:pt idx="4146">
                  <c:v>0.398355096305593</c:v>
                </c:pt>
                <c:pt idx="4147">
                  <c:v>-0.596833159867014</c:v>
                </c:pt>
                <c:pt idx="4148">
                  <c:v>-0.276098290640191</c:v>
                </c:pt>
                <c:pt idx="4149">
                  <c:v>0.161645740418472</c:v>
                </c:pt>
                <c:pt idx="4150">
                  <c:v>-0.365292211443156</c:v>
                </c:pt>
                <c:pt idx="4151">
                  <c:v>-0.247947104407155</c:v>
                </c:pt>
                <c:pt idx="4152">
                  <c:v>-0.364483683604382</c:v>
                </c:pt>
                <c:pt idx="4153">
                  <c:v>-0.138960127461803</c:v>
                </c:pt>
                <c:pt idx="4154">
                  <c:v>0.173787765033328</c:v>
                </c:pt>
                <c:pt idx="4155">
                  <c:v>0.245122413596275</c:v>
                </c:pt>
                <c:pt idx="4156">
                  <c:v>0.399435576485924</c:v>
                </c:pt>
                <c:pt idx="4157">
                  <c:v>-0.061272929779669</c:v>
                </c:pt>
                <c:pt idx="4158">
                  <c:v>0.185442725679878</c:v>
                </c:pt>
                <c:pt idx="4159">
                  <c:v>-0.0835396155802121</c:v>
                </c:pt>
                <c:pt idx="4160">
                  <c:v>-2.77069816875083</c:v>
                </c:pt>
                <c:pt idx="4161">
                  <c:v>0.0403468871021336</c:v>
                </c:pt>
                <c:pt idx="4162">
                  <c:v>0.136137450904356</c:v>
                </c:pt>
                <c:pt idx="4163">
                  <c:v>0.381256770540654</c:v>
                </c:pt>
                <c:pt idx="4164">
                  <c:v>0.715062645834317</c:v>
                </c:pt>
                <c:pt idx="4165">
                  <c:v>0.0678086760516558</c:v>
                </c:pt>
                <c:pt idx="4166">
                  <c:v>-0.252318180129478</c:v>
                </c:pt>
                <c:pt idx="4167">
                  <c:v>-0.1267750089055</c:v>
                </c:pt>
                <c:pt idx="4168">
                  <c:v>0.374659596758884</c:v>
                </c:pt>
                <c:pt idx="4169">
                  <c:v>-0.13970483676691</c:v>
                </c:pt>
                <c:pt idx="4170">
                  <c:v>-0.384795813893853</c:v>
                </c:pt>
                <c:pt idx="4171">
                  <c:v>-0.10618163690214</c:v>
                </c:pt>
                <c:pt idx="4172">
                  <c:v>-0.116893556873487</c:v>
                </c:pt>
                <c:pt idx="4173">
                  <c:v>0.065352531278442</c:v>
                </c:pt>
                <c:pt idx="4174">
                  <c:v>-0.249981885246278</c:v>
                </c:pt>
                <c:pt idx="4175">
                  <c:v>-0.128403518989645</c:v>
                </c:pt>
                <c:pt idx="4176">
                  <c:v>-0.0584373935684213</c:v>
                </c:pt>
                <c:pt idx="4177">
                  <c:v>-0.0851956219789266</c:v>
                </c:pt>
                <c:pt idx="4178">
                  <c:v>-0.558772281210087</c:v>
                </c:pt>
                <c:pt idx="4179">
                  <c:v>0.0753939214450579</c:v>
                </c:pt>
                <c:pt idx="4180">
                  <c:v>-0.0479236446493516</c:v>
                </c:pt>
                <c:pt idx="4181">
                  <c:v>-0.34449317159683</c:v>
                </c:pt>
                <c:pt idx="4182">
                  <c:v>-0.292548170317298</c:v>
                </c:pt>
                <c:pt idx="4183">
                  <c:v>0.401624535789217</c:v>
                </c:pt>
                <c:pt idx="4184">
                  <c:v>-0.176402124171713</c:v>
                </c:pt>
                <c:pt idx="4185">
                  <c:v>-0.292424531638698</c:v>
                </c:pt>
                <c:pt idx="4186">
                  <c:v>-0.0761253760139974</c:v>
                </c:pt>
                <c:pt idx="4187">
                  <c:v>-0.478284050403153</c:v>
                </c:pt>
                <c:pt idx="4188">
                  <c:v>0.0755398884164518</c:v>
                </c:pt>
                <c:pt idx="4189">
                  <c:v>0.141403678195373</c:v>
                </c:pt>
                <c:pt idx="4190">
                  <c:v>-0.449333330959801</c:v>
                </c:pt>
                <c:pt idx="4191">
                  <c:v>-0.0898112884703342</c:v>
                </c:pt>
                <c:pt idx="4192">
                  <c:v>-0.11485491202984</c:v>
                </c:pt>
                <c:pt idx="4193">
                  <c:v>0.136095366576586</c:v>
                </c:pt>
                <c:pt idx="4194">
                  <c:v>-0.0946431323625797</c:v>
                </c:pt>
                <c:pt idx="4195">
                  <c:v>0.185927905724591</c:v>
                </c:pt>
                <c:pt idx="4196">
                  <c:v>0.0773867150707023</c:v>
                </c:pt>
                <c:pt idx="4197">
                  <c:v>-0.274621909966823</c:v>
                </c:pt>
                <c:pt idx="4198">
                  <c:v>-0.454945737670531</c:v>
                </c:pt>
                <c:pt idx="4199">
                  <c:v>-0.656264505396067</c:v>
                </c:pt>
                <c:pt idx="4200">
                  <c:v>-0.109399750033016</c:v>
                </c:pt>
                <c:pt idx="4201">
                  <c:v>-0.316167962020724</c:v>
                </c:pt>
                <c:pt idx="4202">
                  <c:v>0.395840847268882</c:v>
                </c:pt>
                <c:pt idx="4203">
                  <c:v>0.0869200699921816</c:v>
                </c:pt>
                <c:pt idx="4204">
                  <c:v>0.284983330257317</c:v>
                </c:pt>
                <c:pt idx="4205">
                  <c:v>-0.546975698418104</c:v>
                </c:pt>
                <c:pt idx="4206">
                  <c:v>0.103438598398866</c:v>
                </c:pt>
                <c:pt idx="4207">
                  <c:v>-0.40151885825752</c:v>
                </c:pt>
                <c:pt idx="4208">
                  <c:v>-0.203075611897123</c:v>
                </c:pt>
                <c:pt idx="4209">
                  <c:v>-0.538730222920087</c:v>
                </c:pt>
                <c:pt idx="4210">
                  <c:v>-2.036163166370026</c:v>
                </c:pt>
                <c:pt idx="4211">
                  <c:v>-0.37539194951519</c:v>
                </c:pt>
                <c:pt idx="4212">
                  <c:v>0.216209416560874</c:v>
                </c:pt>
                <c:pt idx="4213">
                  <c:v>-0.331963978486918</c:v>
                </c:pt>
                <c:pt idx="4214">
                  <c:v>0.214464355168769</c:v>
                </c:pt>
                <c:pt idx="4215">
                  <c:v>-0.0826794308018798</c:v>
                </c:pt>
                <c:pt idx="4216">
                  <c:v>0.416136699928825</c:v>
                </c:pt>
                <c:pt idx="4217">
                  <c:v>0.0434921257109079</c:v>
                </c:pt>
                <c:pt idx="4218">
                  <c:v>-0.0656144948879024</c:v>
                </c:pt>
                <c:pt idx="4219">
                  <c:v>-0.261543415173992</c:v>
                </c:pt>
                <c:pt idx="4220">
                  <c:v>-0.255010843484807</c:v>
                </c:pt>
                <c:pt idx="4221">
                  <c:v>-0.50967224564729</c:v>
                </c:pt>
                <c:pt idx="4222">
                  <c:v>-0.130270463304427</c:v>
                </c:pt>
                <c:pt idx="4223">
                  <c:v>0.206823755201559</c:v>
                </c:pt>
                <c:pt idx="4224">
                  <c:v>-0.46066931860825</c:v>
                </c:pt>
                <c:pt idx="4225">
                  <c:v>-0.545406444628717</c:v>
                </c:pt>
                <c:pt idx="4226">
                  <c:v>0.126540337706816</c:v>
                </c:pt>
                <c:pt idx="4227">
                  <c:v>-0.118669299342885</c:v>
                </c:pt>
                <c:pt idx="4228">
                  <c:v>0.304607183724852</c:v>
                </c:pt>
                <c:pt idx="4229">
                  <c:v>0.0626155673503606</c:v>
                </c:pt>
                <c:pt idx="4230">
                  <c:v>-0.527217729955349</c:v>
                </c:pt>
                <c:pt idx="4231">
                  <c:v>-0.408673715664587</c:v>
                </c:pt>
                <c:pt idx="4232">
                  <c:v>0.0994290401581772</c:v>
                </c:pt>
                <c:pt idx="4233">
                  <c:v>-0.558447315872693</c:v>
                </c:pt>
                <c:pt idx="4234">
                  <c:v>-0.347858985098543</c:v>
                </c:pt>
                <c:pt idx="4235">
                  <c:v>-0.319622028441263</c:v>
                </c:pt>
                <c:pt idx="4236">
                  <c:v>0.19106281834254</c:v>
                </c:pt>
                <c:pt idx="4237">
                  <c:v>-0.0651848335943016</c:v>
                </c:pt>
                <c:pt idx="4238">
                  <c:v>0.160045052136868</c:v>
                </c:pt>
                <c:pt idx="4239">
                  <c:v>0.292141431428806</c:v>
                </c:pt>
                <c:pt idx="4240">
                  <c:v>-0.16967315759689</c:v>
                </c:pt>
                <c:pt idx="4241">
                  <c:v>-0.0930737954587241</c:v>
                </c:pt>
                <c:pt idx="4242">
                  <c:v>0.213383515352602</c:v>
                </c:pt>
                <c:pt idx="4243">
                  <c:v>-0.253004635104976</c:v>
                </c:pt>
                <c:pt idx="4244">
                  <c:v>-0.0836991988451696</c:v>
                </c:pt>
                <c:pt idx="4245">
                  <c:v>0.0796757244633983</c:v>
                </c:pt>
                <c:pt idx="4246">
                  <c:v>-0.258346417477644</c:v>
                </c:pt>
                <c:pt idx="4247">
                  <c:v>-0.0673266345156285</c:v>
                </c:pt>
                <c:pt idx="4248">
                  <c:v>0.124043610150428</c:v>
                </c:pt>
                <c:pt idx="4249">
                  <c:v>0.231429760696607</c:v>
                </c:pt>
                <c:pt idx="4250">
                  <c:v>-0.0815331325204026</c:v>
                </c:pt>
                <c:pt idx="4251">
                  <c:v>-0.26189624507554</c:v>
                </c:pt>
                <c:pt idx="4252">
                  <c:v>-0.204863683534413</c:v>
                </c:pt>
                <c:pt idx="4253">
                  <c:v>-0.427258193476498</c:v>
                </c:pt>
                <c:pt idx="4254">
                  <c:v>0.0871780392449804</c:v>
                </c:pt>
                <c:pt idx="4255">
                  <c:v>-0.066807848563185</c:v>
                </c:pt>
                <c:pt idx="4256">
                  <c:v>-0.0596373675406387</c:v>
                </c:pt>
                <c:pt idx="4257">
                  <c:v>-1.243531050135207</c:v>
                </c:pt>
                <c:pt idx="4258">
                  <c:v>-0.260605587175946</c:v>
                </c:pt>
                <c:pt idx="4259">
                  <c:v>-0.35089965665385</c:v>
                </c:pt>
                <c:pt idx="4260">
                  <c:v>-0.406290179698337</c:v>
                </c:pt>
                <c:pt idx="4261">
                  <c:v>0.0547921837961878</c:v>
                </c:pt>
                <c:pt idx="4262">
                  <c:v>-0.525031591483225</c:v>
                </c:pt>
                <c:pt idx="4263">
                  <c:v>-0.23586876703461</c:v>
                </c:pt>
                <c:pt idx="4264">
                  <c:v>-0.341746631315082</c:v>
                </c:pt>
                <c:pt idx="4265">
                  <c:v>-0.119670814620987</c:v>
                </c:pt>
                <c:pt idx="4266">
                  <c:v>-0.176399714532241</c:v>
                </c:pt>
                <c:pt idx="4267">
                  <c:v>-0.149581015300377</c:v>
                </c:pt>
                <c:pt idx="4268">
                  <c:v>-0.135561709546933</c:v>
                </c:pt>
                <c:pt idx="4269">
                  <c:v>-0.090827901558301</c:v>
                </c:pt>
                <c:pt idx="4270">
                  <c:v>-0.0872819889050211</c:v>
                </c:pt>
                <c:pt idx="4271">
                  <c:v>-0.120293285157251</c:v>
                </c:pt>
                <c:pt idx="4272">
                  <c:v>-0.313208382566503</c:v>
                </c:pt>
                <c:pt idx="4273">
                  <c:v>0.502010535838401</c:v>
                </c:pt>
                <c:pt idx="4274">
                  <c:v>-0.218551178134475</c:v>
                </c:pt>
                <c:pt idx="4275">
                  <c:v>-0.0808504069016989</c:v>
                </c:pt>
                <c:pt idx="4276">
                  <c:v>0.290838378108625</c:v>
                </c:pt>
                <c:pt idx="4277">
                  <c:v>-0.42401616986993</c:v>
                </c:pt>
                <c:pt idx="4278">
                  <c:v>-0.200408237879906</c:v>
                </c:pt>
                <c:pt idx="4279">
                  <c:v>-0.147249654454667</c:v>
                </c:pt>
                <c:pt idx="4280">
                  <c:v>-0.282244321366115</c:v>
                </c:pt>
                <c:pt idx="4281">
                  <c:v>-0.234781846522755</c:v>
                </c:pt>
                <c:pt idx="4282">
                  <c:v>0.524705962341624</c:v>
                </c:pt>
                <c:pt idx="4283">
                  <c:v>-1.052577008234842</c:v>
                </c:pt>
                <c:pt idx="4284">
                  <c:v>-0.0865313246374359</c:v>
                </c:pt>
                <c:pt idx="4285">
                  <c:v>0.121554702012376</c:v>
                </c:pt>
                <c:pt idx="4286">
                  <c:v>-0.300765770673225</c:v>
                </c:pt>
                <c:pt idx="4287">
                  <c:v>0.292916889485467</c:v>
                </c:pt>
                <c:pt idx="4288">
                  <c:v>-0.162555691320965</c:v>
                </c:pt>
                <c:pt idx="4289">
                  <c:v>-0.0911821969292655</c:v>
                </c:pt>
                <c:pt idx="4290">
                  <c:v>-0.240266443193594</c:v>
                </c:pt>
                <c:pt idx="4291">
                  <c:v>-0.331824613966739</c:v>
                </c:pt>
                <c:pt idx="4292">
                  <c:v>0.603761155384642</c:v>
                </c:pt>
                <c:pt idx="4293">
                  <c:v>-0.797634556550204</c:v>
                </c:pt>
                <c:pt idx="4294">
                  <c:v>-0.104634350961693</c:v>
                </c:pt>
                <c:pt idx="4295">
                  <c:v>0.423657640767709</c:v>
                </c:pt>
                <c:pt idx="4296">
                  <c:v>-0.123905289150123</c:v>
                </c:pt>
                <c:pt idx="4297">
                  <c:v>0.121681469126702</c:v>
                </c:pt>
                <c:pt idx="4298">
                  <c:v>-0.412109684170368</c:v>
                </c:pt>
                <c:pt idx="4299">
                  <c:v>-0.260803882668668</c:v>
                </c:pt>
                <c:pt idx="4300">
                  <c:v>-0.174368852319524</c:v>
                </c:pt>
                <c:pt idx="4301">
                  <c:v>-0.340398538437197</c:v>
                </c:pt>
                <c:pt idx="4302">
                  <c:v>-0.0671521076906067</c:v>
                </c:pt>
                <c:pt idx="4303">
                  <c:v>-0.11141904473516</c:v>
                </c:pt>
                <c:pt idx="4304">
                  <c:v>0.261765509293396</c:v>
                </c:pt>
                <c:pt idx="4305">
                  <c:v>-0.112983288163284</c:v>
                </c:pt>
                <c:pt idx="4306">
                  <c:v>-0.250957350242917</c:v>
                </c:pt>
                <c:pt idx="4307">
                  <c:v>-0.248484923817511</c:v>
                </c:pt>
                <c:pt idx="4308">
                  <c:v>0.4383650008646</c:v>
                </c:pt>
                <c:pt idx="4309">
                  <c:v>0.302555124427503</c:v>
                </c:pt>
                <c:pt idx="4310">
                  <c:v>-0.133493172506098</c:v>
                </c:pt>
                <c:pt idx="4311">
                  <c:v>-0.313543646925984</c:v>
                </c:pt>
                <c:pt idx="4312">
                  <c:v>-0.289226044522929</c:v>
                </c:pt>
                <c:pt idx="4313">
                  <c:v>-0.155749648171811</c:v>
                </c:pt>
                <c:pt idx="4314">
                  <c:v>0.347531218703065</c:v>
                </c:pt>
                <c:pt idx="4315">
                  <c:v>0.304673760075955</c:v>
                </c:pt>
                <c:pt idx="4316">
                  <c:v>0.102155046132955</c:v>
                </c:pt>
                <c:pt idx="4317">
                  <c:v>-0.0797967364750542</c:v>
                </c:pt>
                <c:pt idx="4318">
                  <c:v>-0.202489399293609</c:v>
                </c:pt>
                <c:pt idx="4319">
                  <c:v>-0.229148000688075</c:v>
                </c:pt>
                <c:pt idx="4320">
                  <c:v>-0.0749465431819643</c:v>
                </c:pt>
                <c:pt idx="4321">
                  <c:v>-0.116953037955306</c:v>
                </c:pt>
                <c:pt idx="4322">
                  <c:v>-0.186661117880515</c:v>
                </c:pt>
                <c:pt idx="4323">
                  <c:v>-0.0888794309716326</c:v>
                </c:pt>
                <c:pt idx="4324">
                  <c:v>0.158296702064217</c:v>
                </c:pt>
                <c:pt idx="4325">
                  <c:v>-0.20273456010532</c:v>
                </c:pt>
                <c:pt idx="4326">
                  <c:v>-0.140657965466191</c:v>
                </c:pt>
                <c:pt idx="4327">
                  <c:v>-0.211293609681929</c:v>
                </c:pt>
                <c:pt idx="4328">
                  <c:v>0.170802968667938</c:v>
                </c:pt>
                <c:pt idx="4329">
                  <c:v>-0.0772016235476674</c:v>
                </c:pt>
                <c:pt idx="4330">
                  <c:v>0.0498341979720074</c:v>
                </c:pt>
                <c:pt idx="4331">
                  <c:v>0.13606424862822</c:v>
                </c:pt>
                <c:pt idx="4332">
                  <c:v>-0.0795743719958354</c:v>
                </c:pt>
                <c:pt idx="4333">
                  <c:v>-0.163405348875586</c:v>
                </c:pt>
                <c:pt idx="4334">
                  <c:v>0.088776768870686</c:v>
                </c:pt>
                <c:pt idx="4335">
                  <c:v>-0.122645467762074</c:v>
                </c:pt>
                <c:pt idx="4336">
                  <c:v>-0.0936113059545143</c:v>
                </c:pt>
                <c:pt idx="4337">
                  <c:v>0.187302992528351</c:v>
                </c:pt>
                <c:pt idx="4338">
                  <c:v>-0.187180304580651</c:v>
                </c:pt>
                <c:pt idx="4339">
                  <c:v>-0.0523989929456985</c:v>
                </c:pt>
                <c:pt idx="4340">
                  <c:v>-0.152081544220348</c:v>
                </c:pt>
                <c:pt idx="4341">
                  <c:v>0.221932912741623</c:v>
                </c:pt>
                <c:pt idx="4342">
                  <c:v>-0.183675685753445</c:v>
                </c:pt>
                <c:pt idx="4343">
                  <c:v>-0.110624979697413</c:v>
                </c:pt>
                <c:pt idx="4344">
                  <c:v>-0.0652132702912941</c:v>
                </c:pt>
                <c:pt idx="4345">
                  <c:v>-0.216629110322424</c:v>
                </c:pt>
                <c:pt idx="4346">
                  <c:v>-0.133522241014412</c:v>
                </c:pt>
                <c:pt idx="4347">
                  <c:v>-0.157830182324984</c:v>
                </c:pt>
                <c:pt idx="4348">
                  <c:v>-0.228016940165889</c:v>
                </c:pt>
                <c:pt idx="4349">
                  <c:v>-0.492993674806996</c:v>
                </c:pt>
                <c:pt idx="4350">
                  <c:v>0.141170887212092</c:v>
                </c:pt>
                <c:pt idx="4351">
                  <c:v>-0.0545039690267202</c:v>
                </c:pt>
                <c:pt idx="4352">
                  <c:v>-0.094404338236891</c:v>
                </c:pt>
                <c:pt idx="4353">
                  <c:v>0.258860537780915</c:v>
                </c:pt>
                <c:pt idx="4354">
                  <c:v>0.370998603872107</c:v>
                </c:pt>
                <c:pt idx="4355">
                  <c:v>0.0637334299072949</c:v>
                </c:pt>
                <c:pt idx="4356">
                  <c:v>-0.0953033175781122</c:v>
                </c:pt>
                <c:pt idx="4357">
                  <c:v>-0.355564687516848</c:v>
                </c:pt>
                <c:pt idx="4358">
                  <c:v>-0.59821309537177</c:v>
                </c:pt>
                <c:pt idx="4359">
                  <c:v>-0.260634241226873</c:v>
                </c:pt>
                <c:pt idx="4360">
                  <c:v>-0.201947631598008</c:v>
                </c:pt>
                <c:pt idx="4361">
                  <c:v>-0.171822471076542</c:v>
                </c:pt>
                <c:pt idx="4362">
                  <c:v>-0.215898538937775</c:v>
                </c:pt>
                <c:pt idx="4363">
                  <c:v>0.142880448882965</c:v>
                </c:pt>
                <c:pt idx="4364">
                  <c:v>-0.20112062162668</c:v>
                </c:pt>
                <c:pt idx="4365">
                  <c:v>0.180563429261043</c:v>
                </c:pt>
                <c:pt idx="4366">
                  <c:v>-0.11688187344711</c:v>
                </c:pt>
                <c:pt idx="4367">
                  <c:v>0.372769732133775</c:v>
                </c:pt>
                <c:pt idx="4368">
                  <c:v>-0.0619326333498905</c:v>
                </c:pt>
                <c:pt idx="4369">
                  <c:v>-0.165454550435523</c:v>
                </c:pt>
                <c:pt idx="4370">
                  <c:v>0.0803535477195144</c:v>
                </c:pt>
                <c:pt idx="4371">
                  <c:v>0.195492429649818</c:v>
                </c:pt>
                <c:pt idx="4372">
                  <c:v>-0.247472955914178</c:v>
                </c:pt>
                <c:pt idx="4373">
                  <c:v>-0.195008905382447</c:v>
                </c:pt>
                <c:pt idx="4374">
                  <c:v>-0.471058881766115</c:v>
                </c:pt>
                <c:pt idx="4375">
                  <c:v>0.102967257271863</c:v>
                </c:pt>
                <c:pt idx="4376">
                  <c:v>-0.0691561196212667</c:v>
                </c:pt>
                <c:pt idx="4377">
                  <c:v>0.0707660457526475</c:v>
                </c:pt>
                <c:pt idx="4378">
                  <c:v>-0.267250777548746</c:v>
                </c:pt>
                <c:pt idx="4379">
                  <c:v>-0.197248876627821</c:v>
                </c:pt>
                <c:pt idx="4380">
                  <c:v>-0.229177526337825</c:v>
                </c:pt>
                <c:pt idx="4381">
                  <c:v>-0.122251672214741</c:v>
                </c:pt>
                <c:pt idx="4382">
                  <c:v>-0.176615850222856</c:v>
                </c:pt>
                <c:pt idx="4383">
                  <c:v>-0.140613542292333</c:v>
                </c:pt>
                <c:pt idx="4384">
                  <c:v>0.12413026074146</c:v>
                </c:pt>
                <c:pt idx="4385">
                  <c:v>0.162734604798993</c:v>
                </c:pt>
                <c:pt idx="4386">
                  <c:v>0.0431249134586286</c:v>
                </c:pt>
                <c:pt idx="4387">
                  <c:v>-0.256818773639862</c:v>
                </c:pt>
                <c:pt idx="4388">
                  <c:v>-0.0506593115677711</c:v>
                </c:pt>
                <c:pt idx="4389">
                  <c:v>0.190805327509105</c:v>
                </c:pt>
                <c:pt idx="4390">
                  <c:v>-0.0526814409899867</c:v>
                </c:pt>
                <c:pt idx="4391">
                  <c:v>-0.260458419921959</c:v>
                </c:pt>
                <c:pt idx="4392">
                  <c:v>-0.805934226143754</c:v>
                </c:pt>
                <c:pt idx="4393">
                  <c:v>-0.186713621492876</c:v>
                </c:pt>
                <c:pt idx="4394">
                  <c:v>-0.27272124613274</c:v>
                </c:pt>
                <c:pt idx="4395">
                  <c:v>0.0363393495371034</c:v>
                </c:pt>
                <c:pt idx="4396">
                  <c:v>-0.448992533478092</c:v>
                </c:pt>
                <c:pt idx="4397">
                  <c:v>-0.165366360999101</c:v>
                </c:pt>
                <c:pt idx="4398">
                  <c:v>0.0968939628489426</c:v>
                </c:pt>
                <c:pt idx="4399">
                  <c:v>0.282967462633316</c:v>
                </c:pt>
                <c:pt idx="4400">
                  <c:v>0.298542079962565</c:v>
                </c:pt>
                <c:pt idx="4401">
                  <c:v>-0.110010338448313</c:v>
                </c:pt>
                <c:pt idx="4402">
                  <c:v>-0.0751637130552867</c:v>
                </c:pt>
                <c:pt idx="4403">
                  <c:v>0.59240102506083</c:v>
                </c:pt>
                <c:pt idx="4404">
                  <c:v>-0.25995242758095</c:v>
                </c:pt>
                <c:pt idx="4405">
                  <c:v>-0.0633535288648215</c:v>
                </c:pt>
                <c:pt idx="4406">
                  <c:v>0.362976224873071</c:v>
                </c:pt>
                <c:pt idx="4407">
                  <c:v>-0.362839694093009</c:v>
                </c:pt>
                <c:pt idx="4408">
                  <c:v>0.339831562312049</c:v>
                </c:pt>
                <c:pt idx="4409">
                  <c:v>-0.287578183532377</c:v>
                </c:pt>
                <c:pt idx="4410">
                  <c:v>-0.113565235353742</c:v>
                </c:pt>
                <c:pt idx="4411">
                  <c:v>0.169242422202631</c:v>
                </c:pt>
                <c:pt idx="4412">
                  <c:v>-0.437013372104579</c:v>
                </c:pt>
                <c:pt idx="4413">
                  <c:v>-0.0468810273123045</c:v>
                </c:pt>
                <c:pt idx="4414">
                  <c:v>0.16416372609138</c:v>
                </c:pt>
                <c:pt idx="4415">
                  <c:v>0.124637536371006</c:v>
                </c:pt>
                <c:pt idx="4416">
                  <c:v>0.0514920801511658</c:v>
                </c:pt>
                <c:pt idx="4417">
                  <c:v>0.164675235745109</c:v>
                </c:pt>
                <c:pt idx="4418">
                  <c:v>0.0855976557122464</c:v>
                </c:pt>
                <c:pt idx="4419">
                  <c:v>-0.0597337911690309</c:v>
                </c:pt>
                <c:pt idx="4420">
                  <c:v>0.376727700750371</c:v>
                </c:pt>
                <c:pt idx="4421">
                  <c:v>-0.0617825680525739</c:v>
                </c:pt>
                <c:pt idx="4422">
                  <c:v>0.099141241654604</c:v>
                </c:pt>
                <c:pt idx="4423">
                  <c:v>0.285798659968134</c:v>
                </c:pt>
                <c:pt idx="4424">
                  <c:v>-0.0772583310304213</c:v>
                </c:pt>
                <c:pt idx="4425">
                  <c:v>0.0995626235914509</c:v>
                </c:pt>
                <c:pt idx="4426">
                  <c:v>-0.161775249806444</c:v>
                </c:pt>
                <c:pt idx="4427">
                  <c:v>-0.0680474193369023</c:v>
                </c:pt>
                <c:pt idx="4428">
                  <c:v>-0.105423552205487</c:v>
                </c:pt>
                <c:pt idx="4429">
                  <c:v>-0.2236872334311</c:v>
                </c:pt>
                <c:pt idx="4430">
                  <c:v>0.0138945816491034</c:v>
                </c:pt>
                <c:pt idx="4431">
                  <c:v>-0.163133794913369</c:v>
                </c:pt>
                <c:pt idx="4432">
                  <c:v>-0.0365181231325444</c:v>
                </c:pt>
                <c:pt idx="4433">
                  <c:v>-0.0596384527276138</c:v>
                </c:pt>
                <c:pt idx="4434">
                  <c:v>-0.216368819466492</c:v>
                </c:pt>
                <c:pt idx="4435">
                  <c:v>0.0494058158617369</c:v>
                </c:pt>
                <c:pt idx="4436">
                  <c:v>-0.216095476899433</c:v>
                </c:pt>
                <c:pt idx="4437">
                  <c:v>-0.0576899761437163</c:v>
                </c:pt>
                <c:pt idx="4438">
                  <c:v>-0.0299492623131035</c:v>
                </c:pt>
                <c:pt idx="4439">
                  <c:v>-0.327707566552422</c:v>
                </c:pt>
                <c:pt idx="4440">
                  <c:v>0.108213998013314</c:v>
                </c:pt>
                <c:pt idx="4441">
                  <c:v>0.0458996032981152</c:v>
                </c:pt>
                <c:pt idx="4442">
                  <c:v>-0.189157042524878</c:v>
                </c:pt>
                <c:pt idx="4443">
                  <c:v>0.172555751746857</c:v>
                </c:pt>
                <c:pt idx="4444">
                  <c:v>-0.267547525994379</c:v>
                </c:pt>
                <c:pt idx="4445">
                  <c:v>0.11417838171932</c:v>
                </c:pt>
                <c:pt idx="4446">
                  <c:v>-0.188850715949882</c:v>
                </c:pt>
                <c:pt idx="4447">
                  <c:v>-0.200571009408922</c:v>
                </c:pt>
                <c:pt idx="4448">
                  <c:v>-0.187378853159938</c:v>
                </c:pt>
                <c:pt idx="4449">
                  <c:v>0.0636909659093699</c:v>
                </c:pt>
                <c:pt idx="4450">
                  <c:v>0.216455495849759</c:v>
                </c:pt>
                <c:pt idx="4451">
                  <c:v>-0.137623253287603</c:v>
                </c:pt>
                <c:pt idx="4452">
                  <c:v>-0.271705134420682</c:v>
                </c:pt>
                <c:pt idx="4453">
                  <c:v>-0.168694525380398</c:v>
                </c:pt>
                <c:pt idx="4454">
                  <c:v>-0.162491672279923</c:v>
                </c:pt>
                <c:pt idx="4455">
                  <c:v>0.0794547389268455</c:v>
                </c:pt>
                <c:pt idx="4456">
                  <c:v>0.295816890177283</c:v>
                </c:pt>
                <c:pt idx="4457">
                  <c:v>-0.149283292835357</c:v>
                </c:pt>
                <c:pt idx="4458">
                  <c:v>-0.413807845074362</c:v>
                </c:pt>
                <c:pt idx="4459">
                  <c:v>-0.37469919575388</c:v>
                </c:pt>
                <c:pt idx="4460">
                  <c:v>-0.141674522309514</c:v>
                </c:pt>
                <c:pt idx="4461">
                  <c:v>0.0319284998014332</c:v>
                </c:pt>
                <c:pt idx="4462">
                  <c:v>0.0407744762238942</c:v>
                </c:pt>
                <c:pt idx="4463">
                  <c:v>-0.19466143631068</c:v>
                </c:pt>
                <c:pt idx="4464">
                  <c:v>-0.283319509006493</c:v>
                </c:pt>
                <c:pt idx="4465">
                  <c:v>-0.0316517398662452</c:v>
                </c:pt>
                <c:pt idx="4466">
                  <c:v>0.229728335844093</c:v>
                </c:pt>
                <c:pt idx="4467">
                  <c:v>-0.0375049156762423</c:v>
                </c:pt>
                <c:pt idx="4468">
                  <c:v>-0.100928846130249</c:v>
                </c:pt>
                <c:pt idx="4469">
                  <c:v>-0.340516289271351</c:v>
                </c:pt>
                <c:pt idx="4470">
                  <c:v>0.0791542947661137</c:v>
                </c:pt>
                <c:pt idx="4471">
                  <c:v>0.0442867616437373</c:v>
                </c:pt>
                <c:pt idx="4472">
                  <c:v>0.208680389459502</c:v>
                </c:pt>
                <c:pt idx="4473">
                  <c:v>-0.173241312881641</c:v>
                </c:pt>
                <c:pt idx="4474">
                  <c:v>-0.0828234097970642</c:v>
                </c:pt>
                <c:pt idx="4475">
                  <c:v>-0.0700593957524308</c:v>
                </c:pt>
                <c:pt idx="4476">
                  <c:v>-0.342339916589115</c:v>
                </c:pt>
                <c:pt idx="4477">
                  <c:v>0.124972418414577</c:v>
                </c:pt>
                <c:pt idx="4478">
                  <c:v>0.323988482783271</c:v>
                </c:pt>
                <c:pt idx="4479">
                  <c:v>0.250429189386626</c:v>
                </c:pt>
                <c:pt idx="4480">
                  <c:v>-0.279200574835225</c:v>
                </c:pt>
                <c:pt idx="4481">
                  <c:v>0.320478226747137</c:v>
                </c:pt>
                <c:pt idx="4482">
                  <c:v>-0.145517204451723</c:v>
                </c:pt>
                <c:pt idx="4483">
                  <c:v>-0.219558524712307</c:v>
                </c:pt>
                <c:pt idx="4484">
                  <c:v>0.204844836323605</c:v>
                </c:pt>
                <c:pt idx="4485">
                  <c:v>-0.285472860372192</c:v>
                </c:pt>
                <c:pt idx="4486">
                  <c:v>0.0357778177355208</c:v>
                </c:pt>
                <c:pt idx="4487">
                  <c:v>-0.03593649811308</c:v>
                </c:pt>
                <c:pt idx="4488">
                  <c:v>0.100867684642292</c:v>
                </c:pt>
                <c:pt idx="4489">
                  <c:v>-0.228859866395049</c:v>
                </c:pt>
                <c:pt idx="4490">
                  <c:v>-0.0565815077216975</c:v>
                </c:pt>
                <c:pt idx="4491">
                  <c:v>-0.23758211995004</c:v>
                </c:pt>
                <c:pt idx="4492">
                  <c:v>0.035312657438679</c:v>
                </c:pt>
                <c:pt idx="4493">
                  <c:v>0.0609247000101961</c:v>
                </c:pt>
                <c:pt idx="4494">
                  <c:v>-0.0786420520799059</c:v>
                </c:pt>
                <c:pt idx="4495">
                  <c:v>-0.0682727339159452</c:v>
                </c:pt>
                <c:pt idx="4496">
                  <c:v>-0.113823417879497</c:v>
                </c:pt>
                <c:pt idx="4497">
                  <c:v>-0.0947265404315613</c:v>
                </c:pt>
                <c:pt idx="4498">
                  <c:v>-0.241534490421519</c:v>
                </c:pt>
                <c:pt idx="4499">
                  <c:v>-0.0579742473313149</c:v>
                </c:pt>
                <c:pt idx="4500">
                  <c:v>0.0626449358614498</c:v>
                </c:pt>
                <c:pt idx="4501">
                  <c:v>-0.271256348407763</c:v>
                </c:pt>
                <c:pt idx="4502">
                  <c:v>0.0582071518494986</c:v>
                </c:pt>
                <c:pt idx="4503">
                  <c:v>0.0443580765047363</c:v>
                </c:pt>
                <c:pt idx="4504">
                  <c:v>-0.189291349373285</c:v>
                </c:pt>
                <c:pt idx="4505">
                  <c:v>-0.0819800675796351</c:v>
                </c:pt>
                <c:pt idx="4506">
                  <c:v>0.178725318313114</c:v>
                </c:pt>
                <c:pt idx="4507">
                  <c:v>-0.176503697517019</c:v>
                </c:pt>
                <c:pt idx="4508">
                  <c:v>-0.0781785010132401</c:v>
                </c:pt>
                <c:pt idx="4509">
                  <c:v>0.0797042041934375</c:v>
                </c:pt>
                <c:pt idx="4510">
                  <c:v>-0.195480965420159</c:v>
                </c:pt>
                <c:pt idx="4511">
                  <c:v>-0.0261045302572578</c:v>
                </c:pt>
                <c:pt idx="4512">
                  <c:v>0.127840576903937</c:v>
                </c:pt>
                <c:pt idx="4513">
                  <c:v>-0.180857637986568</c:v>
                </c:pt>
                <c:pt idx="4514">
                  <c:v>0.269031821156769</c:v>
                </c:pt>
                <c:pt idx="4515">
                  <c:v>0.0274105948967904</c:v>
                </c:pt>
                <c:pt idx="4516">
                  <c:v>-0.0767944253399311</c:v>
                </c:pt>
                <c:pt idx="4517">
                  <c:v>-0.0483098057476854</c:v>
                </c:pt>
                <c:pt idx="4518">
                  <c:v>0.0887097590817123</c:v>
                </c:pt>
                <c:pt idx="4519">
                  <c:v>0.156582033958454</c:v>
                </c:pt>
                <c:pt idx="4520">
                  <c:v>-0.0517547319893203</c:v>
                </c:pt>
                <c:pt idx="4521">
                  <c:v>0.0346901839045215</c:v>
                </c:pt>
                <c:pt idx="4522">
                  <c:v>-0.0683434689339609</c:v>
                </c:pt>
                <c:pt idx="4523">
                  <c:v>-0.032716525681483</c:v>
                </c:pt>
                <c:pt idx="4524">
                  <c:v>-0.0887478006493767</c:v>
                </c:pt>
                <c:pt idx="4525">
                  <c:v>-0.415123684712539</c:v>
                </c:pt>
                <c:pt idx="4526">
                  <c:v>0.14577984876851</c:v>
                </c:pt>
                <c:pt idx="4527">
                  <c:v>-0.50943275893461</c:v>
                </c:pt>
                <c:pt idx="4528">
                  <c:v>-0.162491552217394</c:v>
                </c:pt>
                <c:pt idx="4529">
                  <c:v>-0.046264062161762</c:v>
                </c:pt>
                <c:pt idx="4530">
                  <c:v>-0.0701481458189416</c:v>
                </c:pt>
                <c:pt idx="4531">
                  <c:v>-0.351191529349891</c:v>
                </c:pt>
                <c:pt idx="4532">
                  <c:v>-0.573369006741978</c:v>
                </c:pt>
                <c:pt idx="4533">
                  <c:v>0.138311649896119</c:v>
                </c:pt>
                <c:pt idx="4534">
                  <c:v>-0.262256457375524</c:v>
                </c:pt>
                <c:pt idx="4535">
                  <c:v>0.128687712827159</c:v>
                </c:pt>
                <c:pt idx="4536">
                  <c:v>-0.24151379684119</c:v>
                </c:pt>
                <c:pt idx="4537">
                  <c:v>-0.0383511223091099</c:v>
                </c:pt>
                <c:pt idx="4538">
                  <c:v>-0.12422636559951</c:v>
                </c:pt>
                <c:pt idx="4539">
                  <c:v>-0.0792392986563091</c:v>
                </c:pt>
                <c:pt idx="4540">
                  <c:v>0.0986202735683324</c:v>
                </c:pt>
                <c:pt idx="4541">
                  <c:v>0.120741106778502</c:v>
                </c:pt>
                <c:pt idx="4542">
                  <c:v>-0.199757976664172</c:v>
                </c:pt>
                <c:pt idx="4543">
                  <c:v>-0.0390452010592358</c:v>
                </c:pt>
                <c:pt idx="4544">
                  <c:v>0.120092009373664</c:v>
                </c:pt>
                <c:pt idx="4545">
                  <c:v>-0.0635434346455057</c:v>
                </c:pt>
                <c:pt idx="4546">
                  <c:v>-0.0581950414367867</c:v>
                </c:pt>
                <c:pt idx="4547">
                  <c:v>0.0829203292481734</c:v>
                </c:pt>
                <c:pt idx="4548">
                  <c:v>0.04542026243407</c:v>
                </c:pt>
                <c:pt idx="4549">
                  <c:v>-0.126753836734355</c:v>
                </c:pt>
                <c:pt idx="4550">
                  <c:v>-0.0471164606512261</c:v>
                </c:pt>
                <c:pt idx="4551">
                  <c:v>0.491315404010993</c:v>
                </c:pt>
                <c:pt idx="4552">
                  <c:v>0.200117672310278</c:v>
                </c:pt>
                <c:pt idx="4553">
                  <c:v>-0.0345931617493464</c:v>
                </c:pt>
                <c:pt idx="4554">
                  <c:v>0.115970939397507</c:v>
                </c:pt>
                <c:pt idx="4555">
                  <c:v>0.26277741106834</c:v>
                </c:pt>
                <c:pt idx="4556">
                  <c:v>-0.119220500804045</c:v>
                </c:pt>
                <c:pt idx="4557">
                  <c:v>0.101516973348808</c:v>
                </c:pt>
                <c:pt idx="4558">
                  <c:v>0.141885920333358</c:v>
                </c:pt>
                <c:pt idx="4559">
                  <c:v>-0.119566822682343</c:v>
                </c:pt>
                <c:pt idx="4560">
                  <c:v>-0.0358359236518289</c:v>
                </c:pt>
                <c:pt idx="4561">
                  <c:v>-0.155389021448466</c:v>
                </c:pt>
                <c:pt idx="4562">
                  <c:v>-0.126484331260342</c:v>
                </c:pt>
                <c:pt idx="4563">
                  <c:v>-0.0543024452757762</c:v>
                </c:pt>
                <c:pt idx="4564">
                  <c:v>0.0263568946481228</c:v>
                </c:pt>
                <c:pt idx="4565">
                  <c:v>-0.317293075350821</c:v>
                </c:pt>
                <c:pt idx="4566">
                  <c:v>-0.0577527076484594</c:v>
                </c:pt>
                <c:pt idx="4567">
                  <c:v>-0.0490693628719788</c:v>
                </c:pt>
                <c:pt idx="4568">
                  <c:v>-0.045887531912774</c:v>
                </c:pt>
                <c:pt idx="4569">
                  <c:v>-0.234839647666</c:v>
                </c:pt>
                <c:pt idx="4570">
                  <c:v>-0.045753772481775</c:v>
                </c:pt>
                <c:pt idx="4571">
                  <c:v>0.177715095054807</c:v>
                </c:pt>
                <c:pt idx="4572">
                  <c:v>-0.0614759227100136</c:v>
                </c:pt>
                <c:pt idx="4573">
                  <c:v>-0.104079968643007</c:v>
                </c:pt>
                <c:pt idx="4574">
                  <c:v>0.0361303784256988</c:v>
                </c:pt>
                <c:pt idx="4575">
                  <c:v>-0.0561149800149118</c:v>
                </c:pt>
                <c:pt idx="4576">
                  <c:v>-0.0733489801038262</c:v>
                </c:pt>
                <c:pt idx="4577">
                  <c:v>-0.152566179377987</c:v>
                </c:pt>
                <c:pt idx="4578">
                  <c:v>0.0602981151308558</c:v>
                </c:pt>
                <c:pt idx="4579">
                  <c:v>-0.0407145735499106</c:v>
                </c:pt>
                <c:pt idx="4580">
                  <c:v>-0.0685309377816448</c:v>
                </c:pt>
                <c:pt idx="4581">
                  <c:v>0.0703398147924463</c:v>
                </c:pt>
                <c:pt idx="4582">
                  <c:v>0.0526464905142383</c:v>
                </c:pt>
                <c:pt idx="4583">
                  <c:v>0.14900919505828</c:v>
                </c:pt>
                <c:pt idx="4584">
                  <c:v>-0.106185386098349</c:v>
                </c:pt>
                <c:pt idx="4585">
                  <c:v>0.135483889526988</c:v>
                </c:pt>
                <c:pt idx="4586">
                  <c:v>-0.0496880895579147</c:v>
                </c:pt>
                <c:pt idx="4587">
                  <c:v>-0.322114632852468</c:v>
                </c:pt>
                <c:pt idx="4588">
                  <c:v>0.0305221383070077</c:v>
                </c:pt>
                <c:pt idx="4589">
                  <c:v>-0.119639342185718</c:v>
                </c:pt>
                <c:pt idx="4590">
                  <c:v>0.1181909560919</c:v>
                </c:pt>
                <c:pt idx="4591">
                  <c:v>0.0283903210004822</c:v>
                </c:pt>
                <c:pt idx="4592">
                  <c:v>-0.0890036055979494</c:v>
                </c:pt>
                <c:pt idx="4593">
                  <c:v>-0.108071035197022</c:v>
                </c:pt>
                <c:pt idx="4594">
                  <c:v>0.0826113991176788</c:v>
                </c:pt>
                <c:pt idx="4595">
                  <c:v>0.0419212241605053</c:v>
                </c:pt>
                <c:pt idx="4596">
                  <c:v>-0.0576798087570378</c:v>
                </c:pt>
                <c:pt idx="4597">
                  <c:v>-0.140185243972264</c:v>
                </c:pt>
                <c:pt idx="4598">
                  <c:v>-0.0946434300735159</c:v>
                </c:pt>
                <c:pt idx="4599">
                  <c:v>-0.177557081373978</c:v>
                </c:pt>
                <c:pt idx="4600">
                  <c:v>0.0389126604975317</c:v>
                </c:pt>
                <c:pt idx="4601">
                  <c:v>0.171073909725848</c:v>
                </c:pt>
                <c:pt idx="4602">
                  <c:v>0.155563678318769</c:v>
                </c:pt>
                <c:pt idx="4603">
                  <c:v>-0.0705894370691281</c:v>
                </c:pt>
                <c:pt idx="4604">
                  <c:v>0.0229481880264402</c:v>
                </c:pt>
                <c:pt idx="4605">
                  <c:v>0.175822501190423</c:v>
                </c:pt>
                <c:pt idx="4606">
                  <c:v>-0.14691691215446</c:v>
                </c:pt>
                <c:pt idx="4607">
                  <c:v>-0.470634115862712</c:v>
                </c:pt>
                <c:pt idx="4608">
                  <c:v>-0.0282978597840737</c:v>
                </c:pt>
                <c:pt idx="4609">
                  <c:v>-0.140597485871981</c:v>
                </c:pt>
                <c:pt idx="4610">
                  <c:v>-0.0176193764121107</c:v>
                </c:pt>
                <c:pt idx="4611">
                  <c:v>-0.197167318532392</c:v>
                </c:pt>
                <c:pt idx="4612">
                  <c:v>-0.314822850975409</c:v>
                </c:pt>
                <c:pt idx="4613">
                  <c:v>-0.0472198128438343</c:v>
                </c:pt>
                <c:pt idx="4614">
                  <c:v>-0.0293506663722238</c:v>
                </c:pt>
                <c:pt idx="4615">
                  <c:v>-0.084223503537272</c:v>
                </c:pt>
                <c:pt idx="4616">
                  <c:v>-0.0170016250132944</c:v>
                </c:pt>
                <c:pt idx="4617">
                  <c:v>-0.0569458519543167</c:v>
                </c:pt>
                <c:pt idx="4618">
                  <c:v>-0.130512788178932</c:v>
                </c:pt>
                <c:pt idx="4619">
                  <c:v>-0.107606762178341</c:v>
                </c:pt>
                <c:pt idx="4620">
                  <c:v>0.212100645944469</c:v>
                </c:pt>
                <c:pt idx="4621">
                  <c:v>0.0640539868154838</c:v>
                </c:pt>
                <c:pt idx="4622">
                  <c:v>-0.0236057591874734</c:v>
                </c:pt>
                <c:pt idx="4623">
                  <c:v>-0.155688950790387</c:v>
                </c:pt>
                <c:pt idx="4624">
                  <c:v>-0.112642465845202</c:v>
                </c:pt>
                <c:pt idx="4625">
                  <c:v>0.0525251681205253</c:v>
                </c:pt>
                <c:pt idx="4626">
                  <c:v>0.223137273712391</c:v>
                </c:pt>
                <c:pt idx="4627">
                  <c:v>0.176538002940608</c:v>
                </c:pt>
                <c:pt idx="4628">
                  <c:v>0.036713037275254</c:v>
                </c:pt>
                <c:pt idx="4629">
                  <c:v>0.263839617515748</c:v>
                </c:pt>
                <c:pt idx="4630">
                  <c:v>-0.152677377281771</c:v>
                </c:pt>
                <c:pt idx="4631">
                  <c:v>-0.0559680624907546</c:v>
                </c:pt>
                <c:pt idx="4632">
                  <c:v>0.0799212153910227</c:v>
                </c:pt>
                <c:pt idx="4633">
                  <c:v>-0.109849105092697</c:v>
                </c:pt>
                <c:pt idx="4634">
                  <c:v>-0.0206736268894128</c:v>
                </c:pt>
                <c:pt idx="4635">
                  <c:v>0.0289315969972262</c:v>
                </c:pt>
                <c:pt idx="4636">
                  <c:v>-0.0703207510263145</c:v>
                </c:pt>
                <c:pt idx="4637">
                  <c:v>-0.0530101138245662</c:v>
                </c:pt>
                <c:pt idx="4638">
                  <c:v>0.0307644350536478</c:v>
                </c:pt>
                <c:pt idx="4639">
                  <c:v>0.0934462611758415</c:v>
                </c:pt>
                <c:pt idx="4640">
                  <c:v>-0.0542862312527058</c:v>
                </c:pt>
                <c:pt idx="4641">
                  <c:v>-0.0251111584202789</c:v>
                </c:pt>
                <c:pt idx="4642">
                  <c:v>0.0296588287763041</c:v>
                </c:pt>
                <c:pt idx="4643">
                  <c:v>-0.0987068252297371</c:v>
                </c:pt>
                <c:pt idx="4644">
                  <c:v>-0.0169145476315292</c:v>
                </c:pt>
                <c:pt idx="4645">
                  <c:v>0.0224343703892514</c:v>
                </c:pt>
                <c:pt idx="4646">
                  <c:v>0.0622801474288599</c:v>
                </c:pt>
                <c:pt idx="4647">
                  <c:v>-0.103336271345284</c:v>
                </c:pt>
                <c:pt idx="4648">
                  <c:v>0.14421823334981</c:v>
                </c:pt>
                <c:pt idx="4649">
                  <c:v>-0.103919759356154</c:v>
                </c:pt>
                <c:pt idx="4650">
                  <c:v>0.0428514223552987</c:v>
                </c:pt>
                <c:pt idx="4651">
                  <c:v>-0.102366631484756</c:v>
                </c:pt>
                <c:pt idx="4652">
                  <c:v>0.0654709795503657</c:v>
                </c:pt>
                <c:pt idx="4653">
                  <c:v>-0.0425870294937487</c:v>
                </c:pt>
                <c:pt idx="4654">
                  <c:v>0.0219543055378372</c:v>
                </c:pt>
                <c:pt idx="4655">
                  <c:v>0.222638018860245</c:v>
                </c:pt>
                <c:pt idx="4656">
                  <c:v>-0.0945473911767625</c:v>
                </c:pt>
                <c:pt idx="4657">
                  <c:v>-0.209472402170236</c:v>
                </c:pt>
                <c:pt idx="4658">
                  <c:v>-0.0402943687396378</c:v>
                </c:pt>
                <c:pt idx="4659">
                  <c:v>-0.0411610378036207</c:v>
                </c:pt>
                <c:pt idx="4660">
                  <c:v>0.0596184779811306</c:v>
                </c:pt>
                <c:pt idx="4661">
                  <c:v>0.0303050548168488</c:v>
                </c:pt>
                <c:pt idx="4662">
                  <c:v>-0.0232455868397132</c:v>
                </c:pt>
                <c:pt idx="4663">
                  <c:v>0.0590937899211258</c:v>
                </c:pt>
                <c:pt idx="4664">
                  <c:v>-0.0183921515597272</c:v>
                </c:pt>
                <c:pt idx="4665">
                  <c:v>-0.0464503052082818</c:v>
                </c:pt>
                <c:pt idx="4666">
                  <c:v>-0.0182825168232052</c:v>
                </c:pt>
                <c:pt idx="4667">
                  <c:v>0.119092605060386</c:v>
                </c:pt>
                <c:pt idx="4668">
                  <c:v>-0.29279522558937</c:v>
                </c:pt>
                <c:pt idx="4669">
                  <c:v>0.0587493746806751</c:v>
                </c:pt>
                <c:pt idx="4670">
                  <c:v>0.0989097364822479</c:v>
                </c:pt>
                <c:pt idx="4671">
                  <c:v>0.102267459480362</c:v>
                </c:pt>
                <c:pt idx="4672">
                  <c:v>-0.0271963784604783</c:v>
                </c:pt>
                <c:pt idx="4673">
                  <c:v>0.0185893916201826</c:v>
                </c:pt>
                <c:pt idx="4674">
                  <c:v>0.0731987951184659</c:v>
                </c:pt>
                <c:pt idx="4675">
                  <c:v>0.0410613120374688</c:v>
                </c:pt>
                <c:pt idx="4676">
                  <c:v>0.0171186694654425</c:v>
                </c:pt>
                <c:pt idx="4677">
                  <c:v>0.131977223242377</c:v>
                </c:pt>
                <c:pt idx="4678">
                  <c:v>-0.0132327486364053</c:v>
                </c:pt>
                <c:pt idx="4679">
                  <c:v>-0.0639406056974673</c:v>
                </c:pt>
                <c:pt idx="4680">
                  <c:v>-0.0160318178919506</c:v>
                </c:pt>
                <c:pt idx="4681">
                  <c:v>-0.113470739368088</c:v>
                </c:pt>
                <c:pt idx="4682">
                  <c:v>0.0709116384050124</c:v>
                </c:pt>
                <c:pt idx="4683">
                  <c:v>0.0640009107339809</c:v>
                </c:pt>
                <c:pt idx="4684">
                  <c:v>-0.116580287831147</c:v>
                </c:pt>
                <c:pt idx="4685">
                  <c:v>0.0119756928636201</c:v>
                </c:pt>
                <c:pt idx="4686">
                  <c:v>0.0728015812977994</c:v>
                </c:pt>
                <c:pt idx="4687">
                  <c:v>-0.092258626230949</c:v>
                </c:pt>
                <c:pt idx="4688">
                  <c:v>-0.0241243673795932</c:v>
                </c:pt>
                <c:pt idx="4689">
                  <c:v>-0.0641343010016177</c:v>
                </c:pt>
                <c:pt idx="4690">
                  <c:v>0.0595476752996253</c:v>
                </c:pt>
                <c:pt idx="4691">
                  <c:v>0.106055818838453</c:v>
                </c:pt>
                <c:pt idx="4692">
                  <c:v>-0.0775075677032568</c:v>
                </c:pt>
                <c:pt idx="4693">
                  <c:v>-0.0178876033066495</c:v>
                </c:pt>
                <c:pt idx="4694">
                  <c:v>-0.0561922408142323</c:v>
                </c:pt>
                <c:pt idx="4695">
                  <c:v>-0.0227517271334263</c:v>
                </c:pt>
                <c:pt idx="4696">
                  <c:v>-0.0386560617446788</c:v>
                </c:pt>
                <c:pt idx="4697">
                  <c:v>0.138814884265557</c:v>
                </c:pt>
                <c:pt idx="4698">
                  <c:v>-0.0222468207828374</c:v>
                </c:pt>
                <c:pt idx="4699">
                  <c:v>0.239701596824799</c:v>
                </c:pt>
                <c:pt idx="4700">
                  <c:v>-0.112706888886101</c:v>
                </c:pt>
                <c:pt idx="4701">
                  <c:v>-0.0201321986768644</c:v>
                </c:pt>
                <c:pt idx="4702">
                  <c:v>-0.15293630483689</c:v>
                </c:pt>
                <c:pt idx="4703">
                  <c:v>-0.0327914885748219</c:v>
                </c:pt>
                <c:pt idx="4704">
                  <c:v>0.0186873099101307</c:v>
                </c:pt>
                <c:pt idx="4705">
                  <c:v>0.126896175619181</c:v>
                </c:pt>
                <c:pt idx="4706">
                  <c:v>0.190305048177316</c:v>
                </c:pt>
                <c:pt idx="4707">
                  <c:v>-0.0230690162184342</c:v>
                </c:pt>
                <c:pt idx="4708">
                  <c:v>0.015635989224961</c:v>
                </c:pt>
                <c:pt idx="4709">
                  <c:v>0.0160103716844113</c:v>
                </c:pt>
                <c:pt idx="4710">
                  <c:v>0.00815545745766709</c:v>
                </c:pt>
                <c:pt idx="4711">
                  <c:v>0.0268627176360385</c:v>
                </c:pt>
                <c:pt idx="4712">
                  <c:v>0.0510219230882893</c:v>
                </c:pt>
                <c:pt idx="4713">
                  <c:v>-0.0769443189745624</c:v>
                </c:pt>
                <c:pt idx="4714">
                  <c:v>0.0349722687587843</c:v>
                </c:pt>
                <c:pt idx="4715">
                  <c:v>0.0530706168457832</c:v>
                </c:pt>
                <c:pt idx="4716">
                  <c:v>0.0849663313849427</c:v>
                </c:pt>
                <c:pt idx="4717">
                  <c:v>0.017212092627969</c:v>
                </c:pt>
                <c:pt idx="4718">
                  <c:v>0.0967333969535684</c:v>
                </c:pt>
                <c:pt idx="4719">
                  <c:v>0.0277696289961547</c:v>
                </c:pt>
                <c:pt idx="4720">
                  <c:v>-0.0921304912263531</c:v>
                </c:pt>
                <c:pt idx="4721">
                  <c:v>-0.0155958807351457</c:v>
                </c:pt>
                <c:pt idx="4722">
                  <c:v>-0.071180032908123</c:v>
                </c:pt>
                <c:pt idx="4723">
                  <c:v>0.106772443592049</c:v>
                </c:pt>
                <c:pt idx="4724">
                  <c:v>0.0303675660136091</c:v>
                </c:pt>
                <c:pt idx="4725">
                  <c:v>-0.0134288658617154</c:v>
                </c:pt>
                <c:pt idx="4726">
                  <c:v>-0.0205043688533733</c:v>
                </c:pt>
                <c:pt idx="4727">
                  <c:v>0.00933492379885001</c:v>
                </c:pt>
                <c:pt idx="4728">
                  <c:v>0.0250067824690075</c:v>
                </c:pt>
                <c:pt idx="4729">
                  <c:v>-0.0118396391831723</c:v>
                </c:pt>
                <c:pt idx="4730">
                  <c:v>-0.0136723962619784</c:v>
                </c:pt>
                <c:pt idx="4731">
                  <c:v>-0.0152107966795347</c:v>
                </c:pt>
                <c:pt idx="4732">
                  <c:v>0.0223778862666768</c:v>
                </c:pt>
                <c:pt idx="4733">
                  <c:v>0.0184053339646072</c:v>
                </c:pt>
                <c:pt idx="4734">
                  <c:v>-0.0322784996649345</c:v>
                </c:pt>
                <c:pt idx="4735">
                  <c:v>-0.0724171648190518</c:v>
                </c:pt>
                <c:pt idx="4736">
                  <c:v>0.019421133809359</c:v>
                </c:pt>
                <c:pt idx="4737">
                  <c:v>-0.0541872465638499</c:v>
                </c:pt>
                <c:pt idx="4738">
                  <c:v>-0.0120265153997494</c:v>
                </c:pt>
                <c:pt idx="4739">
                  <c:v>-0.0566766118804805</c:v>
                </c:pt>
                <c:pt idx="4740">
                  <c:v>0.00783167193290565</c:v>
                </c:pt>
                <c:pt idx="4741">
                  <c:v>-0.0487418703988221</c:v>
                </c:pt>
                <c:pt idx="4742">
                  <c:v>0.00998624594371098</c:v>
                </c:pt>
                <c:pt idx="4743">
                  <c:v>-0.0462285369515599</c:v>
                </c:pt>
                <c:pt idx="4744">
                  <c:v>-0.0900663088063583</c:v>
                </c:pt>
                <c:pt idx="4745">
                  <c:v>0.00825379207872695</c:v>
                </c:pt>
                <c:pt idx="4746">
                  <c:v>0.0127451912528109</c:v>
                </c:pt>
                <c:pt idx="4747">
                  <c:v>0.00661640240080228</c:v>
                </c:pt>
                <c:pt idx="4748">
                  <c:v>0.0132489815694364</c:v>
                </c:pt>
                <c:pt idx="4749">
                  <c:v>0.0546816493598982</c:v>
                </c:pt>
                <c:pt idx="4750">
                  <c:v>-0.111814400548627</c:v>
                </c:pt>
                <c:pt idx="4751">
                  <c:v>-0.00606860454519999</c:v>
                </c:pt>
                <c:pt idx="4752">
                  <c:v>0.0167393047394324</c:v>
                </c:pt>
                <c:pt idx="4753">
                  <c:v>-0.110705084025283</c:v>
                </c:pt>
                <c:pt idx="4754">
                  <c:v>0.00849277880336312</c:v>
                </c:pt>
                <c:pt idx="4755">
                  <c:v>-0.0804115708870081</c:v>
                </c:pt>
                <c:pt idx="4756">
                  <c:v>0.0710940641813868</c:v>
                </c:pt>
                <c:pt idx="4757">
                  <c:v>0.0495019633678531</c:v>
                </c:pt>
                <c:pt idx="4758">
                  <c:v>-0.0101251205012086</c:v>
                </c:pt>
                <c:pt idx="4759">
                  <c:v>-0.0159779867120387</c:v>
                </c:pt>
                <c:pt idx="4760">
                  <c:v>0.00701210053948945</c:v>
                </c:pt>
                <c:pt idx="4761">
                  <c:v>-0.00615847829762025</c:v>
                </c:pt>
                <c:pt idx="4762">
                  <c:v>0.00830537768196449</c:v>
                </c:pt>
                <c:pt idx="4763">
                  <c:v>0.0250054236641086</c:v>
                </c:pt>
                <c:pt idx="4764">
                  <c:v>-0.0272776257164743</c:v>
                </c:pt>
                <c:pt idx="4765">
                  <c:v>0.00740622627808036</c:v>
                </c:pt>
                <c:pt idx="4766">
                  <c:v>-0.00846346968333423</c:v>
                </c:pt>
                <c:pt idx="4767">
                  <c:v>0.0126889065958209</c:v>
                </c:pt>
                <c:pt idx="4768">
                  <c:v>-0.00955577946573309</c:v>
                </c:pt>
                <c:pt idx="4769">
                  <c:v>0.0671213143051959</c:v>
                </c:pt>
                <c:pt idx="4770">
                  <c:v>0.00904523152214832</c:v>
                </c:pt>
                <c:pt idx="4771">
                  <c:v>0.0297907254195185</c:v>
                </c:pt>
                <c:pt idx="4772">
                  <c:v>0.00638602135716922</c:v>
                </c:pt>
                <c:pt idx="4773">
                  <c:v>0.00438149934924397</c:v>
                </c:pt>
                <c:pt idx="4774">
                  <c:v>-0.0165127356322541</c:v>
                </c:pt>
                <c:pt idx="4775">
                  <c:v>-0.024062215707425</c:v>
                </c:pt>
                <c:pt idx="4776">
                  <c:v>0.00550690775815935</c:v>
                </c:pt>
                <c:pt idx="4777">
                  <c:v>-0.0242693004887013</c:v>
                </c:pt>
                <c:pt idx="4778">
                  <c:v>0.0152136126183168</c:v>
                </c:pt>
                <c:pt idx="4779">
                  <c:v>-0.0122159561837358</c:v>
                </c:pt>
                <c:pt idx="4780">
                  <c:v>0.020765878201291</c:v>
                </c:pt>
                <c:pt idx="4781">
                  <c:v>0.0117922790060103</c:v>
                </c:pt>
                <c:pt idx="4782">
                  <c:v>-0.0211204933837906</c:v>
                </c:pt>
                <c:pt idx="4783">
                  <c:v>-0.0168440917358627</c:v>
                </c:pt>
                <c:pt idx="4784">
                  <c:v>-0.0485599206453245</c:v>
                </c:pt>
                <c:pt idx="4785">
                  <c:v>-0.00455924586748502</c:v>
                </c:pt>
                <c:pt idx="4786">
                  <c:v>-0.00576905902354451</c:v>
                </c:pt>
                <c:pt idx="4787">
                  <c:v>0.0215821954697102</c:v>
                </c:pt>
                <c:pt idx="4788">
                  <c:v>0.00304926945450175</c:v>
                </c:pt>
                <c:pt idx="4789">
                  <c:v>0.00852370198896311</c:v>
                </c:pt>
                <c:pt idx="4790">
                  <c:v>0.0210562156105521</c:v>
                </c:pt>
                <c:pt idx="4791">
                  <c:v>-0.0127078694954454</c:v>
                </c:pt>
                <c:pt idx="4792">
                  <c:v>0.00286366484937512</c:v>
                </c:pt>
                <c:pt idx="4793">
                  <c:v>-0.00479031971095799</c:v>
                </c:pt>
                <c:pt idx="4794">
                  <c:v>0.00395221003151226</c:v>
                </c:pt>
                <c:pt idx="4795">
                  <c:v>-0.0224110666665568</c:v>
                </c:pt>
                <c:pt idx="4796">
                  <c:v>-0.0180955254664444</c:v>
                </c:pt>
                <c:pt idx="4797">
                  <c:v>-0.00507775479648378</c:v>
                </c:pt>
                <c:pt idx="4798">
                  <c:v>-0.00397787902108796</c:v>
                </c:pt>
                <c:pt idx="4799">
                  <c:v>-0.00486877331744056</c:v>
                </c:pt>
                <c:pt idx="4800">
                  <c:v>0.00849359419553685</c:v>
                </c:pt>
                <c:pt idx="4801">
                  <c:v>-0.0100005410795925</c:v>
                </c:pt>
                <c:pt idx="4802">
                  <c:v>-0.00429261718821933</c:v>
                </c:pt>
                <c:pt idx="4803">
                  <c:v>0.0028934554474366</c:v>
                </c:pt>
                <c:pt idx="4804">
                  <c:v>-0.00376371850582305</c:v>
                </c:pt>
                <c:pt idx="4805">
                  <c:v>-0.00501074258263231</c:v>
                </c:pt>
                <c:pt idx="4806">
                  <c:v>0.00514533831049831</c:v>
                </c:pt>
                <c:pt idx="4807">
                  <c:v>-0.0156986546723897</c:v>
                </c:pt>
                <c:pt idx="4808">
                  <c:v>0.00321600924922455</c:v>
                </c:pt>
                <c:pt idx="4809">
                  <c:v>0.00134624520073072</c:v>
                </c:pt>
                <c:pt idx="4810">
                  <c:v>-0.0032444565866714</c:v>
                </c:pt>
                <c:pt idx="4811">
                  <c:v>-0.00183635185419193</c:v>
                </c:pt>
                <c:pt idx="4812">
                  <c:v>-0.00656395772412006</c:v>
                </c:pt>
                <c:pt idx="4813">
                  <c:v>0.00201779153192978</c:v>
                </c:pt>
                <c:pt idx="4814">
                  <c:v>0.00805445890142708</c:v>
                </c:pt>
                <c:pt idx="4815">
                  <c:v>0.0106164994068339</c:v>
                </c:pt>
                <c:pt idx="4816">
                  <c:v>-0.000554840762751238</c:v>
                </c:pt>
                <c:pt idx="4817">
                  <c:v>-0.00141200267723848</c:v>
                </c:pt>
              </c:numCache>
            </c:numRef>
          </c:xVal>
          <c:yVal>
            <c:numRef>
              <c:f>example.tsv!$E$2:$E$4819</c:f>
              <c:numCache>
                <c:formatCode>0.00</c:formatCode>
                <c:ptCount val="4818"/>
                <c:pt idx="0">
                  <c:v>7.975721357096246</c:v>
                </c:pt>
                <c:pt idx="1">
                  <c:v>7.105070437159029</c:v>
                </c:pt>
                <c:pt idx="2">
                  <c:v>6.80437919682854</c:v>
                </c:pt>
                <c:pt idx="3">
                  <c:v>6.767778333660836</c:v>
                </c:pt>
                <c:pt idx="4">
                  <c:v>6.756825236594548</c:v>
                </c:pt>
                <c:pt idx="5">
                  <c:v>6.565273179768802</c:v>
                </c:pt>
                <c:pt idx="6">
                  <c:v>6.558956596416646</c:v>
                </c:pt>
                <c:pt idx="7">
                  <c:v>6.486481731635617</c:v>
                </c:pt>
                <c:pt idx="8">
                  <c:v>6.46022244959615</c:v>
                </c:pt>
                <c:pt idx="9">
                  <c:v>6.403317865074597</c:v>
                </c:pt>
                <c:pt idx="10">
                  <c:v>6.402133961660005</c:v>
                </c:pt>
                <c:pt idx="11">
                  <c:v>6.39818595406664</c:v>
                </c:pt>
                <c:pt idx="12">
                  <c:v>6.387979498286725</c:v>
                </c:pt>
                <c:pt idx="13">
                  <c:v>6.282869641562051</c:v>
                </c:pt>
                <c:pt idx="14">
                  <c:v>6.237579110754798</c:v>
                </c:pt>
                <c:pt idx="15">
                  <c:v>6.177220369823377</c:v>
                </c:pt>
                <c:pt idx="16">
                  <c:v>6.104139327725969</c:v>
                </c:pt>
                <c:pt idx="17">
                  <c:v>6.100738492086015</c:v>
                </c:pt>
                <c:pt idx="18">
                  <c:v>6.028292305733113</c:v>
                </c:pt>
                <c:pt idx="19">
                  <c:v>6.026026020393564</c:v>
                </c:pt>
                <c:pt idx="20">
                  <c:v>5.967958654407121</c:v>
                </c:pt>
                <c:pt idx="21">
                  <c:v>5.946754666739038</c:v>
                </c:pt>
                <c:pt idx="22">
                  <c:v>5.940686350286469</c:v>
                </c:pt>
                <c:pt idx="23">
                  <c:v>5.866745064533184</c:v>
                </c:pt>
                <c:pt idx="24">
                  <c:v>5.812745706371921</c:v>
                </c:pt>
                <c:pt idx="25">
                  <c:v>5.809285322065548</c:v>
                </c:pt>
                <c:pt idx="26">
                  <c:v>5.808221701897648</c:v>
                </c:pt>
                <c:pt idx="27">
                  <c:v>5.798354709512764</c:v>
                </c:pt>
                <c:pt idx="28">
                  <c:v>5.738655945802714</c:v>
                </c:pt>
                <c:pt idx="29">
                  <c:v>5.719942895736561</c:v>
                </c:pt>
                <c:pt idx="30">
                  <c:v>5.715507890157085</c:v>
                </c:pt>
                <c:pt idx="31">
                  <c:v>5.677919430840315</c:v>
                </c:pt>
                <c:pt idx="32">
                  <c:v>5.638524119554146</c:v>
                </c:pt>
                <c:pt idx="33">
                  <c:v>5.621412448918584</c:v>
                </c:pt>
                <c:pt idx="34">
                  <c:v>5.543614150065896</c:v>
                </c:pt>
                <c:pt idx="35">
                  <c:v>5.525615196053617</c:v>
                </c:pt>
                <c:pt idx="36">
                  <c:v>5.5196021842393</c:v>
                </c:pt>
                <c:pt idx="37">
                  <c:v>5.50403858063474</c:v>
                </c:pt>
                <c:pt idx="38">
                  <c:v>5.502066646156885</c:v>
                </c:pt>
                <c:pt idx="39">
                  <c:v>5.497123487675574</c:v>
                </c:pt>
                <c:pt idx="40">
                  <c:v>5.490160614634773</c:v>
                </c:pt>
                <c:pt idx="41">
                  <c:v>5.487641857958819</c:v>
                </c:pt>
                <c:pt idx="42">
                  <c:v>5.48135739594557</c:v>
                </c:pt>
                <c:pt idx="43">
                  <c:v>5.46232370053111</c:v>
                </c:pt>
                <c:pt idx="44">
                  <c:v>5.461419005174742</c:v>
                </c:pt>
                <c:pt idx="45">
                  <c:v>5.44007509548155</c:v>
                </c:pt>
                <c:pt idx="46">
                  <c:v>5.399497053471235</c:v>
                </c:pt>
                <c:pt idx="47">
                  <c:v>5.372657465976019</c:v>
                </c:pt>
                <c:pt idx="48">
                  <c:v>5.359861331965011</c:v>
                </c:pt>
                <c:pt idx="49">
                  <c:v>5.359656648595036</c:v>
                </c:pt>
                <c:pt idx="50">
                  <c:v>5.357815372931665</c:v>
                </c:pt>
                <c:pt idx="51">
                  <c:v>5.35686155137263</c:v>
                </c:pt>
                <c:pt idx="52">
                  <c:v>5.354777340484929</c:v>
                </c:pt>
                <c:pt idx="53">
                  <c:v>5.341635776114479</c:v>
                </c:pt>
                <c:pt idx="54">
                  <c:v>5.328586616114531</c:v>
                </c:pt>
                <c:pt idx="55">
                  <c:v>5.317887908078823</c:v>
                </c:pt>
                <c:pt idx="56">
                  <c:v>5.317228278911289</c:v>
                </c:pt>
                <c:pt idx="57">
                  <c:v>5.303829511877308</c:v>
                </c:pt>
                <c:pt idx="58">
                  <c:v>5.297842851353351</c:v>
                </c:pt>
                <c:pt idx="59">
                  <c:v>5.276428176761581</c:v>
                </c:pt>
                <c:pt idx="60">
                  <c:v>5.275780844272949</c:v>
                </c:pt>
                <c:pt idx="61">
                  <c:v>5.246876992338371</c:v>
                </c:pt>
                <c:pt idx="62">
                  <c:v>5.243734788335286</c:v>
                </c:pt>
                <c:pt idx="63">
                  <c:v>5.199057586904153</c:v>
                </c:pt>
                <c:pt idx="64">
                  <c:v>5.192034251163338</c:v>
                </c:pt>
                <c:pt idx="65">
                  <c:v>5.190955751544275</c:v>
                </c:pt>
                <c:pt idx="66">
                  <c:v>5.170528604587478</c:v>
                </c:pt>
                <c:pt idx="67">
                  <c:v>5.159329611074433</c:v>
                </c:pt>
                <c:pt idx="68">
                  <c:v>5.157407966680721</c:v>
                </c:pt>
                <c:pt idx="69">
                  <c:v>5.134711820571225</c:v>
                </c:pt>
                <c:pt idx="70">
                  <c:v>5.116320569297836</c:v>
                </c:pt>
                <c:pt idx="71">
                  <c:v>5.107158965537836</c:v>
                </c:pt>
                <c:pt idx="72">
                  <c:v>5.077224064587522</c:v>
                </c:pt>
                <c:pt idx="73">
                  <c:v>5.05518165531932</c:v>
                </c:pt>
                <c:pt idx="74">
                  <c:v>5.052328228846785</c:v>
                </c:pt>
                <c:pt idx="75">
                  <c:v>5.046128779914423</c:v>
                </c:pt>
                <c:pt idx="76">
                  <c:v>5.031188402030738</c:v>
                </c:pt>
                <c:pt idx="77">
                  <c:v>5.018640243778966</c:v>
                </c:pt>
                <c:pt idx="78">
                  <c:v>5.01182219500811</c:v>
                </c:pt>
                <c:pt idx="79">
                  <c:v>4.994756866365078</c:v>
                </c:pt>
                <c:pt idx="80">
                  <c:v>4.948859637831512</c:v>
                </c:pt>
                <c:pt idx="81">
                  <c:v>4.904107092625612</c:v>
                </c:pt>
                <c:pt idx="82">
                  <c:v>4.897941650829898</c:v>
                </c:pt>
                <c:pt idx="83">
                  <c:v>4.897009438327279</c:v>
                </c:pt>
                <c:pt idx="84">
                  <c:v>4.872310928436487</c:v>
                </c:pt>
                <c:pt idx="85">
                  <c:v>4.850747906798345</c:v>
                </c:pt>
                <c:pt idx="86">
                  <c:v>4.844830437529684</c:v>
                </c:pt>
                <c:pt idx="87">
                  <c:v>4.833494973691905</c:v>
                </c:pt>
                <c:pt idx="88">
                  <c:v>4.833191805228884</c:v>
                </c:pt>
                <c:pt idx="89">
                  <c:v>4.825535230532327</c:v>
                </c:pt>
                <c:pt idx="90">
                  <c:v>4.824502424154357</c:v>
                </c:pt>
                <c:pt idx="91">
                  <c:v>4.8172879250961</c:v>
                </c:pt>
                <c:pt idx="92">
                  <c:v>4.808569435563057</c:v>
                </c:pt>
                <c:pt idx="93">
                  <c:v>4.805610954364227</c:v>
                </c:pt>
                <c:pt idx="94">
                  <c:v>4.79123333273162</c:v>
                </c:pt>
                <c:pt idx="95">
                  <c:v>4.742874683689048</c:v>
                </c:pt>
                <c:pt idx="96">
                  <c:v>4.741788367525385</c:v>
                </c:pt>
                <c:pt idx="97">
                  <c:v>4.740736646758338</c:v>
                </c:pt>
                <c:pt idx="98">
                  <c:v>4.720179173753275</c:v>
                </c:pt>
                <c:pt idx="99">
                  <c:v>4.71946859662854</c:v>
                </c:pt>
                <c:pt idx="100">
                  <c:v>4.715774389880466</c:v>
                </c:pt>
                <c:pt idx="101">
                  <c:v>4.715558023780058</c:v>
                </c:pt>
                <c:pt idx="102">
                  <c:v>4.704649447849455</c:v>
                </c:pt>
                <c:pt idx="103">
                  <c:v>4.693454047241381</c:v>
                </c:pt>
                <c:pt idx="104">
                  <c:v>4.680155692587036</c:v>
                </c:pt>
                <c:pt idx="105">
                  <c:v>4.675927822258198</c:v>
                </c:pt>
                <c:pt idx="106">
                  <c:v>4.673973931731356</c:v>
                </c:pt>
                <c:pt idx="107">
                  <c:v>4.672015093891187</c:v>
                </c:pt>
                <c:pt idx="108">
                  <c:v>4.67076309348062</c:v>
                </c:pt>
                <c:pt idx="109">
                  <c:v>4.670034344257623</c:v>
                </c:pt>
                <c:pt idx="110">
                  <c:v>4.661847463603006</c:v>
                </c:pt>
                <c:pt idx="111">
                  <c:v>4.657721105855089</c:v>
                </c:pt>
                <c:pt idx="112">
                  <c:v>4.655554624418257</c:v>
                </c:pt>
                <c:pt idx="113">
                  <c:v>4.654877785016504</c:v>
                </c:pt>
                <c:pt idx="114">
                  <c:v>4.652576814185114</c:v>
                </c:pt>
                <c:pt idx="115">
                  <c:v>4.651568429923191</c:v>
                </c:pt>
                <c:pt idx="116">
                  <c:v>4.649424552795624</c:v>
                </c:pt>
                <c:pt idx="117">
                  <c:v>4.647612787940978</c:v>
                </c:pt>
                <c:pt idx="118">
                  <c:v>4.642380397950585</c:v>
                </c:pt>
                <c:pt idx="119">
                  <c:v>4.641348929908467</c:v>
                </c:pt>
                <c:pt idx="120">
                  <c:v>4.638408173149837</c:v>
                </c:pt>
                <c:pt idx="121">
                  <c:v>4.634238574125185</c:v>
                </c:pt>
                <c:pt idx="122">
                  <c:v>4.631167553543154</c:v>
                </c:pt>
                <c:pt idx="123">
                  <c:v>4.626060457355765</c:v>
                </c:pt>
                <c:pt idx="124">
                  <c:v>4.60890208290825</c:v>
                </c:pt>
                <c:pt idx="125">
                  <c:v>4.605175609680145</c:v>
                </c:pt>
                <c:pt idx="126">
                  <c:v>4.601173332002458</c:v>
                </c:pt>
                <c:pt idx="127">
                  <c:v>4.587161309875347</c:v>
                </c:pt>
                <c:pt idx="128">
                  <c:v>4.584171299992274</c:v>
                </c:pt>
                <c:pt idx="129">
                  <c:v>4.565345999328787</c:v>
                </c:pt>
                <c:pt idx="130">
                  <c:v>4.562493003022536</c:v>
                </c:pt>
                <c:pt idx="131">
                  <c:v>4.557636160281961</c:v>
                </c:pt>
                <c:pt idx="132">
                  <c:v>4.557356203703454</c:v>
                </c:pt>
                <c:pt idx="133">
                  <c:v>4.551438659769301</c:v>
                </c:pt>
                <c:pt idx="134">
                  <c:v>4.53834337237347</c:v>
                </c:pt>
                <c:pt idx="135">
                  <c:v>4.536498697126658</c:v>
                </c:pt>
                <c:pt idx="136">
                  <c:v>4.534186052022465</c:v>
                </c:pt>
                <c:pt idx="137">
                  <c:v>4.519521727524766</c:v>
                </c:pt>
                <c:pt idx="138">
                  <c:v>4.514162203759032</c:v>
                </c:pt>
                <c:pt idx="139">
                  <c:v>4.493265167717198</c:v>
                </c:pt>
                <c:pt idx="140">
                  <c:v>4.492316056317374</c:v>
                </c:pt>
                <c:pt idx="141">
                  <c:v>4.487961866911331</c:v>
                </c:pt>
                <c:pt idx="142">
                  <c:v>4.480634372482047</c:v>
                </c:pt>
                <c:pt idx="143">
                  <c:v>4.478005138902055</c:v>
                </c:pt>
                <c:pt idx="144">
                  <c:v>4.476780575678122</c:v>
                </c:pt>
                <c:pt idx="145">
                  <c:v>4.469373409525116</c:v>
                </c:pt>
                <c:pt idx="146">
                  <c:v>4.456319645700391</c:v>
                </c:pt>
                <c:pt idx="147">
                  <c:v>4.433285817344288</c:v>
                </c:pt>
                <c:pt idx="148">
                  <c:v>4.430221239096077</c:v>
                </c:pt>
                <c:pt idx="149">
                  <c:v>4.425317274265347</c:v>
                </c:pt>
                <c:pt idx="150">
                  <c:v>4.423072046225529</c:v>
                </c:pt>
                <c:pt idx="151">
                  <c:v>4.422637883883623</c:v>
                </c:pt>
                <c:pt idx="152">
                  <c:v>4.421271069398747</c:v>
                </c:pt>
                <c:pt idx="153">
                  <c:v>4.420126378676578</c:v>
                </c:pt>
                <c:pt idx="154">
                  <c:v>4.413171230146066</c:v>
                </c:pt>
                <c:pt idx="155">
                  <c:v>4.411899472526308</c:v>
                </c:pt>
                <c:pt idx="156">
                  <c:v>4.411294686591284</c:v>
                </c:pt>
                <c:pt idx="157">
                  <c:v>4.410918596952778</c:v>
                </c:pt>
                <c:pt idx="158">
                  <c:v>4.403980939313809</c:v>
                </c:pt>
                <c:pt idx="159">
                  <c:v>4.401376289148116</c:v>
                </c:pt>
                <c:pt idx="160">
                  <c:v>4.39909420271294</c:v>
                </c:pt>
                <c:pt idx="161">
                  <c:v>4.39662112696583</c:v>
                </c:pt>
                <c:pt idx="162">
                  <c:v>4.396230160932248</c:v>
                </c:pt>
                <c:pt idx="163">
                  <c:v>4.395437847574326</c:v>
                </c:pt>
                <c:pt idx="164">
                  <c:v>4.39533879673236</c:v>
                </c:pt>
                <c:pt idx="165">
                  <c:v>4.393491378423643</c:v>
                </c:pt>
                <c:pt idx="166">
                  <c:v>4.382930850421065</c:v>
                </c:pt>
                <c:pt idx="167">
                  <c:v>4.378413012197003</c:v>
                </c:pt>
                <c:pt idx="168">
                  <c:v>4.377747019469997</c:v>
                </c:pt>
                <c:pt idx="169">
                  <c:v>4.37353391989308</c:v>
                </c:pt>
                <c:pt idx="170">
                  <c:v>4.366164262130614</c:v>
                </c:pt>
                <c:pt idx="171">
                  <c:v>4.362840380130184</c:v>
                </c:pt>
                <c:pt idx="172">
                  <c:v>4.3568271411611</c:v>
                </c:pt>
                <c:pt idx="173">
                  <c:v>4.34325121085393</c:v>
                </c:pt>
                <c:pt idx="174">
                  <c:v>4.336717718098784</c:v>
                </c:pt>
                <c:pt idx="175">
                  <c:v>4.335564966765713</c:v>
                </c:pt>
                <c:pt idx="176">
                  <c:v>4.331089859960898</c:v>
                </c:pt>
                <c:pt idx="177">
                  <c:v>4.308184569333801</c:v>
                </c:pt>
                <c:pt idx="178">
                  <c:v>4.295989830274117</c:v>
                </c:pt>
                <c:pt idx="179">
                  <c:v>4.295099430230794</c:v>
                </c:pt>
                <c:pt idx="180">
                  <c:v>4.294994746839833</c:v>
                </c:pt>
                <c:pt idx="181">
                  <c:v>4.294301066697106</c:v>
                </c:pt>
                <c:pt idx="182">
                  <c:v>4.294155924639528</c:v>
                </c:pt>
                <c:pt idx="183">
                  <c:v>4.284328769928174</c:v>
                </c:pt>
                <c:pt idx="184">
                  <c:v>4.259835628872895</c:v>
                </c:pt>
                <c:pt idx="185">
                  <c:v>4.253622718204208</c:v>
                </c:pt>
                <c:pt idx="186">
                  <c:v>4.226209331149984</c:v>
                </c:pt>
                <c:pt idx="187">
                  <c:v>4.224616841323336</c:v>
                </c:pt>
                <c:pt idx="188">
                  <c:v>4.217324022295205</c:v>
                </c:pt>
                <c:pt idx="189">
                  <c:v>4.210881048671609</c:v>
                </c:pt>
                <c:pt idx="190">
                  <c:v>4.20899484135141</c:v>
                </c:pt>
                <c:pt idx="191">
                  <c:v>4.194630992232564</c:v>
                </c:pt>
                <c:pt idx="192">
                  <c:v>4.192070351768264</c:v>
                </c:pt>
                <c:pt idx="193">
                  <c:v>4.185223720637715</c:v>
                </c:pt>
                <c:pt idx="194">
                  <c:v>4.181712314555956</c:v>
                </c:pt>
                <c:pt idx="195">
                  <c:v>4.181547612975748</c:v>
                </c:pt>
                <c:pt idx="196">
                  <c:v>4.180577524336741</c:v>
                </c:pt>
                <c:pt idx="197">
                  <c:v>4.179459561557515</c:v>
                </c:pt>
                <c:pt idx="198">
                  <c:v>4.1750587202221</c:v>
                </c:pt>
                <c:pt idx="199">
                  <c:v>4.167062019619808</c:v>
                </c:pt>
                <c:pt idx="200">
                  <c:v>4.16147668408309</c:v>
                </c:pt>
                <c:pt idx="201">
                  <c:v>4.153140233354186</c:v>
                </c:pt>
                <c:pt idx="202">
                  <c:v>4.153090210926964</c:v>
                </c:pt>
                <c:pt idx="203">
                  <c:v>4.14412264510301</c:v>
                </c:pt>
                <c:pt idx="204">
                  <c:v>4.138235738427555</c:v>
                </c:pt>
                <c:pt idx="205">
                  <c:v>4.133946819200728</c:v>
                </c:pt>
                <c:pt idx="206">
                  <c:v>4.133614183236355</c:v>
                </c:pt>
                <c:pt idx="207">
                  <c:v>4.130735914393693</c:v>
                </c:pt>
                <c:pt idx="208">
                  <c:v>4.13041196246489</c:v>
                </c:pt>
                <c:pt idx="209">
                  <c:v>4.118311551570074</c:v>
                </c:pt>
                <c:pt idx="210">
                  <c:v>4.111252212933346</c:v>
                </c:pt>
                <c:pt idx="211">
                  <c:v>4.107658853636925</c:v>
                </c:pt>
                <c:pt idx="212">
                  <c:v>4.101211531032154</c:v>
                </c:pt>
                <c:pt idx="213">
                  <c:v>4.100932179297071</c:v>
                </c:pt>
                <c:pt idx="214">
                  <c:v>4.096165570727384</c:v>
                </c:pt>
                <c:pt idx="215">
                  <c:v>4.095798554342234</c:v>
                </c:pt>
                <c:pt idx="216">
                  <c:v>4.090646222338302</c:v>
                </c:pt>
                <c:pt idx="217">
                  <c:v>4.08938143517165</c:v>
                </c:pt>
                <c:pt idx="218">
                  <c:v>4.087343717546175</c:v>
                </c:pt>
                <c:pt idx="219">
                  <c:v>4.082726627144046</c:v>
                </c:pt>
                <c:pt idx="220">
                  <c:v>4.082545707308078</c:v>
                </c:pt>
                <c:pt idx="221">
                  <c:v>4.079388919690797</c:v>
                </c:pt>
                <c:pt idx="222">
                  <c:v>4.072103195456456</c:v>
                </c:pt>
                <c:pt idx="223">
                  <c:v>4.069004461486479</c:v>
                </c:pt>
                <c:pt idx="224">
                  <c:v>4.057454047776179</c:v>
                </c:pt>
                <c:pt idx="225">
                  <c:v>4.054636927129701</c:v>
                </c:pt>
                <c:pt idx="226">
                  <c:v>4.046147670749396</c:v>
                </c:pt>
                <c:pt idx="227">
                  <c:v>4.040756699484608</c:v>
                </c:pt>
                <c:pt idx="228">
                  <c:v>4.035461931875384</c:v>
                </c:pt>
                <c:pt idx="229">
                  <c:v>4.032943497207944</c:v>
                </c:pt>
                <c:pt idx="230">
                  <c:v>4.029959188917574</c:v>
                </c:pt>
                <c:pt idx="231">
                  <c:v>4.020624870438326</c:v>
                </c:pt>
                <c:pt idx="232">
                  <c:v>4.013565097712692</c:v>
                </c:pt>
                <c:pt idx="233">
                  <c:v>4.003606638129408</c:v>
                </c:pt>
                <c:pt idx="234">
                  <c:v>3.997975710795231</c:v>
                </c:pt>
                <c:pt idx="235">
                  <c:v>3.996635070111317</c:v>
                </c:pt>
                <c:pt idx="236">
                  <c:v>3.988634868479413</c:v>
                </c:pt>
                <c:pt idx="237">
                  <c:v>3.986983320330883</c:v>
                </c:pt>
                <c:pt idx="238">
                  <c:v>3.986979851933251</c:v>
                </c:pt>
                <c:pt idx="239">
                  <c:v>3.984632704691085</c:v>
                </c:pt>
                <c:pt idx="240">
                  <c:v>3.977302555799542</c:v>
                </c:pt>
                <c:pt idx="241">
                  <c:v>3.969038381246154</c:v>
                </c:pt>
                <c:pt idx="242">
                  <c:v>3.961944964061603</c:v>
                </c:pt>
                <c:pt idx="243">
                  <c:v>3.954408971913883</c:v>
                </c:pt>
                <c:pt idx="244">
                  <c:v>3.948155860638332</c:v>
                </c:pt>
                <c:pt idx="245">
                  <c:v>3.946891152734246</c:v>
                </c:pt>
                <c:pt idx="246">
                  <c:v>3.942300518489548</c:v>
                </c:pt>
                <c:pt idx="247">
                  <c:v>3.931703324823403</c:v>
                </c:pt>
                <c:pt idx="248">
                  <c:v>3.925296418931002</c:v>
                </c:pt>
                <c:pt idx="249">
                  <c:v>3.92471212793796</c:v>
                </c:pt>
                <c:pt idx="250">
                  <c:v>3.910242133669821</c:v>
                </c:pt>
                <c:pt idx="251">
                  <c:v>3.904077517939425</c:v>
                </c:pt>
                <c:pt idx="252">
                  <c:v>3.900679174377476</c:v>
                </c:pt>
                <c:pt idx="253">
                  <c:v>3.897575012280737</c:v>
                </c:pt>
                <c:pt idx="254">
                  <c:v>3.890082162421619</c:v>
                </c:pt>
                <c:pt idx="255">
                  <c:v>3.883274358871983</c:v>
                </c:pt>
                <c:pt idx="256">
                  <c:v>3.862450344945257</c:v>
                </c:pt>
                <c:pt idx="257">
                  <c:v>3.860484593635765</c:v>
                </c:pt>
                <c:pt idx="258">
                  <c:v>3.859180674395372</c:v>
                </c:pt>
                <c:pt idx="259">
                  <c:v>3.855873959680439</c:v>
                </c:pt>
                <c:pt idx="260">
                  <c:v>3.8509170583704</c:v>
                </c:pt>
                <c:pt idx="261">
                  <c:v>3.848895321206434</c:v>
                </c:pt>
                <c:pt idx="262">
                  <c:v>3.847268196517439</c:v>
                </c:pt>
                <c:pt idx="263">
                  <c:v>3.841181011084066</c:v>
                </c:pt>
                <c:pt idx="264">
                  <c:v>3.836290844109406</c:v>
                </c:pt>
                <c:pt idx="265">
                  <c:v>3.835580320983839</c:v>
                </c:pt>
                <c:pt idx="266">
                  <c:v>3.830333873986487</c:v>
                </c:pt>
                <c:pt idx="267">
                  <c:v>3.825494088092941</c:v>
                </c:pt>
                <c:pt idx="268">
                  <c:v>3.824408993041442</c:v>
                </c:pt>
                <c:pt idx="269">
                  <c:v>3.822046412266546</c:v>
                </c:pt>
                <c:pt idx="270">
                  <c:v>3.815411271711568</c:v>
                </c:pt>
                <c:pt idx="271">
                  <c:v>3.813248762353743</c:v>
                </c:pt>
                <c:pt idx="272">
                  <c:v>3.812377046229872</c:v>
                </c:pt>
                <c:pt idx="273">
                  <c:v>3.806769649350395</c:v>
                </c:pt>
                <c:pt idx="274">
                  <c:v>3.800394203048057</c:v>
                </c:pt>
                <c:pt idx="275">
                  <c:v>3.798818677321029</c:v>
                </c:pt>
                <c:pt idx="276">
                  <c:v>3.791016387093863</c:v>
                </c:pt>
                <c:pt idx="277">
                  <c:v>3.789477889025115</c:v>
                </c:pt>
                <c:pt idx="278">
                  <c:v>3.787727772428288</c:v>
                </c:pt>
                <c:pt idx="279">
                  <c:v>3.785047740050506</c:v>
                </c:pt>
                <c:pt idx="280">
                  <c:v>3.782410540123158</c:v>
                </c:pt>
                <c:pt idx="281">
                  <c:v>3.781038007791643</c:v>
                </c:pt>
                <c:pt idx="282">
                  <c:v>3.776660293559717</c:v>
                </c:pt>
                <c:pt idx="283">
                  <c:v>3.76737774591124</c:v>
                </c:pt>
                <c:pt idx="284">
                  <c:v>3.759811051284481</c:v>
                </c:pt>
                <c:pt idx="285">
                  <c:v>3.75805769122505</c:v>
                </c:pt>
                <c:pt idx="286">
                  <c:v>3.749597936476758</c:v>
                </c:pt>
                <c:pt idx="287">
                  <c:v>3.748063136798624</c:v>
                </c:pt>
                <c:pt idx="288">
                  <c:v>3.742769506773396</c:v>
                </c:pt>
                <c:pt idx="289">
                  <c:v>3.740613222552092</c:v>
                </c:pt>
                <c:pt idx="290">
                  <c:v>3.724362298707471</c:v>
                </c:pt>
                <c:pt idx="291">
                  <c:v>3.720702688341698</c:v>
                </c:pt>
                <c:pt idx="292">
                  <c:v>3.720425937570609</c:v>
                </c:pt>
                <c:pt idx="293">
                  <c:v>3.719380093415964</c:v>
                </c:pt>
                <c:pt idx="294">
                  <c:v>3.716900782123249</c:v>
                </c:pt>
                <c:pt idx="295">
                  <c:v>3.716694289797089</c:v>
                </c:pt>
                <c:pt idx="296">
                  <c:v>3.711902052941256</c:v>
                </c:pt>
                <c:pt idx="297">
                  <c:v>3.687696284039553</c:v>
                </c:pt>
                <c:pt idx="298">
                  <c:v>3.687091250720877</c:v>
                </c:pt>
                <c:pt idx="299">
                  <c:v>3.686641639220946</c:v>
                </c:pt>
                <c:pt idx="300">
                  <c:v>3.684283492718013</c:v>
                </c:pt>
                <c:pt idx="301">
                  <c:v>3.680972993632589</c:v>
                </c:pt>
                <c:pt idx="302">
                  <c:v>3.67867829472148</c:v>
                </c:pt>
                <c:pt idx="303">
                  <c:v>3.675763968636791</c:v>
                </c:pt>
                <c:pt idx="304">
                  <c:v>3.669856449540371</c:v>
                </c:pt>
                <c:pt idx="305">
                  <c:v>3.65552658629162</c:v>
                </c:pt>
                <c:pt idx="306">
                  <c:v>3.649536368891915</c:v>
                </c:pt>
                <c:pt idx="307">
                  <c:v>3.643862344060916</c:v>
                </c:pt>
                <c:pt idx="308">
                  <c:v>3.637345660666284</c:v>
                </c:pt>
                <c:pt idx="309">
                  <c:v>3.633339163528395</c:v>
                </c:pt>
                <c:pt idx="310">
                  <c:v>3.630613117734444</c:v>
                </c:pt>
                <c:pt idx="311">
                  <c:v>3.629514338952785</c:v>
                </c:pt>
                <c:pt idx="312">
                  <c:v>3.623692313846354</c:v>
                </c:pt>
                <c:pt idx="313">
                  <c:v>3.622655255051471</c:v>
                </c:pt>
                <c:pt idx="314">
                  <c:v>3.622010824457989</c:v>
                </c:pt>
                <c:pt idx="315">
                  <c:v>3.617580365130883</c:v>
                </c:pt>
                <c:pt idx="316">
                  <c:v>3.616665865588052</c:v>
                </c:pt>
                <c:pt idx="317">
                  <c:v>3.61187665196364</c:v>
                </c:pt>
                <c:pt idx="318">
                  <c:v>3.60843737915943</c:v>
                </c:pt>
                <c:pt idx="319">
                  <c:v>3.60725567707374</c:v>
                </c:pt>
                <c:pt idx="320">
                  <c:v>3.606013421537421</c:v>
                </c:pt>
                <c:pt idx="321">
                  <c:v>3.598374376408266</c:v>
                </c:pt>
                <c:pt idx="322">
                  <c:v>3.593935172694009</c:v>
                </c:pt>
                <c:pt idx="323">
                  <c:v>3.592108105843136</c:v>
                </c:pt>
                <c:pt idx="324">
                  <c:v>3.584488166454856</c:v>
                </c:pt>
                <c:pt idx="325">
                  <c:v>3.581783072142105</c:v>
                </c:pt>
                <c:pt idx="326">
                  <c:v>3.57891204171437</c:v>
                </c:pt>
                <c:pt idx="327">
                  <c:v>3.574525393785561</c:v>
                </c:pt>
                <c:pt idx="328">
                  <c:v>3.57152451880655</c:v>
                </c:pt>
                <c:pt idx="329">
                  <c:v>3.568862753287242</c:v>
                </c:pt>
                <c:pt idx="330">
                  <c:v>3.564334087597388</c:v>
                </c:pt>
                <c:pt idx="331">
                  <c:v>3.551588227082937</c:v>
                </c:pt>
                <c:pt idx="332">
                  <c:v>3.548891700582112</c:v>
                </c:pt>
                <c:pt idx="333">
                  <c:v>3.54596126282834</c:v>
                </c:pt>
                <c:pt idx="334">
                  <c:v>3.538717919113657</c:v>
                </c:pt>
                <c:pt idx="335">
                  <c:v>3.538045456429434</c:v>
                </c:pt>
                <c:pt idx="336">
                  <c:v>3.537128457643056</c:v>
                </c:pt>
                <c:pt idx="337">
                  <c:v>3.536880791898753</c:v>
                </c:pt>
                <c:pt idx="338">
                  <c:v>3.5318649557006</c:v>
                </c:pt>
                <c:pt idx="339">
                  <c:v>3.520687001094316</c:v>
                </c:pt>
                <c:pt idx="340">
                  <c:v>3.515487754542752</c:v>
                </c:pt>
                <c:pt idx="341">
                  <c:v>3.511348784899742</c:v>
                </c:pt>
                <c:pt idx="342">
                  <c:v>3.507349367966722</c:v>
                </c:pt>
                <c:pt idx="343">
                  <c:v>3.506697761848606</c:v>
                </c:pt>
                <c:pt idx="344">
                  <c:v>3.506267071541752</c:v>
                </c:pt>
                <c:pt idx="345">
                  <c:v>3.505276889812445</c:v>
                </c:pt>
                <c:pt idx="346">
                  <c:v>3.503706767700883</c:v>
                </c:pt>
                <c:pt idx="347">
                  <c:v>3.501203951809557</c:v>
                </c:pt>
                <c:pt idx="348">
                  <c:v>3.49965204286421</c:v>
                </c:pt>
                <c:pt idx="349">
                  <c:v>3.498383478366783</c:v>
                </c:pt>
                <c:pt idx="350">
                  <c:v>3.497428757335244</c:v>
                </c:pt>
                <c:pt idx="351">
                  <c:v>3.496225677421702</c:v>
                </c:pt>
                <c:pt idx="352">
                  <c:v>3.495545682007706</c:v>
                </c:pt>
                <c:pt idx="353">
                  <c:v>3.491425547055403</c:v>
                </c:pt>
                <c:pt idx="354">
                  <c:v>3.487969179893905</c:v>
                </c:pt>
                <c:pt idx="355">
                  <c:v>3.48101489014031</c:v>
                </c:pt>
                <c:pt idx="356">
                  <c:v>3.477390594769957</c:v>
                </c:pt>
                <c:pt idx="357">
                  <c:v>3.453732032821973</c:v>
                </c:pt>
                <c:pt idx="358">
                  <c:v>3.452740947589259</c:v>
                </c:pt>
                <c:pt idx="359">
                  <c:v>3.452523665504123</c:v>
                </c:pt>
                <c:pt idx="360">
                  <c:v>3.452289718302945</c:v>
                </c:pt>
                <c:pt idx="361">
                  <c:v>3.451168086731367</c:v>
                </c:pt>
                <c:pt idx="362">
                  <c:v>3.449831034607476</c:v>
                </c:pt>
                <c:pt idx="363">
                  <c:v>3.446323455246149</c:v>
                </c:pt>
                <c:pt idx="364">
                  <c:v>3.444537228312773</c:v>
                </c:pt>
                <c:pt idx="365">
                  <c:v>3.443502210108937</c:v>
                </c:pt>
                <c:pt idx="366">
                  <c:v>3.442507960252642</c:v>
                </c:pt>
                <c:pt idx="367">
                  <c:v>3.439412680844562</c:v>
                </c:pt>
                <c:pt idx="368">
                  <c:v>3.418961044791281</c:v>
                </c:pt>
                <c:pt idx="369">
                  <c:v>3.416856073190496</c:v>
                </c:pt>
                <c:pt idx="370">
                  <c:v>3.405909969757242</c:v>
                </c:pt>
                <c:pt idx="371">
                  <c:v>3.401594458632427</c:v>
                </c:pt>
                <c:pt idx="372">
                  <c:v>3.400915899119968</c:v>
                </c:pt>
                <c:pt idx="373">
                  <c:v>3.39937840437311</c:v>
                </c:pt>
                <c:pt idx="374">
                  <c:v>3.396598956411253</c:v>
                </c:pt>
                <c:pt idx="375">
                  <c:v>3.395566789230563</c:v>
                </c:pt>
                <c:pt idx="376">
                  <c:v>3.395064100901411</c:v>
                </c:pt>
                <c:pt idx="377">
                  <c:v>3.393393787504588</c:v>
                </c:pt>
                <c:pt idx="378">
                  <c:v>3.389746984619176</c:v>
                </c:pt>
                <c:pt idx="379">
                  <c:v>3.388894424111839</c:v>
                </c:pt>
                <c:pt idx="380">
                  <c:v>3.38752750135735</c:v>
                </c:pt>
                <c:pt idx="381">
                  <c:v>3.385642238770558</c:v>
                </c:pt>
                <c:pt idx="382">
                  <c:v>3.385030337623601</c:v>
                </c:pt>
                <c:pt idx="383">
                  <c:v>3.377950797103966</c:v>
                </c:pt>
                <c:pt idx="384">
                  <c:v>3.371941165130087</c:v>
                </c:pt>
                <c:pt idx="385">
                  <c:v>3.370252389497403</c:v>
                </c:pt>
                <c:pt idx="386">
                  <c:v>3.367103546154872</c:v>
                </c:pt>
                <c:pt idx="387">
                  <c:v>3.365520444703023</c:v>
                </c:pt>
                <c:pt idx="388">
                  <c:v>3.358634102881204</c:v>
                </c:pt>
                <c:pt idx="389">
                  <c:v>3.355563372982436</c:v>
                </c:pt>
                <c:pt idx="390">
                  <c:v>3.355312093813693</c:v>
                </c:pt>
                <c:pt idx="391">
                  <c:v>3.355024239923547</c:v>
                </c:pt>
                <c:pt idx="392">
                  <c:v>3.352151739714757</c:v>
                </c:pt>
                <c:pt idx="393">
                  <c:v>3.351559242626541</c:v>
                </c:pt>
                <c:pt idx="394">
                  <c:v>3.34373711634653</c:v>
                </c:pt>
                <c:pt idx="395">
                  <c:v>3.34361609780423</c:v>
                </c:pt>
                <c:pt idx="396">
                  <c:v>3.341848029890313</c:v>
                </c:pt>
                <c:pt idx="397">
                  <c:v>3.336080923264632</c:v>
                </c:pt>
                <c:pt idx="398">
                  <c:v>3.332366729764717</c:v>
                </c:pt>
                <c:pt idx="399">
                  <c:v>3.331667671098315</c:v>
                </c:pt>
                <c:pt idx="400">
                  <c:v>3.327807358631234</c:v>
                </c:pt>
                <c:pt idx="401">
                  <c:v>3.32529721734358</c:v>
                </c:pt>
                <c:pt idx="402">
                  <c:v>3.321051688925556</c:v>
                </c:pt>
                <c:pt idx="403">
                  <c:v>3.319323304817809</c:v>
                </c:pt>
                <c:pt idx="404">
                  <c:v>3.315111663826134</c:v>
                </c:pt>
                <c:pt idx="405">
                  <c:v>3.311695804128357</c:v>
                </c:pt>
                <c:pt idx="406">
                  <c:v>3.311337979185184</c:v>
                </c:pt>
                <c:pt idx="407">
                  <c:v>3.310491097619673</c:v>
                </c:pt>
                <c:pt idx="408">
                  <c:v>3.309301013390153</c:v>
                </c:pt>
                <c:pt idx="409">
                  <c:v>3.307999200001632</c:v>
                </c:pt>
                <c:pt idx="410">
                  <c:v>3.30721809459627</c:v>
                </c:pt>
                <c:pt idx="411">
                  <c:v>3.306308553019316</c:v>
                </c:pt>
                <c:pt idx="412">
                  <c:v>3.305906599932276</c:v>
                </c:pt>
                <c:pt idx="413">
                  <c:v>3.30586827337487</c:v>
                </c:pt>
                <c:pt idx="414">
                  <c:v>3.304068814413196</c:v>
                </c:pt>
                <c:pt idx="415">
                  <c:v>3.303179486561493</c:v>
                </c:pt>
                <c:pt idx="416">
                  <c:v>3.298951462580217</c:v>
                </c:pt>
                <c:pt idx="417">
                  <c:v>3.298744682993397</c:v>
                </c:pt>
                <c:pt idx="418">
                  <c:v>3.293917849500554</c:v>
                </c:pt>
                <c:pt idx="419">
                  <c:v>3.292004577061102</c:v>
                </c:pt>
                <c:pt idx="420">
                  <c:v>3.288040409697365</c:v>
                </c:pt>
                <c:pt idx="421">
                  <c:v>3.28369104974559</c:v>
                </c:pt>
                <c:pt idx="422">
                  <c:v>3.283127466336428</c:v>
                </c:pt>
                <c:pt idx="423">
                  <c:v>3.282446441470933</c:v>
                </c:pt>
                <c:pt idx="424">
                  <c:v>3.273241881913443</c:v>
                </c:pt>
                <c:pt idx="425">
                  <c:v>3.265442195266078</c:v>
                </c:pt>
                <c:pt idx="426">
                  <c:v>3.262224292400085</c:v>
                </c:pt>
                <c:pt idx="427">
                  <c:v>3.240081882163237</c:v>
                </c:pt>
                <c:pt idx="428">
                  <c:v>3.239777049510643</c:v>
                </c:pt>
                <c:pt idx="429">
                  <c:v>3.238328722470987</c:v>
                </c:pt>
                <c:pt idx="430">
                  <c:v>3.231297945236127</c:v>
                </c:pt>
                <c:pt idx="431">
                  <c:v>3.227854435627518</c:v>
                </c:pt>
                <c:pt idx="432">
                  <c:v>3.22433170411849</c:v>
                </c:pt>
                <c:pt idx="433">
                  <c:v>3.224046710509815</c:v>
                </c:pt>
                <c:pt idx="434">
                  <c:v>3.222997296000355</c:v>
                </c:pt>
                <c:pt idx="435">
                  <c:v>3.222361819327097</c:v>
                </c:pt>
                <c:pt idx="436">
                  <c:v>3.218732463059555</c:v>
                </c:pt>
                <c:pt idx="437">
                  <c:v>3.216460686438007</c:v>
                </c:pt>
                <c:pt idx="438">
                  <c:v>3.215652802978775</c:v>
                </c:pt>
                <c:pt idx="439">
                  <c:v>3.214923602933894</c:v>
                </c:pt>
                <c:pt idx="440">
                  <c:v>3.212777090070776</c:v>
                </c:pt>
                <c:pt idx="441">
                  <c:v>3.203814200864686</c:v>
                </c:pt>
                <c:pt idx="442">
                  <c:v>3.199232076631447</c:v>
                </c:pt>
                <c:pt idx="443">
                  <c:v>3.18812611124372</c:v>
                </c:pt>
                <c:pt idx="444">
                  <c:v>3.18810305603155</c:v>
                </c:pt>
                <c:pt idx="445">
                  <c:v>3.183147623479485</c:v>
                </c:pt>
                <c:pt idx="446">
                  <c:v>3.18224091179404</c:v>
                </c:pt>
                <c:pt idx="447">
                  <c:v>3.180400635728377</c:v>
                </c:pt>
                <c:pt idx="448">
                  <c:v>3.174426113845985</c:v>
                </c:pt>
                <c:pt idx="449">
                  <c:v>3.172106710678185</c:v>
                </c:pt>
                <c:pt idx="450">
                  <c:v>3.17098345961395</c:v>
                </c:pt>
                <c:pt idx="451">
                  <c:v>3.170782453233574</c:v>
                </c:pt>
                <c:pt idx="452">
                  <c:v>3.170093232041486</c:v>
                </c:pt>
                <c:pt idx="453">
                  <c:v>3.167961801851843</c:v>
                </c:pt>
                <c:pt idx="454">
                  <c:v>3.163821246703202</c:v>
                </c:pt>
                <c:pt idx="455">
                  <c:v>3.161484713168498</c:v>
                </c:pt>
                <c:pt idx="456">
                  <c:v>3.155717506517652</c:v>
                </c:pt>
                <c:pt idx="457">
                  <c:v>3.15077266628185</c:v>
                </c:pt>
                <c:pt idx="458">
                  <c:v>3.150520069664963</c:v>
                </c:pt>
                <c:pt idx="459">
                  <c:v>3.149307094992675</c:v>
                </c:pt>
                <c:pt idx="460">
                  <c:v>3.14919507744572</c:v>
                </c:pt>
                <c:pt idx="461">
                  <c:v>3.145339882741835</c:v>
                </c:pt>
                <c:pt idx="462">
                  <c:v>3.143235381164761</c:v>
                </c:pt>
                <c:pt idx="463">
                  <c:v>3.134218629303172</c:v>
                </c:pt>
                <c:pt idx="464">
                  <c:v>3.131224672482889</c:v>
                </c:pt>
                <c:pt idx="465">
                  <c:v>3.130409350606514</c:v>
                </c:pt>
                <c:pt idx="466">
                  <c:v>3.130182050334866</c:v>
                </c:pt>
                <c:pt idx="467">
                  <c:v>3.121634823109905</c:v>
                </c:pt>
                <c:pt idx="468">
                  <c:v>3.116350056563921</c:v>
                </c:pt>
                <c:pt idx="469">
                  <c:v>3.115863764118723</c:v>
                </c:pt>
                <c:pt idx="470">
                  <c:v>3.114972453498662</c:v>
                </c:pt>
                <c:pt idx="471">
                  <c:v>3.114405750266686</c:v>
                </c:pt>
                <c:pt idx="472">
                  <c:v>3.112918967947401</c:v>
                </c:pt>
                <c:pt idx="473">
                  <c:v>3.110800938904936</c:v>
                </c:pt>
                <c:pt idx="474">
                  <c:v>3.110642387690957</c:v>
                </c:pt>
                <c:pt idx="475">
                  <c:v>3.108829112066333</c:v>
                </c:pt>
                <c:pt idx="476">
                  <c:v>3.108512519000941</c:v>
                </c:pt>
                <c:pt idx="477">
                  <c:v>3.106778446271024</c:v>
                </c:pt>
                <c:pt idx="478">
                  <c:v>3.103721536913</c:v>
                </c:pt>
                <c:pt idx="479">
                  <c:v>3.102991069380692</c:v>
                </c:pt>
                <c:pt idx="480">
                  <c:v>3.098832741848187</c:v>
                </c:pt>
                <c:pt idx="481">
                  <c:v>3.098292645097551</c:v>
                </c:pt>
                <c:pt idx="482">
                  <c:v>3.09743695875686</c:v>
                </c:pt>
                <c:pt idx="483">
                  <c:v>3.093475356574947</c:v>
                </c:pt>
                <c:pt idx="484">
                  <c:v>3.0870730921809</c:v>
                </c:pt>
                <c:pt idx="485">
                  <c:v>3.085599369432652</c:v>
                </c:pt>
                <c:pt idx="486">
                  <c:v>3.080054714061896</c:v>
                </c:pt>
                <c:pt idx="487">
                  <c:v>3.079721458312074</c:v>
                </c:pt>
                <c:pt idx="488">
                  <c:v>3.078650991697897</c:v>
                </c:pt>
                <c:pt idx="489">
                  <c:v>3.075713997850727</c:v>
                </c:pt>
                <c:pt idx="490">
                  <c:v>3.075349739179638</c:v>
                </c:pt>
                <c:pt idx="491">
                  <c:v>3.06960669193142</c:v>
                </c:pt>
                <c:pt idx="492">
                  <c:v>3.06650437960773</c:v>
                </c:pt>
                <c:pt idx="493">
                  <c:v>3.06433662678908</c:v>
                </c:pt>
                <c:pt idx="494">
                  <c:v>3.06090126630232</c:v>
                </c:pt>
                <c:pt idx="495">
                  <c:v>3.05876381629629</c:v>
                </c:pt>
                <c:pt idx="496">
                  <c:v>3.058713005586773</c:v>
                </c:pt>
                <c:pt idx="497">
                  <c:v>3.057788150951465</c:v>
                </c:pt>
                <c:pt idx="498">
                  <c:v>3.056975467197497</c:v>
                </c:pt>
                <c:pt idx="499">
                  <c:v>3.05162242327821</c:v>
                </c:pt>
                <c:pt idx="500">
                  <c:v>3.049948112520475</c:v>
                </c:pt>
                <c:pt idx="501">
                  <c:v>3.048754052154353</c:v>
                </c:pt>
                <c:pt idx="502">
                  <c:v>3.048491582356635</c:v>
                </c:pt>
                <c:pt idx="503">
                  <c:v>3.046951171209702</c:v>
                </c:pt>
                <c:pt idx="504">
                  <c:v>3.045688793974388</c:v>
                </c:pt>
                <c:pt idx="505">
                  <c:v>3.044533090258692</c:v>
                </c:pt>
                <c:pt idx="506">
                  <c:v>3.044427720451253</c:v>
                </c:pt>
                <c:pt idx="507">
                  <c:v>3.041907365560867</c:v>
                </c:pt>
                <c:pt idx="508">
                  <c:v>3.039570708805356</c:v>
                </c:pt>
                <c:pt idx="509">
                  <c:v>3.038042571797011</c:v>
                </c:pt>
                <c:pt idx="510">
                  <c:v>3.036986758355932</c:v>
                </c:pt>
                <c:pt idx="511">
                  <c:v>3.032974793331292</c:v>
                </c:pt>
                <c:pt idx="512">
                  <c:v>3.030082276220442</c:v>
                </c:pt>
                <c:pt idx="513">
                  <c:v>3.029943269059377</c:v>
                </c:pt>
                <c:pt idx="514">
                  <c:v>3.027369689149645</c:v>
                </c:pt>
                <c:pt idx="515">
                  <c:v>3.027156725025971</c:v>
                </c:pt>
                <c:pt idx="516">
                  <c:v>3.026485621432645</c:v>
                </c:pt>
                <c:pt idx="517">
                  <c:v>3.026180262900947</c:v>
                </c:pt>
                <c:pt idx="518">
                  <c:v>3.022916843466328</c:v>
                </c:pt>
                <c:pt idx="519">
                  <c:v>3.021350244673352</c:v>
                </c:pt>
                <c:pt idx="520">
                  <c:v>3.020574049856793</c:v>
                </c:pt>
                <c:pt idx="521">
                  <c:v>3.019437854194965</c:v>
                </c:pt>
                <c:pt idx="522">
                  <c:v>3.016054523122583</c:v>
                </c:pt>
                <c:pt idx="523">
                  <c:v>3.015087523768659</c:v>
                </c:pt>
                <c:pt idx="524">
                  <c:v>3.014775085870901</c:v>
                </c:pt>
                <c:pt idx="525">
                  <c:v>3.014751052725876</c:v>
                </c:pt>
                <c:pt idx="526">
                  <c:v>3.001965095639799</c:v>
                </c:pt>
                <c:pt idx="527">
                  <c:v>3.001255842158663</c:v>
                </c:pt>
                <c:pt idx="528">
                  <c:v>2.996194694193988</c:v>
                </c:pt>
                <c:pt idx="529">
                  <c:v>2.992283233224156</c:v>
                </c:pt>
                <c:pt idx="530">
                  <c:v>2.988674916133846</c:v>
                </c:pt>
                <c:pt idx="531">
                  <c:v>2.978589294517036</c:v>
                </c:pt>
                <c:pt idx="532">
                  <c:v>2.974413472122422</c:v>
                </c:pt>
                <c:pt idx="533">
                  <c:v>2.971079717663858</c:v>
                </c:pt>
                <c:pt idx="534">
                  <c:v>2.970703975563658</c:v>
                </c:pt>
                <c:pt idx="535">
                  <c:v>2.970017238838603</c:v>
                </c:pt>
                <c:pt idx="536">
                  <c:v>2.969440952267385</c:v>
                </c:pt>
                <c:pt idx="537">
                  <c:v>2.965011546789598</c:v>
                </c:pt>
                <c:pt idx="538">
                  <c:v>2.960625171965875</c:v>
                </c:pt>
                <c:pt idx="539">
                  <c:v>2.958822386302601</c:v>
                </c:pt>
                <c:pt idx="540">
                  <c:v>2.95804111871163</c:v>
                </c:pt>
                <c:pt idx="541">
                  <c:v>2.956299185054597</c:v>
                </c:pt>
                <c:pt idx="542">
                  <c:v>2.954385130720619</c:v>
                </c:pt>
                <c:pt idx="543">
                  <c:v>2.953752735860426</c:v>
                </c:pt>
                <c:pt idx="544">
                  <c:v>2.95280031229575</c:v>
                </c:pt>
                <c:pt idx="545">
                  <c:v>2.952570895134918</c:v>
                </c:pt>
                <c:pt idx="546">
                  <c:v>2.952553846264123</c:v>
                </c:pt>
                <c:pt idx="547">
                  <c:v>2.952252792797863</c:v>
                </c:pt>
                <c:pt idx="548">
                  <c:v>2.950157230334133</c:v>
                </c:pt>
                <c:pt idx="549">
                  <c:v>2.94891105405901</c:v>
                </c:pt>
                <c:pt idx="550">
                  <c:v>2.94716638310466</c:v>
                </c:pt>
                <c:pt idx="551">
                  <c:v>2.945974878989017</c:v>
                </c:pt>
                <c:pt idx="552">
                  <c:v>2.944831399263135</c:v>
                </c:pt>
                <c:pt idx="553">
                  <c:v>2.94435375798219</c:v>
                </c:pt>
                <c:pt idx="554">
                  <c:v>2.944188192655512</c:v>
                </c:pt>
                <c:pt idx="555">
                  <c:v>2.940147915403605</c:v>
                </c:pt>
                <c:pt idx="556">
                  <c:v>2.935520353354817</c:v>
                </c:pt>
                <c:pt idx="557">
                  <c:v>2.934872424211247</c:v>
                </c:pt>
                <c:pt idx="558">
                  <c:v>2.93042542197148</c:v>
                </c:pt>
                <c:pt idx="559">
                  <c:v>2.92808404823057</c:v>
                </c:pt>
                <c:pt idx="560">
                  <c:v>2.928009588057626</c:v>
                </c:pt>
                <c:pt idx="561">
                  <c:v>2.926646660921866</c:v>
                </c:pt>
                <c:pt idx="562">
                  <c:v>2.926147795658998</c:v>
                </c:pt>
                <c:pt idx="563">
                  <c:v>2.923681080685793</c:v>
                </c:pt>
                <c:pt idx="564">
                  <c:v>2.91859051674251</c:v>
                </c:pt>
                <c:pt idx="565">
                  <c:v>2.915079165663482</c:v>
                </c:pt>
                <c:pt idx="566">
                  <c:v>2.913238978027935</c:v>
                </c:pt>
                <c:pt idx="567">
                  <c:v>2.912752619758742</c:v>
                </c:pt>
                <c:pt idx="568">
                  <c:v>2.910973560099046</c:v>
                </c:pt>
                <c:pt idx="569">
                  <c:v>2.910478632477242</c:v>
                </c:pt>
                <c:pt idx="570">
                  <c:v>2.90812091255522</c:v>
                </c:pt>
                <c:pt idx="571">
                  <c:v>2.9047795125984</c:v>
                </c:pt>
                <c:pt idx="572">
                  <c:v>2.903055343829894</c:v>
                </c:pt>
                <c:pt idx="573">
                  <c:v>2.89249553265729</c:v>
                </c:pt>
                <c:pt idx="574">
                  <c:v>2.89058535919616</c:v>
                </c:pt>
                <c:pt idx="575">
                  <c:v>2.888415636459662</c:v>
                </c:pt>
                <c:pt idx="576">
                  <c:v>2.887009346551287</c:v>
                </c:pt>
                <c:pt idx="577">
                  <c:v>2.884109700858457</c:v>
                </c:pt>
                <c:pt idx="578">
                  <c:v>2.883498893573353</c:v>
                </c:pt>
                <c:pt idx="579">
                  <c:v>2.883323989556255</c:v>
                </c:pt>
                <c:pt idx="580">
                  <c:v>2.882043295202773</c:v>
                </c:pt>
                <c:pt idx="581">
                  <c:v>2.881842248116643</c:v>
                </c:pt>
                <c:pt idx="582">
                  <c:v>2.879953406651394</c:v>
                </c:pt>
                <c:pt idx="583">
                  <c:v>2.878323090544415</c:v>
                </c:pt>
                <c:pt idx="584">
                  <c:v>2.876993492781996</c:v>
                </c:pt>
                <c:pt idx="585">
                  <c:v>2.876942883248373</c:v>
                </c:pt>
                <c:pt idx="586">
                  <c:v>2.875432375204157</c:v>
                </c:pt>
                <c:pt idx="587">
                  <c:v>2.874819290435203</c:v>
                </c:pt>
                <c:pt idx="588">
                  <c:v>2.874031115708167</c:v>
                </c:pt>
                <c:pt idx="589">
                  <c:v>2.872925115931177</c:v>
                </c:pt>
                <c:pt idx="590">
                  <c:v>2.870325025334726</c:v>
                </c:pt>
                <c:pt idx="591">
                  <c:v>2.870124251635138</c:v>
                </c:pt>
                <c:pt idx="592">
                  <c:v>2.868002243545019</c:v>
                </c:pt>
                <c:pt idx="593">
                  <c:v>2.866960352623548</c:v>
                </c:pt>
                <c:pt idx="594">
                  <c:v>2.866635002639966</c:v>
                </c:pt>
                <c:pt idx="595">
                  <c:v>2.865022427272309</c:v>
                </c:pt>
                <c:pt idx="596">
                  <c:v>2.863221977213766</c:v>
                </c:pt>
                <c:pt idx="597">
                  <c:v>2.860648066587546</c:v>
                </c:pt>
                <c:pt idx="598">
                  <c:v>2.860555653769957</c:v>
                </c:pt>
                <c:pt idx="599">
                  <c:v>2.860458623681845</c:v>
                </c:pt>
                <c:pt idx="600">
                  <c:v>2.857219282151437</c:v>
                </c:pt>
                <c:pt idx="601">
                  <c:v>2.856126019765687</c:v>
                </c:pt>
                <c:pt idx="602">
                  <c:v>2.855803864204276</c:v>
                </c:pt>
                <c:pt idx="603">
                  <c:v>2.855045580518317</c:v>
                </c:pt>
                <c:pt idx="604">
                  <c:v>2.854998127544944</c:v>
                </c:pt>
                <c:pt idx="605">
                  <c:v>2.854295767058155</c:v>
                </c:pt>
                <c:pt idx="606">
                  <c:v>2.853686779400369</c:v>
                </c:pt>
                <c:pt idx="607">
                  <c:v>2.852767502915031</c:v>
                </c:pt>
                <c:pt idx="608">
                  <c:v>2.852125952396722</c:v>
                </c:pt>
                <c:pt idx="609">
                  <c:v>2.851225657608716</c:v>
                </c:pt>
                <c:pt idx="610">
                  <c:v>2.848961628359917</c:v>
                </c:pt>
                <c:pt idx="611">
                  <c:v>2.845060135463114</c:v>
                </c:pt>
                <c:pt idx="612">
                  <c:v>2.84317065930288</c:v>
                </c:pt>
                <c:pt idx="613">
                  <c:v>2.84091491268694</c:v>
                </c:pt>
                <c:pt idx="614">
                  <c:v>2.838469248513636</c:v>
                </c:pt>
                <c:pt idx="615">
                  <c:v>2.835718660437198</c:v>
                </c:pt>
                <c:pt idx="616">
                  <c:v>2.835647667756584</c:v>
                </c:pt>
                <c:pt idx="617">
                  <c:v>2.833996854781128</c:v>
                </c:pt>
                <c:pt idx="618">
                  <c:v>2.833600225242058</c:v>
                </c:pt>
                <c:pt idx="619">
                  <c:v>2.833056011232681</c:v>
                </c:pt>
                <c:pt idx="620">
                  <c:v>2.832555097764906</c:v>
                </c:pt>
                <c:pt idx="621">
                  <c:v>2.832228461345772</c:v>
                </c:pt>
                <c:pt idx="622">
                  <c:v>2.831263345497446</c:v>
                </c:pt>
                <c:pt idx="623">
                  <c:v>2.831205736202817</c:v>
                </c:pt>
                <c:pt idx="624">
                  <c:v>2.827768181529624</c:v>
                </c:pt>
                <c:pt idx="625">
                  <c:v>2.82576186613434</c:v>
                </c:pt>
                <c:pt idx="626">
                  <c:v>2.824813374818393</c:v>
                </c:pt>
                <c:pt idx="627">
                  <c:v>2.823690966409954</c:v>
                </c:pt>
                <c:pt idx="628">
                  <c:v>2.820193175234851</c:v>
                </c:pt>
                <c:pt idx="629">
                  <c:v>2.820103384305114</c:v>
                </c:pt>
                <c:pt idx="630">
                  <c:v>2.817781256344563</c:v>
                </c:pt>
                <c:pt idx="631">
                  <c:v>2.816472711733397</c:v>
                </c:pt>
                <c:pt idx="632">
                  <c:v>2.8158278122089</c:v>
                </c:pt>
                <c:pt idx="633">
                  <c:v>2.813202997044256</c:v>
                </c:pt>
                <c:pt idx="634">
                  <c:v>2.812949053770418</c:v>
                </c:pt>
                <c:pt idx="635">
                  <c:v>2.812875288647723</c:v>
                </c:pt>
                <c:pt idx="636">
                  <c:v>2.810325562873646</c:v>
                </c:pt>
                <c:pt idx="637">
                  <c:v>2.806721162457371</c:v>
                </c:pt>
                <c:pt idx="638">
                  <c:v>2.805135483372902</c:v>
                </c:pt>
                <c:pt idx="639">
                  <c:v>2.804590450790028</c:v>
                </c:pt>
                <c:pt idx="640">
                  <c:v>2.800844012508282</c:v>
                </c:pt>
                <c:pt idx="641">
                  <c:v>2.800282385560878</c:v>
                </c:pt>
                <c:pt idx="642">
                  <c:v>2.795195665841042</c:v>
                </c:pt>
                <c:pt idx="643">
                  <c:v>2.794964370526391</c:v>
                </c:pt>
                <c:pt idx="644">
                  <c:v>2.794785632483384</c:v>
                </c:pt>
                <c:pt idx="645">
                  <c:v>2.793778949960305</c:v>
                </c:pt>
                <c:pt idx="646">
                  <c:v>2.792982447978871</c:v>
                </c:pt>
                <c:pt idx="647">
                  <c:v>2.792855756342003</c:v>
                </c:pt>
                <c:pt idx="648">
                  <c:v>2.790939494871526</c:v>
                </c:pt>
                <c:pt idx="649">
                  <c:v>2.790451441015817</c:v>
                </c:pt>
                <c:pt idx="650">
                  <c:v>2.790275657515606</c:v>
                </c:pt>
                <c:pt idx="651">
                  <c:v>2.788949090539821</c:v>
                </c:pt>
                <c:pt idx="652">
                  <c:v>2.788368326951391</c:v>
                </c:pt>
                <c:pt idx="653">
                  <c:v>2.787587761609421</c:v>
                </c:pt>
                <c:pt idx="654">
                  <c:v>2.784461138603611</c:v>
                </c:pt>
                <c:pt idx="655">
                  <c:v>2.784319176370655</c:v>
                </c:pt>
                <c:pt idx="656">
                  <c:v>2.784164789528577</c:v>
                </c:pt>
                <c:pt idx="657">
                  <c:v>2.783476471832294</c:v>
                </c:pt>
                <c:pt idx="658">
                  <c:v>2.782501366288893</c:v>
                </c:pt>
                <c:pt idx="659">
                  <c:v>2.780848606071859</c:v>
                </c:pt>
                <c:pt idx="660">
                  <c:v>2.77901677314076</c:v>
                </c:pt>
                <c:pt idx="661">
                  <c:v>2.778664824221588</c:v>
                </c:pt>
                <c:pt idx="662">
                  <c:v>2.777590550272266</c:v>
                </c:pt>
                <c:pt idx="663">
                  <c:v>2.776242375124116</c:v>
                </c:pt>
                <c:pt idx="664">
                  <c:v>2.775318686462902</c:v>
                </c:pt>
                <c:pt idx="665">
                  <c:v>2.770219488675787</c:v>
                </c:pt>
                <c:pt idx="666">
                  <c:v>2.769715534172238</c:v>
                </c:pt>
                <c:pt idx="667">
                  <c:v>2.766402878962788</c:v>
                </c:pt>
                <c:pt idx="668">
                  <c:v>2.765565518459224</c:v>
                </c:pt>
                <c:pt idx="669">
                  <c:v>2.764886596657031</c:v>
                </c:pt>
                <c:pt idx="670">
                  <c:v>2.764791936180378</c:v>
                </c:pt>
                <c:pt idx="671">
                  <c:v>2.761875472527246</c:v>
                </c:pt>
                <c:pt idx="672">
                  <c:v>2.758305020816839</c:v>
                </c:pt>
                <c:pt idx="673">
                  <c:v>2.754068466973716</c:v>
                </c:pt>
                <c:pt idx="674">
                  <c:v>2.752609188830708</c:v>
                </c:pt>
                <c:pt idx="675">
                  <c:v>2.750801901291552</c:v>
                </c:pt>
                <c:pt idx="676">
                  <c:v>2.750460680605078</c:v>
                </c:pt>
                <c:pt idx="677">
                  <c:v>2.750137067896698</c:v>
                </c:pt>
                <c:pt idx="678">
                  <c:v>2.749766940336498</c:v>
                </c:pt>
                <c:pt idx="679">
                  <c:v>2.74391161339586</c:v>
                </c:pt>
                <c:pt idx="680">
                  <c:v>2.740912269082916</c:v>
                </c:pt>
                <c:pt idx="681">
                  <c:v>2.738810219858989</c:v>
                </c:pt>
                <c:pt idx="682">
                  <c:v>2.734954932916592</c:v>
                </c:pt>
                <c:pt idx="683">
                  <c:v>2.733146124699472</c:v>
                </c:pt>
                <c:pt idx="684">
                  <c:v>2.731395615396943</c:v>
                </c:pt>
                <c:pt idx="685">
                  <c:v>2.731235244318273</c:v>
                </c:pt>
                <c:pt idx="686">
                  <c:v>2.731100239828445</c:v>
                </c:pt>
                <c:pt idx="687">
                  <c:v>2.730984334919757</c:v>
                </c:pt>
                <c:pt idx="688">
                  <c:v>2.730605459558117</c:v>
                </c:pt>
                <c:pt idx="689">
                  <c:v>2.72915668373563</c:v>
                </c:pt>
                <c:pt idx="690">
                  <c:v>2.727294394310053</c:v>
                </c:pt>
                <c:pt idx="691">
                  <c:v>2.724816470175183</c:v>
                </c:pt>
                <c:pt idx="692">
                  <c:v>2.722871980791349</c:v>
                </c:pt>
                <c:pt idx="693">
                  <c:v>2.716836937859877</c:v>
                </c:pt>
                <c:pt idx="694">
                  <c:v>2.715702567646832</c:v>
                </c:pt>
                <c:pt idx="695">
                  <c:v>2.71555374175173</c:v>
                </c:pt>
                <c:pt idx="696">
                  <c:v>2.714692035692991</c:v>
                </c:pt>
                <c:pt idx="697">
                  <c:v>2.7089562683406</c:v>
                </c:pt>
                <c:pt idx="698">
                  <c:v>2.70827141160248</c:v>
                </c:pt>
                <c:pt idx="699">
                  <c:v>2.706762839908566</c:v>
                </c:pt>
                <c:pt idx="700">
                  <c:v>2.705426656602702</c:v>
                </c:pt>
                <c:pt idx="701">
                  <c:v>2.702533731815801</c:v>
                </c:pt>
                <c:pt idx="702">
                  <c:v>2.701782586938528</c:v>
                </c:pt>
                <c:pt idx="703">
                  <c:v>2.698968350955992</c:v>
                </c:pt>
                <c:pt idx="704">
                  <c:v>2.694895826161427</c:v>
                </c:pt>
                <c:pt idx="705">
                  <c:v>2.694489383477252</c:v>
                </c:pt>
                <c:pt idx="706">
                  <c:v>2.694386849713342</c:v>
                </c:pt>
                <c:pt idx="707">
                  <c:v>2.69432004755133</c:v>
                </c:pt>
                <c:pt idx="708">
                  <c:v>2.692717904047437</c:v>
                </c:pt>
                <c:pt idx="709">
                  <c:v>2.690334006707418</c:v>
                </c:pt>
                <c:pt idx="710">
                  <c:v>2.689230751349631</c:v>
                </c:pt>
                <c:pt idx="711">
                  <c:v>2.68438083591361</c:v>
                </c:pt>
                <c:pt idx="712">
                  <c:v>2.683125147009407</c:v>
                </c:pt>
                <c:pt idx="713">
                  <c:v>2.681992015539929</c:v>
                </c:pt>
                <c:pt idx="714">
                  <c:v>2.681423826901601</c:v>
                </c:pt>
                <c:pt idx="715">
                  <c:v>2.681156287872471</c:v>
                </c:pt>
                <c:pt idx="716">
                  <c:v>2.680864751783586</c:v>
                </c:pt>
                <c:pt idx="717">
                  <c:v>2.680851454338215</c:v>
                </c:pt>
                <c:pt idx="718">
                  <c:v>2.677985882795518</c:v>
                </c:pt>
                <c:pt idx="719">
                  <c:v>2.677349728354803</c:v>
                </c:pt>
                <c:pt idx="720">
                  <c:v>2.676706036336635</c:v>
                </c:pt>
                <c:pt idx="721">
                  <c:v>2.671751696689603</c:v>
                </c:pt>
                <c:pt idx="722">
                  <c:v>2.670273281893582</c:v>
                </c:pt>
                <c:pt idx="723">
                  <c:v>2.669690662612506</c:v>
                </c:pt>
                <c:pt idx="724">
                  <c:v>2.6657946032557</c:v>
                </c:pt>
                <c:pt idx="725">
                  <c:v>2.66198898893148</c:v>
                </c:pt>
                <c:pt idx="726">
                  <c:v>2.661126969698834</c:v>
                </c:pt>
                <c:pt idx="727">
                  <c:v>2.661083215622476</c:v>
                </c:pt>
                <c:pt idx="728">
                  <c:v>2.660410187474366</c:v>
                </c:pt>
                <c:pt idx="729">
                  <c:v>2.659031381603073</c:v>
                </c:pt>
                <c:pt idx="730">
                  <c:v>2.651488868888021</c:v>
                </c:pt>
                <c:pt idx="731">
                  <c:v>2.651301824845023</c:v>
                </c:pt>
                <c:pt idx="732">
                  <c:v>2.649962656310865</c:v>
                </c:pt>
                <c:pt idx="733">
                  <c:v>2.64902509761346</c:v>
                </c:pt>
                <c:pt idx="734">
                  <c:v>2.648947334693551</c:v>
                </c:pt>
                <c:pt idx="735">
                  <c:v>2.648292455748774</c:v>
                </c:pt>
                <c:pt idx="736">
                  <c:v>2.6475342476034</c:v>
                </c:pt>
                <c:pt idx="737">
                  <c:v>2.644209932296118</c:v>
                </c:pt>
                <c:pt idx="738">
                  <c:v>2.639336137160887</c:v>
                </c:pt>
                <c:pt idx="739">
                  <c:v>2.635530453447088</c:v>
                </c:pt>
                <c:pt idx="740">
                  <c:v>2.635148591112096</c:v>
                </c:pt>
                <c:pt idx="741">
                  <c:v>2.635074342609191</c:v>
                </c:pt>
                <c:pt idx="742">
                  <c:v>2.634605133664376</c:v>
                </c:pt>
                <c:pt idx="743">
                  <c:v>2.633906913217817</c:v>
                </c:pt>
                <c:pt idx="744">
                  <c:v>2.633166593710779</c:v>
                </c:pt>
                <c:pt idx="745">
                  <c:v>2.629703739730601</c:v>
                </c:pt>
                <c:pt idx="746">
                  <c:v>2.627792498511125</c:v>
                </c:pt>
                <c:pt idx="747">
                  <c:v>2.627740817643045</c:v>
                </c:pt>
                <c:pt idx="748">
                  <c:v>2.625418419444517</c:v>
                </c:pt>
                <c:pt idx="749">
                  <c:v>2.61955988589254</c:v>
                </c:pt>
                <c:pt idx="750">
                  <c:v>2.618682110504443</c:v>
                </c:pt>
                <c:pt idx="751">
                  <c:v>2.61697176638153</c:v>
                </c:pt>
                <c:pt idx="752">
                  <c:v>2.614284643439681</c:v>
                </c:pt>
                <c:pt idx="753">
                  <c:v>2.61227782854173</c:v>
                </c:pt>
                <c:pt idx="754">
                  <c:v>2.612102989175592</c:v>
                </c:pt>
                <c:pt idx="755">
                  <c:v>2.60963154280495</c:v>
                </c:pt>
                <c:pt idx="756">
                  <c:v>2.60419365236317</c:v>
                </c:pt>
                <c:pt idx="757">
                  <c:v>2.602027436212059</c:v>
                </c:pt>
                <c:pt idx="758">
                  <c:v>2.600149141815061</c:v>
                </c:pt>
                <c:pt idx="759">
                  <c:v>2.599500093132197</c:v>
                </c:pt>
                <c:pt idx="760">
                  <c:v>2.598464663957851</c:v>
                </c:pt>
                <c:pt idx="761">
                  <c:v>2.597900156867312</c:v>
                </c:pt>
                <c:pt idx="762">
                  <c:v>2.595219351661985</c:v>
                </c:pt>
                <c:pt idx="763">
                  <c:v>2.592255822564157</c:v>
                </c:pt>
                <c:pt idx="764">
                  <c:v>2.591817267760687</c:v>
                </c:pt>
                <c:pt idx="765">
                  <c:v>2.590926085322532</c:v>
                </c:pt>
                <c:pt idx="766">
                  <c:v>2.589000951178681</c:v>
                </c:pt>
                <c:pt idx="767">
                  <c:v>2.58319620735296</c:v>
                </c:pt>
                <c:pt idx="768">
                  <c:v>2.581744147650747</c:v>
                </c:pt>
                <c:pt idx="769">
                  <c:v>2.581260266351331</c:v>
                </c:pt>
                <c:pt idx="770">
                  <c:v>2.579708624589538</c:v>
                </c:pt>
                <c:pt idx="771">
                  <c:v>2.578976236363813</c:v>
                </c:pt>
                <c:pt idx="772">
                  <c:v>2.57830626297279</c:v>
                </c:pt>
                <c:pt idx="773">
                  <c:v>2.577654569557235</c:v>
                </c:pt>
                <c:pt idx="774">
                  <c:v>2.577386397716405</c:v>
                </c:pt>
                <c:pt idx="775">
                  <c:v>2.577378887087292</c:v>
                </c:pt>
                <c:pt idx="776">
                  <c:v>2.57737711560587</c:v>
                </c:pt>
                <c:pt idx="777">
                  <c:v>2.57461092705298</c:v>
                </c:pt>
                <c:pt idx="778">
                  <c:v>2.574091438043506</c:v>
                </c:pt>
                <c:pt idx="779">
                  <c:v>2.572920195060451</c:v>
                </c:pt>
                <c:pt idx="780">
                  <c:v>2.57277193208256</c:v>
                </c:pt>
                <c:pt idx="781">
                  <c:v>2.572154657120516</c:v>
                </c:pt>
                <c:pt idx="782">
                  <c:v>2.572025251759176</c:v>
                </c:pt>
                <c:pt idx="783">
                  <c:v>2.57191176996253</c:v>
                </c:pt>
                <c:pt idx="784">
                  <c:v>2.569921885141318</c:v>
                </c:pt>
                <c:pt idx="785">
                  <c:v>2.567374607752423</c:v>
                </c:pt>
                <c:pt idx="786">
                  <c:v>2.567267274802702</c:v>
                </c:pt>
                <c:pt idx="787">
                  <c:v>2.5668330464795</c:v>
                </c:pt>
                <c:pt idx="788">
                  <c:v>2.566650966518504</c:v>
                </c:pt>
                <c:pt idx="789">
                  <c:v>2.562341892536453</c:v>
                </c:pt>
                <c:pt idx="790">
                  <c:v>2.55751928638995</c:v>
                </c:pt>
                <c:pt idx="791">
                  <c:v>2.556554930891812</c:v>
                </c:pt>
                <c:pt idx="792">
                  <c:v>2.555781652354133</c:v>
                </c:pt>
                <c:pt idx="793">
                  <c:v>2.555103010143053</c:v>
                </c:pt>
                <c:pt idx="794">
                  <c:v>2.553853771209773</c:v>
                </c:pt>
                <c:pt idx="795">
                  <c:v>2.552705188186688</c:v>
                </c:pt>
                <c:pt idx="796">
                  <c:v>2.551252609882997</c:v>
                </c:pt>
                <c:pt idx="797">
                  <c:v>2.549850542482792</c:v>
                </c:pt>
                <c:pt idx="798">
                  <c:v>2.545986324123283</c:v>
                </c:pt>
                <c:pt idx="799">
                  <c:v>2.544928743894386</c:v>
                </c:pt>
                <c:pt idx="800">
                  <c:v>2.54396268610257</c:v>
                </c:pt>
                <c:pt idx="801">
                  <c:v>2.543455486268702</c:v>
                </c:pt>
                <c:pt idx="802">
                  <c:v>2.543253335886921</c:v>
                </c:pt>
                <c:pt idx="803">
                  <c:v>2.541715410172545</c:v>
                </c:pt>
                <c:pt idx="804">
                  <c:v>2.53826662010243</c:v>
                </c:pt>
                <c:pt idx="805">
                  <c:v>2.537699878601441</c:v>
                </c:pt>
                <c:pt idx="806">
                  <c:v>2.536383522827066</c:v>
                </c:pt>
                <c:pt idx="807">
                  <c:v>2.536046321453866</c:v>
                </c:pt>
                <c:pt idx="808">
                  <c:v>2.535354997098534</c:v>
                </c:pt>
                <c:pt idx="809">
                  <c:v>2.53485157017239</c:v>
                </c:pt>
                <c:pt idx="810">
                  <c:v>2.533456759142517</c:v>
                </c:pt>
                <c:pt idx="811">
                  <c:v>2.530507668499531</c:v>
                </c:pt>
                <c:pt idx="812">
                  <c:v>2.525435860227303</c:v>
                </c:pt>
                <c:pt idx="813">
                  <c:v>2.522980131067116</c:v>
                </c:pt>
                <c:pt idx="814">
                  <c:v>2.522226086870918</c:v>
                </c:pt>
                <c:pt idx="815">
                  <c:v>2.522087655280508</c:v>
                </c:pt>
                <c:pt idx="816">
                  <c:v>2.520468974535639</c:v>
                </c:pt>
                <c:pt idx="817">
                  <c:v>2.52007140544537</c:v>
                </c:pt>
                <c:pt idx="818">
                  <c:v>2.516282280605278</c:v>
                </c:pt>
                <c:pt idx="819">
                  <c:v>2.5156546432354</c:v>
                </c:pt>
                <c:pt idx="820">
                  <c:v>2.515336147674191</c:v>
                </c:pt>
                <c:pt idx="821">
                  <c:v>2.515331850839774</c:v>
                </c:pt>
                <c:pt idx="822">
                  <c:v>2.512855256870301</c:v>
                </c:pt>
                <c:pt idx="823">
                  <c:v>2.510969588133342</c:v>
                </c:pt>
                <c:pt idx="824">
                  <c:v>2.506608154346927</c:v>
                </c:pt>
                <c:pt idx="825">
                  <c:v>2.502023897334443</c:v>
                </c:pt>
                <c:pt idx="826">
                  <c:v>2.501190051904923</c:v>
                </c:pt>
                <c:pt idx="827">
                  <c:v>2.500940832347277</c:v>
                </c:pt>
                <c:pt idx="828">
                  <c:v>2.499925450292757</c:v>
                </c:pt>
                <c:pt idx="829">
                  <c:v>2.498454536927715</c:v>
                </c:pt>
                <c:pt idx="830">
                  <c:v>2.49724074503952</c:v>
                </c:pt>
                <c:pt idx="831">
                  <c:v>2.496215359462057</c:v>
                </c:pt>
                <c:pt idx="832">
                  <c:v>2.494782484746179</c:v>
                </c:pt>
                <c:pt idx="833">
                  <c:v>2.493856892930935</c:v>
                </c:pt>
                <c:pt idx="834">
                  <c:v>2.493676006313739</c:v>
                </c:pt>
                <c:pt idx="835">
                  <c:v>2.492827760704331</c:v>
                </c:pt>
                <c:pt idx="836">
                  <c:v>2.488252178025469</c:v>
                </c:pt>
                <c:pt idx="837">
                  <c:v>2.487145079826854</c:v>
                </c:pt>
                <c:pt idx="838">
                  <c:v>2.486007184083192</c:v>
                </c:pt>
                <c:pt idx="839">
                  <c:v>2.483326123047269</c:v>
                </c:pt>
                <c:pt idx="840">
                  <c:v>2.483118837754653</c:v>
                </c:pt>
                <c:pt idx="841">
                  <c:v>2.482564410752696</c:v>
                </c:pt>
                <c:pt idx="842">
                  <c:v>2.479918120222556</c:v>
                </c:pt>
                <c:pt idx="843">
                  <c:v>2.479784567480962</c:v>
                </c:pt>
                <c:pt idx="844">
                  <c:v>2.47683552860623</c:v>
                </c:pt>
                <c:pt idx="845">
                  <c:v>2.475353035703957</c:v>
                </c:pt>
                <c:pt idx="846">
                  <c:v>2.475118116303946</c:v>
                </c:pt>
                <c:pt idx="847">
                  <c:v>2.47446403407766</c:v>
                </c:pt>
                <c:pt idx="848">
                  <c:v>2.474235457544963</c:v>
                </c:pt>
                <c:pt idx="849">
                  <c:v>2.472325814141493</c:v>
                </c:pt>
                <c:pt idx="850">
                  <c:v>2.472311328015405</c:v>
                </c:pt>
                <c:pt idx="851">
                  <c:v>2.471892998885403</c:v>
                </c:pt>
                <c:pt idx="852">
                  <c:v>2.471142915897912</c:v>
                </c:pt>
                <c:pt idx="853">
                  <c:v>2.469986104123693</c:v>
                </c:pt>
                <c:pt idx="854">
                  <c:v>2.468729560472747</c:v>
                </c:pt>
                <c:pt idx="855">
                  <c:v>2.463808894558583</c:v>
                </c:pt>
                <c:pt idx="856">
                  <c:v>2.461760711345864</c:v>
                </c:pt>
                <c:pt idx="857">
                  <c:v>2.459685741652691</c:v>
                </c:pt>
                <c:pt idx="858">
                  <c:v>2.459637487652739</c:v>
                </c:pt>
                <c:pt idx="859">
                  <c:v>2.457214467474514</c:v>
                </c:pt>
                <c:pt idx="860">
                  <c:v>2.452882811311315</c:v>
                </c:pt>
                <c:pt idx="861">
                  <c:v>2.450684456051345</c:v>
                </c:pt>
                <c:pt idx="862">
                  <c:v>2.448538199154477</c:v>
                </c:pt>
                <c:pt idx="863">
                  <c:v>2.447590279756965</c:v>
                </c:pt>
                <c:pt idx="864">
                  <c:v>2.445688556583049</c:v>
                </c:pt>
                <c:pt idx="865">
                  <c:v>2.445646092562977</c:v>
                </c:pt>
                <c:pt idx="866">
                  <c:v>2.441990292967477</c:v>
                </c:pt>
                <c:pt idx="867">
                  <c:v>2.441415708234841</c:v>
                </c:pt>
                <c:pt idx="868">
                  <c:v>2.440566558873586</c:v>
                </c:pt>
                <c:pt idx="869">
                  <c:v>2.43873219822216</c:v>
                </c:pt>
                <c:pt idx="870">
                  <c:v>2.437483692743971</c:v>
                </c:pt>
                <c:pt idx="871">
                  <c:v>2.435317346154187</c:v>
                </c:pt>
                <c:pt idx="872">
                  <c:v>2.432798978472049</c:v>
                </c:pt>
                <c:pt idx="873">
                  <c:v>2.432255309358942</c:v>
                </c:pt>
                <c:pt idx="874">
                  <c:v>2.432029057293696</c:v>
                </c:pt>
                <c:pt idx="875">
                  <c:v>2.43136297530841</c:v>
                </c:pt>
                <c:pt idx="876">
                  <c:v>2.431077217626719</c:v>
                </c:pt>
                <c:pt idx="877">
                  <c:v>2.428786681609115</c:v>
                </c:pt>
                <c:pt idx="878">
                  <c:v>2.424642716604385</c:v>
                </c:pt>
                <c:pt idx="879">
                  <c:v>2.423611472771805</c:v>
                </c:pt>
                <c:pt idx="880">
                  <c:v>2.42317025861781</c:v>
                </c:pt>
                <c:pt idx="881">
                  <c:v>2.420009015396547</c:v>
                </c:pt>
                <c:pt idx="882">
                  <c:v>2.419380320775944</c:v>
                </c:pt>
                <c:pt idx="883">
                  <c:v>2.41901640536691</c:v>
                </c:pt>
                <c:pt idx="884">
                  <c:v>2.418921399136321</c:v>
                </c:pt>
                <c:pt idx="885">
                  <c:v>2.416702115187928</c:v>
                </c:pt>
                <c:pt idx="886">
                  <c:v>2.416563847111913</c:v>
                </c:pt>
                <c:pt idx="887">
                  <c:v>2.415182593099499</c:v>
                </c:pt>
                <c:pt idx="888">
                  <c:v>2.413212538574326</c:v>
                </c:pt>
                <c:pt idx="889">
                  <c:v>2.411315908689827</c:v>
                </c:pt>
                <c:pt idx="890">
                  <c:v>2.410329907948928</c:v>
                </c:pt>
                <c:pt idx="891">
                  <c:v>2.408895471553583</c:v>
                </c:pt>
                <c:pt idx="892">
                  <c:v>2.408808558411144</c:v>
                </c:pt>
                <c:pt idx="893">
                  <c:v>2.40764754489214</c:v>
                </c:pt>
                <c:pt idx="894">
                  <c:v>2.405331095295764</c:v>
                </c:pt>
                <c:pt idx="895">
                  <c:v>2.404429642388955</c:v>
                </c:pt>
                <c:pt idx="896">
                  <c:v>2.40328081292783</c:v>
                </c:pt>
                <c:pt idx="897">
                  <c:v>2.40295158616644</c:v>
                </c:pt>
                <c:pt idx="898">
                  <c:v>2.402078927534717</c:v>
                </c:pt>
                <c:pt idx="899">
                  <c:v>2.400929960980789</c:v>
                </c:pt>
                <c:pt idx="900">
                  <c:v>2.397527759005827</c:v>
                </c:pt>
                <c:pt idx="901">
                  <c:v>2.397065812430428</c:v>
                </c:pt>
                <c:pt idx="902">
                  <c:v>2.395088429390689</c:v>
                </c:pt>
                <c:pt idx="903">
                  <c:v>2.393785095474572</c:v>
                </c:pt>
                <c:pt idx="904">
                  <c:v>2.393661208280084</c:v>
                </c:pt>
                <c:pt idx="905">
                  <c:v>2.393071585490921</c:v>
                </c:pt>
                <c:pt idx="906">
                  <c:v>2.392874140327466</c:v>
                </c:pt>
                <c:pt idx="907">
                  <c:v>2.392839532617035</c:v>
                </c:pt>
                <c:pt idx="908">
                  <c:v>2.388306873713152</c:v>
                </c:pt>
                <c:pt idx="909">
                  <c:v>2.384438143387362</c:v>
                </c:pt>
                <c:pt idx="910">
                  <c:v>2.384224741875934</c:v>
                </c:pt>
                <c:pt idx="911">
                  <c:v>2.383584325086735</c:v>
                </c:pt>
                <c:pt idx="912">
                  <c:v>2.382784610470382</c:v>
                </c:pt>
                <c:pt idx="913">
                  <c:v>2.382484033891232</c:v>
                </c:pt>
                <c:pt idx="914">
                  <c:v>2.380927721293394</c:v>
                </c:pt>
                <c:pt idx="915">
                  <c:v>2.37849242498867</c:v>
                </c:pt>
                <c:pt idx="916">
                  <c:v>2.376653236641498</c:v>
                </c:pt>
                <c:pt idx="917">
                  <c:v>2.374649058570877</c:v>
                </c:pt>
                <c:pt idx="918">
                  <c:v>2.373624859206046</c:v>
                </c:pt>
                <c:pt idx="919">
                  <c:v>2.37293762168091</c:v>
                </c:pt>
                <c:pt idx="920">
                  <c:v>2.372900019064497</c:v>
                </c:pt>
                <c:pt idx="921">
                  <c:v>2.371680838264758</c:v>
                </c:pt>
                <c:pt idx="922">
                  <c:v>2.36913496053999</c:v>
                </c:pt>
                <c:pt idx="923">
                  <c:v>2.368258514428176</c:v>
                </c:pt>
                <c:pt idx="924">
                  <c:v>2.367508917473599</c:v>
                </c:pt>
                <c:pt idx="925">
                  <c:v>2.36741209728091</c:v>
                </c:pt>
                <c:pt idx="926">
                  <c:v>2.364301268160106</c:v>
                </c:pt>
                <c:pt idx="927">
                  <c:v>2.363929835756112</c:v>
                </c:pt>
                <c:pt idx="928">
                  <c:v>2.362532049740264</c:v>
                </c:pt>
                <c:pt idx="929">
                  <c:v>2.360963048259483</c:v>
                </c:pt>
                <c:pt idx="930">
                  <c:v>2.360439876398539</c:v>
                </c:pt>
                <c:pt idx="931">
                  <c:v>2.360071556387234</c:v>
                </c:pt>
                <c:pt idx="932">
                  <c:v>2.358956856569038</c:v>
                </c:pt>
                <c:pt idx="933">
                  <c:v>2.358676582242467</c:v>
                </c:pt>
                <c:pt idx="934">
                  <c:v>2.358516278423897</c:v>
                </c:pt>
                <c:pt idx="935">
                  <c:v>2.35790468715446</c:v>
                </c:pt>
                <c:pt idx="936">
                  <c:v>2.357204437643579</c:v>
                </c:pt>
                <c:pt idx="937">
                  <c:v>2.353723257186642</c:v>
                </c:pt>
                <c:pt idx="938">
                  <c:v>2.352242997385603</c:v>
                </c:pt>
                <c:pt idx="939">
                  <c:v>2.348423069664423</c:v>
                </c:pt>
                <c:pt idx="940">
                  <c:v>2.34797214893024</c:v>
                </c:pt>
                <c:pt idx="941">
                  <c:v>2.347946659715296</c:v>
                </c:pt>
                <c:pt idx="942">
                  <c:v>2.34653520493764</c:v>
                </c:pt>
                <c:pt idx="943">
                  <c:v>2.346360558688915</c:v>
                </c:pt>
                <c:pt idx="944">
                  <c:v>2.34513108985053</c:v>
                </c:pt>
                <c:pt idx="945">
                  <c:v>2.344008400837068</c:v>
                </c:pt>
                <c:pt idx="946">
                  <c:v>2.34355879567917</c:v>
                </c:pt>
                <c:pt idx="947">
                  <c:v>2.343274159762261</c:v>
                </c:pt>
                <c:pt idx="948">
                  <c:v>2.341408872904021</c:v>
                </c:pt>
                <c:pt idx="949">
                  <c:v>2.341022350018555</c:v>
                </c:pt>
                <c:pt idx="950">
                  <c:v>2.340752021750079</c:v>
                </c:pt>
                <c:pt idx="951">
                  <c:v>2.340691437122067</c:v>
                </c:pt>
                <c:pt idx="952">
                  <c:v>2.339867270375521</c:v>
                </c:pt>
                <c:pt idx="953">
                  <c:v>2.338636806924541</c:v>
                </c:pt>
                <c:pt idx="954">
                  <c:v>2.33697712643431</c:v>
                </c:pt>
                <c:pt idx="955">
                  <c:v>2.335826293519922</c:v>
                </c:pt>
                <c:pt idx="956">
                  <c:v>2.335321395444026</c:v>
                </c:pt>
                <c:pt idx="957">
                  <c:v>2.335063874312107</c:v>
                </c:pt>
                <c:pt idx="958">
                  <c:v>2.334605639812492</c:v>
                </c:pt>
                <c:pt idx="959">
                  <c:v>2.334363590800797</c:v>
                </c:pt>
                <c:pt idx="960">
                  <c:v>2.334166501495592</c:v>
                </c:pt>
                <c:pt idx="961">
                  <c:v>2.334160523013335</c:v>
                </c:pt>
                <c:pt idx="962">
                  <c:v>2.333035938877019</c:v>
                </c:pt>
                <c:pt idx="963">
                  <c:v>2.332247318022782</c:v>
                </c:pt>
                <c:pt idx="964">
                  <c:v>2.33014170108075</c:v>
                </c:pt>
                <c:pt idx="965">
                  <c:v>2.329117256407116</c:v>
                </c:pt>
                <c:pt idx="966">
                  <c:v>2.325992644543994</c:v>
                </c:pt>
                <c:pt idx="967">
                  <c:v>2.323965659731923</c:v>
                </c:pt>
                <c:pt idx="968">
                  <c:v>2.323843674661635</c:v>
                </c:pt>
                <c:pt idx="969">
                  <c:v>2.320647309238657</c:v>
                </c:pt>
                <c:pt idx="970">
                  <c:v>2.319567184895964</c:v>
                </c:pt>
                <c:pt idx="971">
                  <c:v>2.319274103166196</c:v>
                </c:pt>
                <c:pt idx="972">
                  <c:v>2.3168508334212</c:v>
                </c:pt>
                <c:pt idx="973">
                  <c:v>2.314862312882846</c:v>
                </c:pt>
                <c:pt idx="974">
                  <c:v>2.313823698136991</c:v>
                </c:pt>
                <c:pt idx="975">
                  <c:v>2.313468872104632</c:v>
                </c:pt>
                <c:pt idx="976">
                  <c:v>2.312076705419499</c:v>
                </c:pt>
                <c:pt idx="977">
                  <c:v>2.311557363410925</c:v>
                </c:pt>
                <c:pt idx="978">
                  <c:v>2.311154495044216</c:v>
                </c:pt>
                <c:pt idx="979">
                  <c:v>2.311106543755058</c:v>
                </c:pt>
                <c:pt idx="980">
                  <c:v>2.31046056544678</c:v>
                </c:pt>
                <c:pt idx="981">
                  <c:v>2.309753304948473</c:v>
                </c:pt>
                <c:pt idx="982">
                  <c:v>2.309659506323102</c:v>
                </c:pt>
                <c:pt idx="983">
                  <c:v>2.30853447778507</c:v>
                </c:pt>
                <c:pt idx="984">
                  <c:v>2.308358984707102</c:v>
                </c:pt>
                <c:pt idx="985">
                  <c:v>2.308120213579972</c:v>
                </c:pt>
                <c:pt idx="986">
                  <c:v>2.308055397456139</c:v>
                </c:pt>
                <c:pt idx="987">
                  <c:v>2.307883581755027</c:v>
                </c:pt>
                <c:pt idx="988">
                  <c:v>2.306135361885713</c:v>
                </c:pt>
                <c:pt idx="989">
                  <c:v>2.305427531419947</c:v>
                </c:pt>
                <c:pt idx="990">
                  <c:v>2.305229188699148</c:v>
                </c:pt>
                <c:pt idx="991">
                  <c:v>2.305128580766285</c:v>
                </c:pt>
                <c:pt idx="992">
                  <c:v>2.302371869219963</c:v>
                </c:pt>
                <c:pt idx="993">
                  <c:v>2.298984843822585</c:v>
                </c:pt>
                <c:pt idx="994">
                  <c:v>2.298754258688213</c:v>
                </c:pt>
                <c:pt idx="995">
                  <c:v>2.296906119394944</c:v>
                </c:pt>
                <c:pt idx="996">
                  <c:v>2.295551695575193</c:v>
                </c:pt>
                <c:pt idx="997">
                  <c:v>2.294439675874587</c:v>
                </c:pt>
                <c:pt idx="998">
                  <c:v>2.290213748974282</c:v>
                </c:pt>
                <c:pt idx="999">
                  <c:v>2.289956273782982</c:v>
                </c:pt>
                <c:pt idx="1000">
                  <c:v>2.289346496650456</c:v>
                </c:pt>
                <c:pt idx="1001">
                  <c:v>2.28932307379056</c:v>
                </c:pt>
                <c:pt idx="1002">
                  <c:v>2.287817359099008</c:v>
                </c:pt>
                <c:pt idx="1003">
                  <c:v>2.287762722940246</c:v>
                </c:pt>
                <c:pt idx="1004">
                  <c:v>2.287292826149207</c:v>
                </c:pt>
                <c:pt idx="1005">
                  <c:v>2.287204964097535</c:v>
                </c:pt>
                <c:pt idx="1006">
                  <c:v>2.284757814051194</c:v>
                </c:pt>
                <c:pt idx="1007">
                  <c:v>2.284485233890434</c:v>
                </c:pt>
                <c:pt idx="1008">
                  <c:v>2.283052507234822</c:v>
                </c:pt>
                <c:pt idx="1009">
                  <c:v>2.282868564704878</c:v>
                </c:pt>
                <c:pt idx="1010">
                  <c:v>2.282072207265772</c:v>
                </c:pt>
                <c:pt idx="1011">
                  <c:v>2.279885985007534</c:v>
                </c:pt>
                <c:pt idx="1012">
                  <c:v>2.270658970510903</c:v>
                </c:pt>
                <c:pt idx="1013">
                  <c:v>2.270590872765591</c:v>
                </c:pt>
                <c:pt idx="1014">
                  <c:v>2.269827871897017</c:v>
                </c:pt>
                <c:pt idx="1015">
                  <c:v>2.269282774718373</c:v>
                </c:pt>
                <c:pt idx="1016">
                  <c:v>2.2691532056488</c:v>
                </c:pt>
                <c:pt idx="1017">
                  <c:v>2.266589009003385</c:v>
                </c:pt>
                <c:pt idx="1018">
                  <c:v>2.264448045836785</c:v>
                </c:pt>
                <c:pt idx="1019">
                  <c:v>2.263468582753147</c:v>
                </c:pt>
                <c:pt idx="1020">
                  <c:v>2.262874680551151</c:v>
                </c:pt>
                <c:pt idx="1021">
                  <c:v>2.259763810812275</c:v>
                </c:pt>
                <c:pt idx="1022">
                  <c:v>2.259139659269144</c:v>
                </c:pt>
                <c:pt idx="1023">
                  <c:v>2.259025209379971</c:v>
                </c:pt>
                <c:pt idx="1024">
                  <c:v>2.257155971206767</c:v>
                </c:pt>
                <c:pt idx="1025">
                  <c:v>2.255682224549957</c:v>
                </c:pt>
                <c:pt idx="1026">
                  <c:v>2.252801787497542</c:v>
                </c:pt>
                <c:pt idx="1027">
                  <c:v>2.251400224820614</c:v>
                </c:pt>
                <c:pt idx="1028">
                  <c:v>2.25086218199014</c:v>
                </c:pt>
                <c:pt idx="1029">
                  <c:v>2.250563049202944</c:v>
                </c:pt>
                <c:pt idx="1030">
                  <c:v>2.249962955689295</c:v>
                </c:pt>
                <c:pt idx="1031">
                  <c:v>2.249512351286655</c:v>
                </c:pt>
                <c:pt idx="1032">
                  <c:v>2.246241451207128</c:v>
                </c:pt>
                <c:pt idx="1033">
                  <c:v>2.244867548264017</c:v>
                </c:pt>
                <c:pt idx="1034">
                  <c:v>2.244786695076806</c:v>
                </c:pt>
                <c:pt idx="1035">
                  <c:v>2.24446388558958</c:v>
                </c:pt>
                <c:pt idx="1036">
                  <c:v>2.243831402617142</c:v>
                </c:pt>
                <c:pt idx="1037">
                  <c:v>2.24269163348163</c:v>
                </c:pt>
                <c:pt idx="1038">
                  <c:v>2.24196460441901</c:v>
                </c:pt>
                <c:pt idx="1039">
                  <c:v>2.24186230735085</c:v>
                </c:pt>
                <c:pt idx="1040">
                  <c:v>2.2395162233121</c:v>
                </c:pt>
                <c:pt idx="1041">
                  <c:v>2.238017987022392</c:v>
                </c:pt>
                <c:pt idx="1042">
                  <c:v>2.237544264789702</c:v>
                </c:pt>
                <c:pt idx="1043">
                  <c:v>2.236858126501136</c:v>
                </c:pt>
                <c:pt idx="1044">
                  <c:v>2.235993167586056</c:v>
                </c:pt>
                <c:pt idx="1045">
                  <c:v>2.235554413013038</c:v>
                </c:pt>
                <c:pt idx="1046">
                  <c:v>2.235325204526185</c:v>
                </c:pt>
                <c:pt idx="1047">
                  <c:v>2.23522182641631</c:v>
                </c:pt>
                <c:pt idx="1048">
                  <c:v>2.233478361133252</c:v>
                </c:pt>
                <c:pt idx="1049">
                  <c:v>2.231217760835256</c:v>
                </c:pt>
                <c:pt idx="1050">
                  <c:v>2.231198685170807</c:v>
                </c:pt>
                <c:pt idx="1051">
                  <c:v>2.230729642653052</c:v>
                </c:pt>
                <c:pt idx="1052">
                  <c:v>2.230625978526507</c:v>
                </c:pt>
                <c:pt idx="1053">
                  <c:v>2.230089055569269</c:v>
                </c:pt>
                <c:pt idx="1054">
                  <c:v>2.229847361658289</c:v>
                </c:pt>
                <c:pt idx="1055">
                  <c:v>2.229617740787564</c:v>
                </c:pt>
                <c:pt idx="1056">
                  <c:v>2.227604335599988</c:v>
                </c:pt>
                <c:pt idx="1057">
                  <c:v>2.227503030931577</c:v>
                </c:pt>
                <c:pt idx="1058">
                  <c:v>2.226510289478401</c:v>
                </c:pt>
                <c:pt idx="1059">
                  <c:v>2.225469121110311</c:v>
                </c:pt>
                <c:pt idx="1060">
                  <c:v>2.22538516677102</c:v>
                </c:pt>
                <c:pt idx="1061">
                  <c:v>2.224876021591802</c:v>
                </c:pt>
                <c:pt idx="1062">
                  <c:v>2.220125427304356</c:v>
                </c:pt>
                <c:pt idx="1063">
                  <c:v>2.220015818698146</c:v>
                </c:pt>
                <c:pt idx="1064">
                  <c:v>2.219291302754353</c:v>
                </c:pt>
                <c:pt idx="1065">
                  <c:v>2.219262414691046</c:v>
                </c:pt>
                <c:pt idx="1066">
                  <c:v>2.216420380434093</c:v>
                </c:pt>
                <c:pt idx="1067">
                  <c:v>2.216060892498315</c:v>
                </c:pt>
                <c:pt idx="1068">
                  <c:v>2.215414158471656</c:v>
                </c:pt>
                <c:pt idx="1069">
                  <c:v>2.214765875724499</c:v>
                </c:pt>
                <c:pt idx="1070">
                  <c:v>2.213066704850134</c:v>
                </c:pt>
                <c:pt idx="1071">
                  <c:v>2.211714724592952</c:v>
                </c:pt>
                <c:pt idx="1072">
                  <c:v>2.210874200582882</c:v>
                </c:pt>
                <c:pt idx="1073">
                  <c:v>2.209608777556189</c:v>
                </c:pt>
                <c:pt idx="1074">
                  <c:v>2.20809360066834</c:v>
                </c:pt>
                <c:pt idx="1075">
                  <c:v>2.207885548992701</c:v>
                </c:pt>
                <c:pt idx="1076">
                  <c:v>2.207876247931898</c:v>
                </c:pt>
                <c:pt idx="1077">
                  <c:v>2.20698172358529</c:v>
                </c:pt>
                <c:pt idx="1078">
                  <c:v>2.20669898597626</c:v>
                </c:pt>
                <c:pt idx="1079">
                  <c:v>2.2064220974934</c:v>
                </c:pt>
                <c:pt idx="1080">
                  <c:v>2.20531129961867</c:v>
                </c:pt>
                <c:pt idx="1081">
                  <c:v>2.20501612554991</c:v>
                </c:pt>
                <c:pt idx="1082">
                  <c:v>2.20463383195035</c:v>
                </c:pt>
                <c:pt idx="1083">
                  <c:v>2.202336153133817</c:v>
                </c:pt>
                <c:pt idx="1084">
                  <c:v>2.199333004641214</c:v>
                </c:pt>
                <c:pt idx="1085">
                  <c:v>2.198780942972098</c:v>
                </c:pt>
                <c:pt idx="1086">
                  <c:v>2.196756902027584</c:v>
                </c:pt>
                <c:pt idx="1087">
                  <c:v>2.195924146615341</c:v>
                </c:pt>
                <c:pt idx="1088">
                  <c:v>2.195697036498046</c:v>
                </c:pt>
                <c:pt idx="1089">
                  <c:v>2.195254551208228</c:v>
                </c:pt>
                <c:pt idx="1090">
                  <c:v>2.194807124576497</c:v>
                </c:pt>
                <c:pt idx="1091">
                  <c:v>2.187463507896078</c:v>
                </c:pt>
                <c:pt idx="1092">
                  <c:v>2.187166499154136</c:v>
                </c:pt>
                <c:pt idx="1093">
                  <c:v>2.186947946347297</c:v>
                </c:pt>
                <c:pt idx="1094">
                  <c:v>2.180461940121772</c:v>
                </c:pt>
                <c:pt idx="1095">
                  <c:v>2.179973215254475</c:v>
                </c:pt>
                <c:pt idx="1096">
                  <c:v>2.179942987125218</c:v>
                </c:pt>
                <c:pt idx="1097">
                  <c:v>2.177114088007735</c:v>
                </c:pt>
                <c:pt idx="1098">
                  <c:v>2.177066127941249</c:v>
                </c:pt>
                <c:pt idx="1099">
                  <c:v>2.176255597014177</c:v>
                </c:pt>
                <c:pt idx="1100">
                  <c:v>2.174386135560163</c:v>
                </c:pt>
                <c:pt idx="1101">
                  <c:v>2.171755002900619</c:v>
                </c:pt>
                <c:pt idx="1102">
                  <c:v>2.171695290032129</c:v>
                </c:pt>
                <c:pt idx="1103">
                  <c:v>2.171208600265657</c:v>
                </c:pt>
                <c:pt idx="1104">
                  <c:v>2.171154427036986</c:v>
                </c:pt>
                <c:pt idx="1105">
                  <c:v>2.170860998757265</c:v>
                </c:pt>
                <c:pt idx="1106">
                  <c:v>2.168695905389977</c:v>
                </c:pt>
                <c:pt idx="1107">
                  <c:v>2.167861409321296</c:v>
                </c:pt>
                <c:pt idx="1108">
                  <c:v>2.16773557620567</c:v>
                </c:pt>
                <c:pt idx="1109">
                  <c:v>2.16735420421328</c:v>
                </c:pt>
                <c:pt idx="1110">
                  <c:v>2.165032685386237</c:v>
                </c:pt>
                <c:pt idx="1111">
                  <c:v>2.161457504512982</c:v>
                </c:pt>
                <c:pt idx="1112">
                  <c:v>2.158144943089097</c:v>
                </c:pt>
                <c:pt idx="1113">
                  <c:v>2.155258130574196</c:v>
                </c:pt>
                <c:pt idx="1114">
                  <c:v>2.154569237214546</c:v>
                </c:pt>
                <c:pt idx="1115">
                  <c:v>2.152983615869886</c:v>
                </c:pt>
                <c:pt idx="1116">
                  <c:v>2.15254017450432</c:v>
                </c:pt>
                <c:pt idx="1117">
                  <c:v>2.152253970317615</c:v>
                </c:pt>
                <c:pt idx="1118">
                  <c:v>2.152106467620363</c:v>
                </c:pt>
                <c:pt idx="1119">
                  <c:v>2.151239936148857</c:v>
                </c:pt>
                <c:pt idx="1120">
                  <c:v>2.14978447987421</c:v>
                </c:pt>
                <c:pt idx="1121">
                  <c:v>2.14962978241491</c:v>
                </c:pt>
                <c:pt idx="1122">
                  <c:v>2.147230553997048</c:v>
                </c:pt>
                <c:pt idx="1123">
                  <c:v>2.145884696094185</c:v>
                </c:pt>
                <c:pt idx="1124">
                  <c:v>2.145345903128602</c:v>
                </c:pt>
                <c:pt idx="1125">
                  <c:v>2.145104964370334</c:v>
                </c:pt>
                <c:pt idx="1126">
                  <c:v>2.144818019916811</c:v>
                </c:pt>
                <c:pt idx="1127">
                  <c:v>2.144483278898484</c:v>
                </c:pt>
                <c:pt idx="1128">
                  <c:v>2.143940354894457</c:v>
                </c:pt>
                <c:pt idx="1129">
                  <c:v>2.143654834224416</c:v>
                </c:pt>
                <c:pt idx="1130">
                  <c:v>2.1426102917927</c:v>
                </c:pt>
                <c:pt idx="1131">
                  <c:v>2.141737140586736</c:v>
                </c:pt>
                <c:pt idx="1132">
                  <c:v>2.141315435669137</c:v>
                </c:pt>
                <c:pt idx="1133">
                  <c:v>2.141033514823595</c:v>
                </c:pt>
                <c:pt idx="1134">
                  <c:v>2.138829541135467</c:v>
                </c:pt>
                <c:pt idx="1135">
                  <c:v>2.138355642528936</c:v>
                </c:pt>
                <c:pt idx="1136">
                  <c:v>2.136970620515075</c:v>
                </c:pt>
                <c:pt idx="1137">
                  <c:v>2.136433614113566</c:v>
                </c:pt>
                <c:pt idx="1138">
                  <c:v>2.135856203587877</c:v>
                </c:pt>
                <c:pt idx="1139">
                  <c:v>2.135655887593598</c:v>
                </c:pt>
                <c:pt idx="1140">
                  <c:v>2.132946850186479</c:v>
                </c:pt>
                <c:pt idx="1141">
                  <c:v>2.132868548751299</c:v>
                </c:pt>
                <c:pt idx="1142">
                  <c:v>2.132378229885468</c:v>
                </c:pt>
                <c:pt idx="1143">
                  <c:v>2.129708353755186</c:v>
                </c:pt>
                <c:pt idx="1144">
                  <c:v>2.12960516844678</c:v>
                </c:pt>
                <c:pt idx="1145">
                  <c:v>2.129546520295286</c:v>
                </c:pt>
                <c:pt idx="1146">
                  <c:v>2.129259690635715</c:v>
                </c:pt>
                <c:pt idx="1147">
                  <c:v>2.126639711599995</c:v>
                </c:pt>
                <c:pt idx="1148">
                  <c:v>2.125447066800097</c:v>
                </c:pt>
                <c:pt idx="1149">
                  <c:v>2.125442351600528</c:v>
                </c:pt>
                <c:pt idx="1150">
                  <c:v>2.124796768075253</c:v>
                </c:pt>
                <c:pt idx="1151">
                  <c:v>2.12425480110679</c:v>
                </c:pt>
                <c:pt idx="1152">
                  <c:v>2.121743645163517</c:v>
                </c:pt>
                <c:pt idx="1153">
                  <c:v>2.121582041143748</c:v>
                </c:pt>
                <c:pt idx="1154">
                  <c:v>2.120371876150966</c:v>
                </c:pt>
                <c:pt idx="1155">
                  <c:v>2.120113784377002</c:v>
                </c:pt>
                <c:pt idx="1156">
                  <c:v>2.118674332045938</c:v>
                </c:pt>
                <c:pt idx="1157">
                  <c:v>2.116013784429486</c:v>
                </c:pt>
                <c:pt idx="1158">
                  <c:v>2.113749053064134</c:v>
                </c:pt>
                <c:pt idx="1159">
                  <c:v>2.112999496080951</c:v>
                </c:pt>
                <c:pt idx="1160">
                  <c:v>2.11283168605202</c:v>
                </c:pt>
                <c:pt idx="1161">
                  <c:v>2.112547358872608</c:v>
                </c:pt>
                <c:pt idx="1162">
                  <c:v>2.111931470309897</c:v>
                </c:pt>
                <c:pt idx="1163">
                  <c:v>2.111921315233126</c:v>
                </c:pt>
                <c:pt idx="1164">
                  <c:v>2.111769348519323</c:v>
                </c:pt>
                <c:pt idx="1165">
                  <c:v>2.109527318620856</c:v>
                </c:pt>
                <c:pt idx="1166">
                  <c:v>2.109087548187818</c:v>
                </c:pt>
                <c:pt idx="1167">
                  <c:v>2.108238587964936</c:v>
                </c:pt>
                <c:pt idx="1168">
                  <c:v>2.10756866528464</c:v>
                </c:pt>
                <c:pt idx="1169">
                  <c:v>2.107542238582108</c:v>
                </c:pt>
                <c:pt idx="1170">
                  <c:v>2.106954303743191</c:v>
                </c:pt>
                <c:pt idx="1171">
                  <c:v>2.106200770728486</c:v>
                </c:pt>
                <c:pt idx="1172">
                  <c:v>2.104299275069471</c:v>
                </c:pt>
                <c:pt idx="1173">
                  <c:v>2.104031291906538</c:v>
                </c:pt>
                <c:pt idx="1174">
                  <c:v>2.103580391232991</c:v>
                </c:pt>
                <c:pt idx="1175">
                  <c:v>2.103127835507893</c:v>
                </c:pt>
                <c:pt idx="1176">
                  <c:v>2.103060109158528</c:v>
                </c:pt>
                <c:pt idx="1177">
                  <c:v>2.10210091330535</c:v>
                </c:pt>
                <c:pt idx="1178">
                  <c:v>2.100264066994496</c:v>
                </c:pt>
                <c:pt idx="1179">
                  <c:v>2.098844647496001</c:v>
                </c:pt>
                <c:pt idx="1180">
                  <c:v>2.098732657853587</c:v>
                </c:pt>
                <c:pt idx="1181">
                  <c:v>2.098645560550908</c:v>
                </c:pt>
                <c:pt idx="1182">
                  <c:v>2.098182331665239</c:v>
                </c:pt>
                <c:pt idx="1183">
                  <c:v>2.095359452528064</c:v>
                </c:pt>
                <c:pt idx="1184">
                  <c:v>2.095341889959443</c:v>
                </c:pt>
                <c:pt idx="1185">
                  <c:v>2.095078469614752</c:v>
                </c:pt>
                <c:pt idx="1186">
                  <c:v>2.095032746845736</c:v>
                </c:pt>
                <c:pt idx="1187">
                  <c:v>2.094672427363057</c:v>
                </c:pt>
                <c:pt idx="1188">
                  <c:v>2.094620119298074</c:v>
                </c:pt>
                <c:pt idx="1189">
                  <c:v>2.093816270847556</c:v>
                </c:pt>
                <c:pt idx="1190">
                  <c:v>2.09378240299738</c:v>
                </c:pt>
                <c:pt idx="1191">
                  <c:v>2.093241552579162</c:v>
                </c:pt>
                <c:pt idx="1192">
                  <c:v>2.092661365898298</c:v>
                </c:pt>
                <c:pt idx="1193">
                  <c:v>2.092018991123497</c:v>
                </c:pt>
                <c:pt idx="1194">
                  <c:v>2.091603138073258</c:v>
                </c:pt>
                <c:pt idx="1195">
                  <c:v>2.088265527980143</c:v>
                </c:pt>
                <c:pt idx="1196">
                  <c:v>2.087281777014147</c:v>
                </c:pt>
                <c:pt idx="1197">
                  <c:v>2.086838103491774</c:v>
                </c:pt>
                <c:pt idx="1198">
                  <c:v>2.086410406499217</c:v>
                </c:pt>
                <c:pt idx="1199">
                  <c:v>2.08582453540239</c:v>
                </c:pt>
                <c:pt idx="1200">
                  <c:v>2.083123652490546</c:v>
                </c:pt>
                <c:pt idx="1201">
                  <c:v>2.081355574307354</c:v>
                </c:pt>
                <c:pt idx="1202">
                  <c:v>2.081096912383595</c:v>
                </c:pt>
                <c:pt idx="1203">
                  <c:v>2.08102624473773</c:v>
                </c:pt>
                <c:pt idx="1204">
                  <c:v>2.080867819202376</c:v>
                </c:pt>
                <c:pt idx="1205">
                  <c:v>2.078213684159292</c:v>
                </c:pt>
                <c:pt idx="1206">
                  <c:v>2.077135614707166</c:v>
                </c:pt>
                <c:pt idx="1207">
                  <c:v>2.077044910654352</c:v>
                </c:pt>
                <c:pt idx="1208">
                  <c:v>2.075048131595631</c:v>
                </c:pt>
                <c:pt idx="1209">
                  <c:v>2.074472826826006</c:v>
                </c:pt>
                <c:pt idx="1210">
                  <c:v>2.073346902595</c:v>
                </c:pt>
                <c:pt idx="1211">
                  <c:v>2.072193709066751</c:v>
                </c:pt>
                <c:pt idx="1212">
                  <c:v>2.071767449920673</c:v>
                </c:pt>
                <c:pt idx="1213">
                  <c:v>2.071682719737436</c:v>
                </c:pt>
                <c:pt idx="1214">
                  <c:v>2.070794812633251</c:v>
                </c:pt>
                <c:pt idx="1215">
                  <c:v>2.068861672414707</c:v>
                </c:pt>
                <c:pt idx="1216">
                  <c:v>2.068241819331951</c:v>
                </c:pt>
                <c:pt idx="1217">
                  <c:v>2.067893269493526</c:v>
                </c:pt>
                <c:pt idx="1218">
                  <c:v>2.067458150382901</c:v>
                </c:pt>
                <c:pt idx="1219">
                  <c:v>2.066850172271966</c:v>
                </c:pt>
                <c:pt idx="1220">
                  <c:v>2.065630446025108</c:v>
                </c:pt>
                <c:pt idx="1221">
                  <c:v>2.064989387403037</c:v>
                </c:pt>
                <c:pt idx="1222">
                  <c:v>2.064764192669876</c:v>
                </c:pt>
                <c:pt idx="1223">
                  <c:v>2.064608635788414</c:v>
                </c:pt>
                <c:pt idx="1224">
                  <c:v>2.06347457991559</c:v>
                </c:pt>
                <c:pt idx="1225">
                  <c:v>2.061799454019564</c:v>
                </c:pt>
                <c:pt idx="1226">
                  <c:v>2.06062889853699</c:v>
                </c:pt>
                <c:pt idx="1227">
                  <c:v>2.059909056984482</c:v>
                </c:pt>
                <c:pt idx="1228">
                  <c:v>2.059367950695328</c:v>
                </c:pt>
                <c:pt idx="1229">
                  <c:v>2.058377403077705</c:v>
                </c:pt>
                <c:pt idx="1230">
                  <c:v>2.057921837221844</c:v>
                </c:pt>
                <c:pt idx="1231">
                  <c:v>2.057794121266327</c:v>
                </c:pt>
                <c:pt idx="1232">
                  <c:v>2.057401707841406</c:v>
                </c:pt>
                <c:pt idx="1233">
                  <c:v>2.055600928528072</c:v>
                </c:pt>
                <c:pt idx="1234">
                  <c:v>2.055334843721624</c:v>
                </c:pt>
                <c:pt idx="1235">
                  <c:v>2.054189744268208</c:v>
                </c:pt>
                <c:pt idx="1236">
                  <c:v>2.054075615164276</c:v>
                </c:pt>
                <c:pt idx="1237">
                  <c:v>2.053515174408468</c:v>
                </c:pt>
                <c:pt idx="1238">
                  <c:v>2.052760179127886</c:v>
                </c:pt>
                <c:pt idx="1239">
                  <c:v>2.051637437882699</c:v>
                </c:pt>
                <c:pt idx="1240">
                  <c:v>2.050487651314593</c:v>
                </c:pt>
                <c:pt idx="1241">
                  <c:v>2.050008316863938</c:v>
                </c:pt>
                <c:pt idx="1242">
                  <c:v>2.049516436125198</c:v>
                </c:pt>
                <c:pt idx="1243">
                  <c:v>2.049145056335879</c:v>
                </c:pt>
                <c:pt idx="1244">
                  <c:v>2.045116358657527</c:v>
                </c:pt>
                <c:pt idx="1245">
                  <c:v>2.043961760449483</c:v>
                </c:pt>
                <c:pt idx="1246">
                  <c:v>2.043538450157872</c:v>
                </c:pt>
                <c:pt idx="1247">
                  <c:v>2.040833620076622</c:v>
                </c:pt>
                <c:pt idx="1248">
                  <c:v>2.039837519766375</c:v>
                </c:pt>
                <c:pt idx="1249">
                  <c:v>2.038664258425156</c:v>
                </c:pt>
                <c:pt idx="1250">
                  <c:v>2.03584854078604</c:v>
                </c:pt>
                <c:pt idx="1251">
                  <c:v>2.035803579260754</c:v>
                </c:pt>
                <c:pt idx="1252">
                  <c:v>2.035427043352191</c:v>
                </c:pt>
                <c:pt idx="1253">
                  <c:v>2.03431310401559</c:v>
                </c:pt>
                <c:pt idx="1254">
                  <c:v>2.034021381466676</c:v>
                </c:pt>
                <c:pt idx="1255">
                  <c:v>2.033253716498427</c:v>
                </c:pt>
                <c:pt idx="1256">
                  <c:v>2.030897282351586</c:v>
                </c:pt>
                <c:pt idx="1257">
                  <c:v>2.030312342951431</c:v>
                </c:pt>
                <c:pt idx="1258">
                  <c:v>2.02888241067632</c:v>
                </c:pt>
                <c:pt idx="1259">
                  <c:v>2.028825394769219</c:v>
                </c:pt>
                <c:pt idx="1260">
                  <c:v>2.026975999487197</c:v>
                </c:pt>
                <c:pt idx="1261">
                  <c:v>2.022652227971012</c:v>
                </c:pt>
                <c:pt idx="1262">
                  <c:v>2.022632159318453</c:v>
                </c:pt>
                <c:pt idx="1263">
                  <c:v>2.021484579042448</c:v>
                </c:pt>
                <c:pt idx="1264">
                  <c:v>2.021294592019573</c:v>
                </c:pt>
                <c:pt idx="1265">
                  <c:v>2.020241551175658</c:v>
                </c:pt>
                <c:pt idx="1266">
                  <c:v>2.019873242422237</c:v>
                </c:pt>
                <c:pt idx="1267">
                  <c:v>2.019514460827578</c:v>
                </c:pt>
                <c:pt idx="1268">
                  <c:v>2.017981778041091</c:v>
                </c:pt>
                <c:pt idx="1269">
                  <c:v>2.015665744998057</c:v>
                </c:pt>
                <c:pt idx="1270">
                  <c:v>2.014749066692817</c:v>
                </c:pt>
                <c:pt idx="1271">
                  <c:v>2.011955023980176</c:v>
                </c:pt>
                <c:pt idx="1272">
                  <c:v>2.011728873915257</c:v>
                </c:pt>
                <c:pt idx="1273">
                  <c:v>2.010531994242785</c:v>
                </c:pt>
                <c:pt idx="1274">
                  <c:v>2.009206436823276</c:v>
                </c:pt>
                <c:pt idx="1275">
                  <c:v>2.00917331032081</c:v>
                </c:pt>
                <c:pt idx="1276">
                  <c:v>2.008538612365669</c:v>
                </c:pt>
                <c:pt idx="1277">
                  <c:v>2.007302992885388</c:v>
                </c:pt>
                <c:pt idx="1278">
                  <c:v>2.00674351065072</c:v>
                </c:pt>
                <c:pt idx="1279">
                  <c:v>2.004680017303713</c:v>
                </c:pt>
                <c:pt idx="1280">
                  <c:v>1.999712394453868</c:v>
                </c:pt>
                <c:pt idx="1281">
                  <c:v>1.999435899198018</c:v>
                </c:pt>
                <c:pt idx="1282">
                  <c:v>1.997521014626866</c:v>
                </c:pt>
                <c:pt idx="1283">
                  <c:v>1.99736147805271</c:v>
                </c:pt>
                <c:pt idx="1284">
                  <c:v>1.996474296136313</c:v>
                </c:pt>
                <c:pt idx="1285">
                  <c:v>1.995017162604346</c:v>
                </c:pt>
                <c:pt idx="1286">
                  <c:v>1.993511065430752</c:v>
                </c:pt>
                <c:pt idx="1287">
                  <c:v>1.991494329141908</c:v>
                </c:pt>
                <c:pt idx="1288">
                  <c:v>1.990827792579511</c:v>
                </c:pt>
                <c:pt idx="1289">
                  <c:v>1.989003830246211</c:v>
                </c:pt>
                <c:pt idx="1290">
                  <c:v>1.987500486612233</c:v>
                </c:pt>
                <c:pt idx="1291">
                  <c:v>1.987446060802462</c:v>
                </c:pt>
                <c:pt idx="1292">
                  <c:v>1.987111045306466</c:v>
                </c:pt>
                <c:pt idx="1293">
                  <c:v>1.98628132644512</c:v>
                </c:pt>
                <c:pt idx="1294">
                  <c:v>1.983980455525588</c:v>
                </c:pt>
                <c:pt idx="1295">
                  <c:v>1.983746615230558</c:v>
                </c:pt>
                <c:pt idx="1296">
                  <c:v>1.983589206388351</c:v>
                </c:pt>
                <c:pt idx="1297">
                  <c:v>1.98297358698026</c:v>
                </c:pt>
                <c:pt idx="1298">
                  <c:v>1.982525642862777</c:v>
                </c:pt>
                <c:pt idx="1299">
                  <c:v>1.98221983195107</c:v>
                </c:pt>
                <c:pt idx="1300">
                  <c:v>1.981831056165155</c:v>
                </c:pt>
                <c:pt idx="1301">
                  <c:v>1.979654406557257</c:v>
                </c:pt>
                <c:pt idx="1302">
                  <c:v>1.979614518968775</c:v>
                </c:pt>
                <c:pt idx="1303">
                  <c:v>1.978797831657677</c:v>
                </c:pt>
                <c:pt idx="1304">
                  <c:v>1.978662875373846</c:v>
                </c:pt>
                <c:pt idx="1305">
                  <c:v>1.976414610421916</c:v>
                </c:pt>
                <c:pt idx="1306">
                  <c:v>1.976114390964259</c:v>
                </c:pt>
                <c:pt idx="1307">
                  <c:v>1.974893071550078</c:v>
                </c:pt>
                <c:pt idx="1308">
                  <c:v>1.974742313791396</c:v>
                </c:pt>
                <c:pt idx="1309">
                  <c:v>1.974635338915081</c:v>
                </c:pt>
                <c:pt idx="1310">
                  <c:v>1.974491737455578</c:v>
                </c:pt>
                <c:pt idx="1311">
                  <c:v>1.970588366959747</c:v>
                </c:pt>
                <c:pt idx="1312">
                  <c:v>1.970233278966328</c:v>
                </c:pt>
                <c:pt idx="1313">
                  <c:v>1.969162369973861</c:v>
                </c:pt>
                <c:pt idx="1314">
                  <c:v>1.968950539561155</c:v>
                </c:pt>
                <c:pt idx="1315">
                  <c:v>1.968761683992835</c:v>
                </c:pt>
                <c:pt idx="1316">
                  <c:v>1.968392813064981</c:v>
                </c:pt>
                <c:pt idx="1317">
                  <c:v>1.96807306389077</c:v>
                </c:pt>
                <c:pt idx="1318">
                  <c:v>1.967437759498262</c:v>
                </c:pt>
                <c:pt idx="1319">
                  <c:v>1.966939400493964</c:v>
                </c:pt>
                <c:pt idx="1320">
                  <c:v>1.96632589971337</c:v>
                </c:pt>
                <c:pt idx="1321">
                  <c:v>1.966249246534958</c:v>
                </c:pt>
                <c:pt idx="1322">
                  <c:v>1.966015041897831</c:v>
                </c:pt>
                <c:pt idx="1323">
                  <c:v>1.965790895072827</c:v>
                </c:pt>
                <c:pt idx="1324">
                  <c:v>1.965744718925246</c:v>
                </c:pt>
                <c:pt idx="1325">
                  <c:v>1.96518161395461</c:v>
                </c:pt>
                <c:pt idx="1326">
                  <c:v>1.96375232583641</c:v>
                </c:pt>
                <c:pt idx="1327">
                  <c:v>1.963465414017434</c:v>
                </c:pt>
                <c:pt idx="1328">
                  <c:v>1.963343100034443</c:v>
                </c:pt>
                <c:pt idx="1329">
                  <c:v>1.962899697927658</c:v>
                </c:pt>
                <c:pt idx="1330">
                  <c:v>1.960123420285919</c:v>
                </c:pt>
                <c:pt idx="1331">
                  <c:v>1.95954788990227</c:v>
                </c:pt>
                <c:pt idx="1332">
                  <c:v>1.959172698552832</c:v>
                </c:pt>
                <c:pt idx="1333">
                  <c:v>1.958839177856551</c:v>
                </c:pt>
                <c:pt idx="1334">
                  <c:v>1.957685455330379</c:v>
                </c:pt>
                <c:pt idx="1335">
                  <c:v>1.957532518046203</c:v>
                </c:pt>
                <c:pt idx="1336">
                  <c:v>1.956883413745248</c:v>
                </c:pt>
                <c:pt idx="1337">
                  <c:v>1.956028509115897</c:v>
                </c:pt>
                <c:pt idx="1338">
                  <c:v>1.954970358110494</c:v>
                </c:pt>
                <c:pt idx="1339">
                  <c:v>1.954095435571125</c:v>
                </c:pt>
                <c:pt idx="1340">
                  <c:v>1.95353652494613</c:v>
                </c:pt>
                <c:pt idx="1341">
                  <c:v>1.952848968775734</c:v>
                </c:pt>
                <c:pt idx="1342">
                  <c:v>1.951744511632506</c:v>
                </c:pt>
                <c:pt idx="1343">
                  <c:v>1.951450434152531</c:v>
                </c:pt>
                <c:pt idx="1344">
                  <c:v>1.950811838722309</c:v>
                </c:pt>
                <c:pt idx="1345">
                  <c:v>1.950376479622848</c:v>
                </c:pt>
                <c:pt idx="1346">
                  <c:v>1.950103013616984</c:v>
                </c:pt>
                <c:pt idx="1347">
                  <c:v>1.948748545976801</c:v>
                </c:pt>
                <c:pt idx="1348">
                  <c:v>1.948323811834734</c:v>
                </c:pt>
                <c:pt idx="1349">
                  <c:v>1.948073238053701</c:v>
                </c:pt>
                <c:pt idx="1350">
                  <c:v>1.946575632411556</c:v>
                </c:pt>
                <c:pt idx="1351">
                  <c:v>1.946264146276917</c:v>
                </c:pt>
                <c:pt idx="1352">
                  <c:v>1.945859141634661</c:v>
                </c:pt>
                <c:pt idx="1353">
                  <c:v>1.945120261769439</c:v>
                </c:pt>
                <c:pt idx="1354">
                  <c:v>1.944448734205585</c:v>
                </c:pt>
                <c:pt idx="1355">
                  <c:v>1.944417924569185</c:v>
                </c:pt>
                <c:pt idx="1356">
                  <c:v>1.942234176223044</c:v>
                </c:pt>
                <c:pt idx="1357">
                  <c:v>1.941421267076567</c:v>
                </c:pt>
                <c:pt idx="1358">
                  <c:v>1.940484870177213</c:v>
                </c:pt>
                <c:pt idx="1359">
                  <c:v>1.940146339507417</c:v>
                </c:pt>
                <c:pt idx="1360">
                  <c:v>1.938660206928584</c:v>
                </c:pt>
                <c:pt idx="1361">
                  <c:v>1.936420838155216</c:v>
                </c:pt>
                <c:pt idx="1362">
                  <c:v>1.936291344303046</c:v>
                </c:pt>
                <c:pt idx="1363">
                  <c:v>1.935102696665052</c:v>
                </c:pt>
                <c:pt idx="1364">
                  <c:v>1.934715645050548</c:v>
                </c:pt>
                <c:pt idx="1365">
                  <c:v>1.934319560872445</c:v>
                </c:pt>
                <c:pt idx="1366">
                  <c:v>1.93349782436604</c:v>
                </c:pt>
                <c:pt idx="1367">
                  <c:v>1.932260503747447</c:v>
                </c:pt>
                <c:pt idx="1368">
                  <c:v>1.932237271553944</c:v>
                </c:pt>
                <c:pt idx="1369">
                  <c:v>1.930109885765934</c:v>
                </c:pt>
                <c:pt idx="1370">
                  <c:v>1.927775801842899</c:v>
                </c:pt>
                <c:pt idx="1371">
                  <c:v>1.927047541168271</c:v>
                </c:pt>
                <c:pt idx="1372">
                  <c:v>1.926936351632722</c:v>
                </c:pt>
                <c:pt idx="1373">
                  <c:v>1.926853740401186</c:v>
                </c:pt>
                <c:pt idx="1374">
                  <c:v>1.92671727266797</c:v>
                </c:pt>
                <c:pt idx="1375">
                  <c:v>1.925697288478463</c:v>
                </c:pt>
                <c:pt idx="1376">
                  <c:v>1.925264472122895</c:v>
                </c:pt>
                <c:pt idx="1377">
                  <c:v>1.924192973604923</c:v>
                </c:pt>
                <c:pt idx="1378">
                  <c:v>1.920208321185263</c:v>
                </c:pt>
                <c:pt idx="1379">
                  <c:v>1.916154894641802</c:v>
                </c:pt>
                <c:pt idx="1380">
                  <c:v>1.915487291858175</c:v>
                </c:pt>
                <c:pt idx="1381">
                  <c:v>1.91365985363598</c:v>
                </c:pt>
                <c:pt idx="1382">
                  <c:v>1.913615465709303</c:v>
                </c:pt>
                <c:pt idx="1383">
                  <c:v>1.913353976249359</c:v>
                </c:pt>
                <c:pt idx="1384">
                  <c:v>1.910919278014137</c:v>
                </c:pt>
                <c:pt idx="1385">
                  <c:v>1.909087966873967</c:v>
                </c:pt>
                <c:pt idx="1386">
                  <c:v>1.9087050143919</c:v>
                </c:pt>
                <c:pt idx="1387">
                  <c:v>1.90714626024268</c:v>
                </c:pt>
                <c:pt idx="1388">
                  <c:v>1.906897860142505</c:v>
                </c:pt>
                <c:pt idx="1389">
                  <c:v>1.905935339720736</c:v>
                </c:pt>
                <c:pt idx="1390">
                  <c:v>1.905607595731274</c:v>
                </c:pt>
                <c:pt idx="1391">
                  <c:v>1.905233425800225</c:v>
                </c:pt>
                <c:pt idx="1392">
                  <c:v>1.903701146520299</c:v>
                </c:pt>
                <c:pt idx="1393">
                  <c:v>1.901789608634537</c:v>
                </c:pt>
                <c:pt idx="1394">
                  <c:v>1.901230504747674</c:v>
                </c:pt>
                <c:pt idx="1395">
                  <c:v>1.89992717790572</c:v>
                </c:pt>
                <c:pt idx="1396">
                  <c:v>1.8985760255178</c:v>
                </c:pt>
                <c:pt idx="1397">
                  <c:v>1.897739555800875</c:v>
                </c:pt>
                <c:pt idx="1398">
                  <c:v>1.896309475881443</c:v>
                </c:pt>
                <c:pt idx="1399">
                  <c:v>1.894406817049765</c:v>
                </c:pt>
                <c:pt idx="1400">
                  <c:v>1.891367309407382</c:v>
                </c:pt>
                <c:pt idx="1401">
                  <c:v>1.890966136409115</c:v>
                </c:pt>
                <c:pt idx="1402">
                  <c:v>1.890737332332506</c:v>
                </c:pt>
                <c:pt idx="1403">
                  <c:v>1.888980773287292</c:v>
                </c:pt>
                <c:pt idx="1404">
                  <c:v>1.887629570980725</c:v>
                </c:pt>
                <c:pt idx="1405">
                  <c:v>1.88731064253012</c:v>
                </c:pt>
                <c:pt idx="1406">
                  <c:v>1.88689903117086</c:v>
                </c:pt>
                <c:pt idx="1407">
                  <c:v>1.886353759949927</c:v>
                </c:pt>
                <c:pt idx="1408">
                  <c:v>1.886171508131384</c:v>
                </c:pt>
                <c:pt idx="1409">
                  <c:v>1.884083004361381</c:v>
                </c:pt>
                <c:pt idx="1410">
                  <c:v>1.883803723498567</c:v>
                </c:pt>
                <c:pt idx="1411">
                  <c:v>1.880440599338865</c:v>
                </c:pt>
                <c:pt idx="1412">
                  <c:v>1.879849553158855</c:v>
                </c:pt>
                <c:pt idx="1413">
                  <c:v>1.878992640553061</c:v>
                </c:pt>
                <c:pt idx="1414">
                  <c:v>1.878696740930917</c:v>
                </c:pt>
                <c:pt idx="1415">
                  <c:v>1.877941742119896</c:v>
                </c:pt>
                <c:pt idx="1416">
                  <c:v>1.877562575449251</c:v>
                </c:pt>
                <c:pt idx="1417">
                  <c:v>1.877457071862908</c:v>
                </c:pt>
                <c:pt idx="1418">
                  <c:v>1.876995095212159</c:v>
                </c:pt>
                <c:pt idx="1419">
                  <c:v>1.876127013833381</c:v>
                </c:pt>
                <c:pt idx="1420">
                  <c:v>1.875408227583233</c:v>
                </c:pt>
                <c:pt idx="1421">
                  <c:v>1.875196611553577</c:v>
                </c:pt>
                <c:pt idx="1422">
                  <c:v>1.874944447047198</c:v>
                </c:pt>
                <c:pt idx="1423">
                  <c:v>1.873014045685747</c:v>
                </c:pt>
                <c:pt idx="1424">
                  <c:v>1.872234179685286</c:v>
                </c:pt>
                <c:pt idx="1425">
                  <c:v>1.870835837147554</c:v>
                </c:pt>
                <c:pt idx="1426">
                  <c:v>1.870065166821492</c:v>
                </c:pt>
                <c:pt idx="1427">
                  <c:v>1.868332048683788</c:v>
                </c:pt>
                <c:pt idx="1428">
                  <c:v>1.867951616422236</c:v>
                </c:pt>
                <c:pt idx="1429">
                  <c:v>1.867849134221472</c:v>
                </c:pt>
                <c:pt idx="1430">
                  <c:v>1.867561036759134</c:v>
                </c:pt>
                <c:pt idx="1431">
                  <c:v>1.867243623806831</c:v>
                </c:pt>
                <c:pt idx="1432">
                  <c:v>1.866698571247711</c:v>
                </c:pt>
                <c:pt idx="1433">
                  <c:v>1.86555017678842</c:v>
                </c:pt>
                <c:pt idx="1434">
                  <c:v>1.862814536194807</c:v>
                </c:pt>
                <c:pt idx="1435">
                  <c:v>1.862601491222286</c:v>
                </c:pt>
                <c:pt idx="1436">
                  <c:v>1.862431242355909</c:v>
                </c:pt>
                <c:pt idx="1437">
                  <c:v>1.862348002934358</c:v>
                </c:pt>
                <c:pt idx="1438">
                  <c:v>1.862154704251817</c:v>
                </c:pt>
                <c:pt idx="1439">
                  <c:v>1.86014072019395</c:v>
                </c:pt>
                <c:pt idx="1440">
                  <c:v>1.859704350674891</c:v>
                </c:pt>
                <c:pt idx="1441">
                  <c:v>1.859573677116188</c:v>
                </c:pt>
                <c:pt idx="1442">
                  <c:v>1.856300572979752</c:v>
                </c:pt>
                <c:pt idx="1443">
                  <c:v>1.855080625495242</c:v>
                </c:pt>
                <c:pt idx="1444">
                  <c:v>1.854358044959627</c:v>
                </c:pt>
                <c:pt idx="1445">
                  <c:v>1.85377282225059</c:v>
                </c:pt>
                <c:pt idx="1446">
                  <c:v>1.852075376467586</c:v>
                </c:pt>
                <c:pt idx="1447">
                  <c:v>1.851688145027445</c:v>
                </c:pt>
                <c:pt idx="1448">
                  <c:v>1.851288778822441</c:v>
                </c:pt>
                <c:pt idx="1449">
                  <c:v>1.850687284898066</c:v>
                </c:pt>
                <c:pt idx="1450">
                  <c:v>1.84985373405322</c:v>
                </c:pt>
                <c:pt idx="1451">
                  <c:v>1.849041011405276</c:v>
                </c:pt>
                <c:pt idx="1452">
                  <c:v>1.847826550035991</c:v>
                </c:pt>
                <c:pt idx="1453">
                  <c:v>1.847369923630718</c:v>
                </c:pt>
                <c:pt idx="1454">
                  <c:v>1.84714865046373</c:v>
                </c:pt>
                <c:pt idx="1455">
                  <c:v>1.846393746666655</c:v>
                </c:pt>
                <c:pt idx="1456">
                  <c:v>1.84499332009676</c:v>
                </c:pt>
                <c:pt idx="1457">
                  <c:v>1.842858128354361</c:v>
                </c:pt>
                <c:pt idx="1458">
                  <c:v>1.842724805311237</c:v>
                </c:pt>
                <c:pt idx="1459">
                  <c:v>1.838902443262194</c:v>
                </c:pt>
                <c:pt idx="1460">
                  <c:v>1.838640324207733</c:v>
                </c:pt>
                <c:pt idx="1461">
                  <c:v>1.83807710949024</c:v>
                </c:pt>
                <c:pt idx="1462">
                  <c:v>1.837108235742715</c:v>
                </c:pt>
                <c:pt idx="1463">
                  <c:v>1.83510457798709</c:v>
                </c:pt>
                <c:pt idx="1464">
                  <c:v>1.834497233363941</c:v>
                </c:pt>
                <c:pt idx="1465">
                  <c:v>1.832303577190581</c:v>
                </c:pt>
                <c:pt idx="1466">
                  <c:v>1.83142690587755</c:v>
                </c:pt>
                <c:pt idx="1467">
                  <c:v>1.831007207608361</c:v>
                </c:pt>
                <c:pt idx="1468">
                  <c:v>1.830651362493194</c:v>
                </c:pt>
                <c:pt idx="1469">
                  <c:v>1.830594099224203</c:v>
                </c:pt>
                <c:pt idx="1470">
                  <c:v>1.829076400466137</c:v>
                </c:pt>
                <c:pt idx="1471">
                  <c:v>1.828899181607496</c:v>
                </c:pt>
                <c:pt idx="1472">
                  <c:v>1.828766159755522</c:v>
                </c:pt>
                <c:pt idx="1473">
                  <c:v>1.827969867776673</c:v>
                </c:pt>
                <c:pt idx="1474">
                  <c:v>1.826201910961612</c:v>
                </c:pt>
                <c:pt idx="1475">
                  <c:v>1.825563586341606</c:v>
                </c:pt>
                <c:pt idx="1476">
                  <c:v>1.825208631354653</c:v>
                </c:pt>
                <c:pt idx="1477">
                  <c:v>1.824147987375047</c:v>
                </c:pt>
                <c:pt idx="1478">
                  <c:v>1.821578660421912</c:v>
                </c:pt>
                <c:pt idx="1479">
                  <c:v>1.821244711319297</c:v>
                </c:pt>
                <c:pt idx="1480">
                  <c:v>1.820522241937436</c:v>
                </c:pt>
                <c:pt idx="1481">
                  <c:v>1.819781139750871</c:v>
                </c:pt>
                <c:pt idx="1482">
                  <c:v>1.816446379514</c:v>
                </c:pt>
                <c:pt idx="1483">
                  <c:v>1.814116524073175</c:v>
                </c:pt>
                <c:pt idx="1484">
                  <c:v>1.813472005739976</c:v>
                </c:pt>
                <c:pt idx="1485">
                  <c:v>1.811956555035141</c:v>
                </c:pt>
                <c:pt idx="1486">
                  <c:v>1.81003846111999</c:v>
                </c:pt>
                <c:pt idx="1487">
                  <c:v>1.808249913334</c:v>
                </c:pt>
                <c:pt idx="1488">
                  <c:v>1.805962481931712</c:v>
                </c:pt>
                <c:pt idx="1489">
                  <c:v>1.80566396824366</c:v>
                </c:pt>
                <c:pt idx="1490">
                  <c:v>1.803538273852376</c:v>
                </c:pt>
                <c:pt idx="1491">
                  <c:v>1.803287894531536</c:v>
                </c:pt>
                <c:pt idx="1492">
                  <c:v>1.801554510405438</c:v>
                </c:pt>
                <c:pt idx="1493">
                  <c:v>1.801378896558155</c:v>
                </c:pt>
                <c:pt idx="1494">
                  <c:v>1.801006675675566</c:v>
                </c:pt>
                <c:pt idx="1495">
                  <c:v>1.800929433106107</c:v>
                </c:pt>
                <c:pt idx="1496">
                  <c:v>1.7994745464538</c:v>
                </c:pt>
                <c:pt idx="1497">
                  <c:v>1.798626604832979</c:v>
                </c:pt>
                <c:pt idx="1498">
                  <c:v>1.797764540244951</c:v>
                </c:pt>
                <c:pt idx="1499">
                  <c:v>1.796463230687998</c:v>
                </c:pt>
                <c:pt idx="1500">
                  <c:v>1.795131550021206</c:v>
                </c:pt>
                <c:pt idx="1501">
                  <c:v>1.794262366557138</c:v>
                </c:pt>
                <c:pt idx="1502">
                  <c:v>1.79386291217874</c:v>
                </c:pt>
                <c:pt idx="1503">
                  <c:v>1.793187805851007</c:v>
                </c:pt>
                <c:pt idx="1504">
                  <c:v>1.792233592306061</c:v>
                </c:pt>
                <c:pt idx="1505">
                  <c:v>1.792052315111263</c:v>
                </c:pt>
                <c:pt idx="1506">
                  <c:v>1.791256156433127</c:v>
                </c:pt>
                <c:pt idx="1507">
                  <c:v>1.790380617809268</c:v>
                </c:pt>
                <c:pt idx="1508">
                  <c:v>1.789650864066312</c:v>
                </c:pt>
                <c:pt idx="1509">
                  <c:v>1.789340822257195</c:v>
                </c:pt>
                <c:pt idx="1510">
                  <c:v>1.788826342571179</c:v>
                </c:pt>
                <c:pt idx="1511">
                  <c:v>1.787371728261198</c:v>
                </c:pt>
                <c:pt idx="1512">
                  <c:v>1.786734783039842</c:v>
                </c:pt>
                <c:pt idx="1513">
                  <c:v>1.786489635452695</c:v>
                </c:pt>
                <c:pt idx="1514">
                  <c:v>1.786355990127745</c:v>
                </c:pt>
                <c:pt idx="1515">
                  <c:v>1.784887579889422</c:v>
                </c:pt>
                <c:pt idx="1516">
                  <c:v>1.784765388116862</c:v>
                </c:pt>
                <c:pt idx="1517">
                  <c:v>1.784618505459654</c:v>
                </c:pt>
                <c:pt idx="1518">
                  <c:v>1.783433463447403</c:v>
                </c:pt>
                <c:pt idx="1519">
                  <c:v>1.782519784979028</c:v>
                </c:pt>
                <c:pt idx="1520">
                  <c:v>1.782341898983395</c:v>
                </c:pt>
                <c:pt idx="1521">
                  <c:v>1.781122515342705</c:v>
                </c:pt>
                <c:pt idx="1522">
                  <c:v>1.778526822266862</c:v>
                </c:pt>
                <c:pt idx="1523">
                  <c:v>1.777536839520455</c:v>
                </c:pt>
                <c:pt idx="1524">
                  <c:v>1.777088300461917</c:v>
                </c:pt>
                <c:pt idx="1525">
                  <c:v>1.775772652641507</c:v>
                </c:pt>
                <c:pt idx="1526">
                  <c:v>1.77494095781047</c:v>
                </c:pt>
                <c:pt idx="1527">
                  <c:v>1.774910684143662</c:v>
                </c:pt>
                <c:pt idx="1528">
                  <c:v>1.773375087056382</c:v>
                </c:pt>
                <c:pt idx="1529">
                  <c:v>1.772686841801271</c:v>
                </c:pt>
                <c:pt idx="1530">
                  <c:v>1.77225862937639</c:v>
                </c:pt>
                <c:pt idx="1531">
                  <c:v>1.76862974558554</c:v>
                </c:pt>
                <c:pt idx="1532">
                  <c:v>1.768057396134037</c:v>
                </c:pt>
                <c:pt idx="1533">
                  <c:v>1.767778631358988</c:v>
                </c:pt>
                <c:pt idx="1534">
                  <c:v>1.766345593199682</c:v>
                </c:pt>
                <c:pt idx="1535">
                  <c:v>1.765176317496242</c:v>
                </c:pt>
                <c:pt idx="1536">
                  <c:v>1.764730172134419</c:v>
                </c:pt>
                <c:pt idx="1537">
                  <c:v>1.763709115402738</c:v>
                </c:pt>
                <c:pt idx="1538">
                  <c:v>1.762790845091164</c:v>
                </c:pt>
                <c:pt idx="1539">
                  <c:v>1.762726355963843</c:v>
                </c:pt>
                <c:pt idx="1540">
                  <c:v>1.762483250250905</c:v>
                </c:pt>
                <c:pt idx="1541">
                  <c:v>1.761107819032056</c:v>
                </c:pt>
                <c:pt idx="1542">
                  <c:v>1.75922993662946</c:v>
                </c:pt>
                <c:pt idx="1543">
                  <c:v>1.75881997391705</c:v>
                </c:pt>
                <c:pt idx="1544">
                  <c:v>1.756492112001356</c:v>
                </c:pt>
                <c:pt idx="1545">
                  <c:v>1.755142405036562</c:v>
                </c:pt>
                <c:pt idx="1546">
                  <c:v>1.754454433150631</c:v>
                </c:pt>
                <c:pt idx="1547">
                  <c:v>1.753309142953551</c:v>
                </c:pt>
                <c:pt idx="1548">
                  <c:v>1.752314623954682</c:v>
                </c:pt>
                <c:pt idx="1549">
                  <c:v>1.752010370505421</c:v>
                </c:pt>
                <c:pt idx="1550">
                  <c:v>1.751231270385197</c:v>
                </c:pt>
                <c:pt idx="1551">
                  <c:v>1.750339813489287</c:v>
                </c:pt>
                <c:pt idx="1552">
                  <c:v>1.748949241950152</c:v>
                </c:pt>
                <c:pt idx="1553">
                  <c:v>1.748811475593705</c:v>
                </c:pt>
                <c:pt idx="1554">
                  <c:v>1.747359842757944</c:v>
                </c:pt>
                <c:pt idx="1555">
                  <c:v>1.746686578589157</c:v>
                </c:pt>
                <c:pt idx="1556">
                  <c:v>1.745491737261085</c:v>
                </c:pt>
                <c:pt idx="1557">
                  <c:v>1.74439992532981</c:v>
                </c:pt>
                <c:pt idx="1558">
                  <c:v>1.742881036944416</c:v>
                </c:pt>
                <c:pt idx="1559">
                  <c:v>1.742262497128771</c:v>
                </c:pt>
                <c:pt idx="1560">
                  <c:v>1.741081657920791</c:v>
                </c:pt>
                <c:pt idx="1561">
                  <c:v>1.740812717744294</c:v>
                </c:pt>
                <c:pt idx="1562">
                  <c:v>1.740609054720007</c:v>
                </c:pt>
                <c:pt idx="1563">
                  <c:v>1.740454566036941</c:v>
                </c:pt>
                <c:pt idx="1564">
                  <c:v>1.739639080962495</c:v>
                </c:pt>
                <c:pt idx="1565">
                  <c:v>1.738921395446856</c:v>
                </c:pt>
                <c:pt idx="1566">
                  <c:v>1.738557125269125</c:v>
                </c:pt>
                <c:pt idx="1567">
                  <c:v>1.738551002591263</c:v>
                </c:pt>
                <c:pt idx="1568">
                  <c:v>1.738190379985825</c:v>
                </c:pt>
                <c:pt idx="1569">
                  <c:v>1.738115026272908</c:v>
                </c:pt>
                <c:pt idx="1570">
                  <c:v>1.73479021735214</c:v>
                </c:pt>
                <c:pt idx="1571">
                  <c:v>1.734650522656062</c:v>
                </c:pt>
                <c:pt idx="1572">
                  <c:v>1.732669247179635</c:v>
                </c:pt>
                <c:pt idx="1573">
                  <c:v>1.731529392580144</c:v>
                </c:pt>
                <c:pt idx="1574">
                  <c:v>1.730380925286924</c:v>
                </c:pt>
                <c:pt idx="1575">
                  <c:v>1.73034578786785</c:v>
                </c:pt>
                <c:pt idx="1576">
                  <c:v>1.730091031138405</c:v>
                </c:pt>
                <c:pt idx="1577">
                  <c:v>1.729177199597136</c:v>
                </c:pt>
                <c:pt idx="1578">
                  <c:v>1.729040530210657</c:v>
                </c:pt>
                <c:pt idx="1579">
                  <c:v>1.726905409328967</c:v>
                </c:pt>
                <c:pt idx="1580">
                  <c:v>1.725866888097791</c:v>
                </c:pt>
                <c:pt idx="1581">
                  <c:v>1.722772821446935</c:v>
                </c:pt>
                <c:pt idx="1582">
                  <c:v>1.721707687260556</c:v>
                </c:pt>
                <c:pt idx="1583">
                  <c:v>1.721077136185211</c:v>
                </c:pt>
                <c:pt idx="1584">
                  <c:v>1.719827417647049</c:v>
                </c:pt>
                <c:pt idx="1585">
                  <c:v>1.719586380788191</c:v>
                </c:pt>
                <c:pt idx="1586">
                  <c:v>1.719572962799012</c:v>
                </c:pt>
                <c:pt idx="1587">
                  <c:v>1.717131561244263</c:v>
                </c:pt>
                <c:pt idx="1588">
                  <c:v>1.715321214209247</c:v>
                </c:pt>
                <c:pt idx="1589">
                  <c:v>1.7142490617866</c:v>
                </c:pt>
                <c:pt idx="1590">
                  <c:v>1.71421710020598</c:v>
                </c:pt>
                <c:pt idx="1591">
                  <c:v>1.711989045229507</c:v>
                </c:pt>
                <c:pt idx="1592">
                  <c:v>1.711393018151664</c:v>
                </c:pt>
                <c:pt idx="1593">
                  <c:v>1.711260709806866</c:v>
                </c:pt>
                <c:pt idx="1594">
                  <c:v>1.710556054612984</c:v>
                </c:pt>
                <c:pt idx="1595">
                  <c:v>1.710030965398643</c:v>
                </c:pt>
                <c:pt idx="1596">
                  <c:v>1.709504009128115</c:v>
                </c:pt>
                <c:pt idx="1597">
                  <c:v>1.709452442109908</c:v>
                </c:pt>
                <c:pt idx="1598">
                  <c:v>1.70655215546986</c:v>
                </c:pt>
                <c:pt idx="1599">
                  <c:v>1.705262739716366</c:v>
                </c:pt>
                <c:pt idx="1600">
                  <c:v>1.704525384936431</c:v>
                </c:pt>
                <c:pt idx="1601">
                  <c:v>1.70150564526514</c:v>
                </c:pt>
                <c:pt idx="1602">
                  <c:v>1.69970996471898</c:v>
                </c:pt>
                <c:pt idx="1603">
                  <c:v>1.698867964602116</c:v>
                </c:pt>
                <c:pt idx="1604">
                  <c:v>1.698780331376545</c:v>
                </c:pt>
                <c:pt idx="1605">
                  <c:v>1.698748340450425</c:v>
                </c:pt>
                <c:pt idx="1606">
                  <c:v>1.698503324173602</c:v>
                </c:pt>
                <c:pt idx="1607">
                  <c:v>1.698432371534376</c:v>
                </c:pt>
                <c:pt idx="1608">
                  <c:v>1.69818298782246</c:v>
                </c:pt>
                <c:pt idx="1609">
                  <c:v>1.697890367762561</c:v>
                </c:pt>
                <c:pt idx="1610">
                  <c:v>1.697250638559804</c:v>
                </c:pt>
                <c:pt idx="1611">
                  <c:v>1.697199368694424</c:v>
                </c:pt>
                <c:pt idx="1612">
                  <c:v>1.696700612770036</c:v>
                </c:pt>
                <c:pt idx="1613">
                  <c:v>1.696413172522867</c:v>
                </c:pt>
                <c:pt idx="1614">
                  <c:v>1.693101629082933</c:v>
                </c:pt>
                <c:pt idx="1615">
                  <c:v>1.690731543946971</c:v>
                </c:pt>
                <c:pt idx="1616">
                  <c:v>1.690247604253705</c:v>
                </c:pt>
                <c:pt idx="1617">
                  <c:v>1.690088299426141</c:v>
                </c:pt>
                <c:pt idx="1618">
                  <c:v>1.689957866921274</c:v>
                </c:pt>
                <c:pt idx="1619">
                  <c:v>1.68989917570455</c:v>
                </c:pt>
                <c:pt idx="1620">
                  <c:v>1.689722007035331</c:v>
                </c:pt>
                <c:pt idx="1621">
                  <c:v>1.689500429846182</c:v>
                </c:pt>
                <c:pt idx="1622">
                  <c:v>1.689236451311423</c:v>
                </c:pt>
                <c:pt idx="1623">
                  <c:v>1.68770132717062</c:v>
                </c:pt>
                <c:pt idx="1624">
                  <c:v>1.686890323827794</c:v>
                </c:pt>
                <c:pt idx="1625">
                  <c:v>1.68682932183341</c:v>
                </c:pt>
                <c:pt idx="1626">
                  <c:v>1.684769959719061</c:v>
                </c:pt>
                <c:pt idx="1627">
                  <c:v>1.68395033638165</c:v>
                </c:pt>
                <c:pt idx="1628">
                  <c:v>1.683878010523771</c:v>
                </c:pt>
                <c:pt idx="1629">
                  <c:v>1.683744781627437</c:v>
                </c:pt>
                <c:pt idx="1630">
                  <c:v>1.683588659956408</c:v>
                </c:pt>
                <c:pt idx="1631">
                  <c:v>1.682208878106006</c:v>
                </c:pt>
                <c:pt idx="1632">
                  <c:v>1.681923884691031</c:v>
                </c:pt>
                <c:pt idx="1633">
                  <c:v>1.681537566956131</c:v>
                </c:pt>
                <c:pt idx="1634">
                  <c:v>1.680435453997438</c:v>
                </c:pt>
                <c:pt idx="1635">
                  <c:v>1.680410924716054</c:v>
                </c:pt>
                <c:pt idx="1636">
                  <c:v>1.679818199736946</c:v>
                </c:pt>
                <c:pt idx="1637">
                  <c:v>1.678081462692814</c:v>
                </c:pt>
                <c:pt idx="1638">
                  <c:v>1.676363756623673</c:v>
                </c:pt>
                <c:pt idx="1639">
                  <c:v>1.676264272152395</c:v>
                </c:pt>
                <c:pt idx="1640">
                  <c:v>1.675974240050924</c:v>
                </c:pt>
                <c:pt idx="1641">
                  <c:v>1.675661489588263</c:v>
                </c:pt>
                <c:pt idx="1642">
                  <c:v>1.675423414197325</c:v>
                </c:pt>
                <c:pt idx="1643">
                  <c:v>1.675269220944813</c:v>
                </c:pt>
                <c:pt idx="1644">
                  <c:v>1.674459151846177</c:v>
                </c:pt>
                <c:pt idx="1645">
                  <c:v>1.673639502430403</c:v>
                </c:pt>
                <c:pt idx="1646">
                  <c:v>1.671742836904105</c:v>
                </c:pt>
                <c:pt idx="1647">
                  <c:v>1.671733677673361</c:v>
                </c:pt>
                <c:pt idx="1648">
                  <c:v>1.671294160544029</c:v>
                </c:pt>
                <c:pt idx="1649">
                  <c:v>1.668406541517652</c:v>
                </c:pt>
                <c:pt idx="1650">
                  <c:v>1.665214513030553</c:v>
                </c:pt>
                <c:pt idx="1651">
                  <c:v>1.663587148442781</c:v>
                </c:pt>
                <c:pt idx="1652">
                  <c:v>1.663282527262658</c:v>
                </c:pt>
                <c:pt idx="1653">
                  <c:v>1.661968285532328</c:v>
                </c:pt>
                <c:pt idx="1654">
                  <c:v>1.661656499185126</c:v>
                </c:pt>
                <c:pt idx="1655">
                  <c:v>1.659699372447366</c:v>
                </c:pt>
                <c:pt idx="1656">
                  <c:v>1.658784373786173</c:v>
                </c:pt>
                <c:pt idx="1657">
                  <c:v>1.658729164300608</c:v>
                </c:pt>
                <c:pt idx="1658">
                  <c:v>1.658582848306786</c:v>
                </c:pt>
                <c:pt idx="1659">
                  <c:v>1.65845806382554</c:v>
                </c:pt>
                <c:pt idx="1660">
                  <c:v>1.65686492152209</c:v>
                </c:pt>
                <c:pt idx="1661">
                  <c:v>1.65653857144733</c:v>
                </c:pt>
                <c:pt idx="1662">
                  <c:v>1.656179874713052</c:v>
                </c:pt>
                <c:pt idx="1663">
                  <c:v>1.655956298915152</c:v>
                </c:pt>
                <c:pt idx="1664">
                  <c:v>1.655439175437473</c:v>
                </c:pt>
                <c:pt idx="1665">
                  <c:v>1.655057536657367</c:v>
                </c:pt>
                <c:pt idx="1666">
                  <c:v>1.653993429810247</c:v>
                </c:pt>
                <c:pt idx="1667">
                  <c:v>1.6538877379273</c:v>
                </c:pt>
                <c:pt idx="1668">
                  <c:v>1.653505716098592</c:v>
                </c:pt>
                <c:pt idx="1669">
                  <c:v>1.65241571244109</c:v>
                </c:pt>
                <c:pt idx="1670">
                  <c:v>1.651850843799428</c:v>
                </c:pt>
                <c:pt idx="1671">
                  <c:v>1.651650846806552</c:v>
                </c:pt>
                <c:pt idx="1672">
                  <c:v>1.651278251000883</c:v>
                </c:pt>
                <c:pt idx="1673">
                  <c:v>1.649795390211414</c:v>
                </c:pt>
                <c:pt idx="1674">
                  <c:v>1.64971781194285</c:v>
                </c:pt>
                <c:pt idx="1675">
                  <c:v>1.64765354534933</c:v>
                </c:pt>
                <c:pt idx="1676">
                  <c:v>1.646596388797799</c:v>
                </c:pt>
                <c:pt idx="1677">
                  <c:v>1.646253948571967</c:v>
                </c:pt>
                <c:pt idx="1678">
                  <c:v>1.646210570057535</c:v>
                </c:pt>
                <c:pt idx="1679">
                  <c:v>1.645616798295072</c:v>
                </c:pt>
                <c:pt idx="1680">
                  <c:v>1.645258288537873</c:v>
                </c:pt>
                <c:pt idx="1681">
                  <c:v>1.644841491949796</c:v>
                </c:pt>
                <c:pt idx="1682">
                  <c:v>1.642647642827091</c:v>
                </c:pt>
                <c:pt idx="1683">
                  <c:v>1.642035919089621</c:v>
                </c:pt>
                <c:pt idx="1684">
                  <c:v>1.641408153404111</c:v>
                </c:pt>
                <c:pt idx="1685">
                  <c:v>1.639106692634224</c:v>
                </c:pt>
                <c:pt idx="1686">
                  <c:v>1.638359086918838</c:v>
                </c:pt>
                <c:pt idx="1687">
                  <c:v>1.637591752466352</c:v>
                </c:pt>
                <c:pt idx="1688">
                  <c:v>1.63701384265171</c:v>
                </c:pt>
                <c:pt idx="1689">
                  <c:v>1.635469589339257</c:v>
                </c:pt>
                <c:pt idx="1690">
                  <c:v>1.634952610643728</c:v>
                </c:pt>
                <c:pt idx="1691">
                  <c:v>1.634698722091783</c:v>
                </c:pt>
                <c:pt idx="1692">
                  <c:v>1.634466165975493</c:v>
                </c:pt>
                <c:pt idx="1693">
                  <c:v>1.63365045993143</c:v>
                </c:pt>
                <c:pt idx="1694">
                  <c:v>1.633383374714722</c:v>
                </c:pt>
                <c:pt idx="1695">
                  <c:v>1.633059934440854</c:v>
                </c:pt>
                <c:pt idx="1696">
                  <c:v>1.632183148701461</c:v>
                </c:pt>
                <c:pt idx="1697">
                  <c:v>1.631944058267066</c:v>
                </c:pt>
                <c:pt idx="1698">
                  <c:v>1.63097666555514</c:v>
                </c:pt>
                <c:pt idx="1699">
                  <c:v>1.630778867897895</c:v>
                </c:pt>
                <c:pt idx="1700">
                  <c:v>1.630545642971338</c:v>
                </c:pt>
                <c:pt idx="1701">
                  <c:v>1.629908398209566</c:v>
                </c:pt>
                <c:pt idx="1702">
                  <c:v>1.628753217614305</c:v>
                </c:pt>
                <c:pt idx="1703">
                  <c:v>1.627009494492071</c:v>
                </c:pt>
                <c:pt idx="1704">
                  <c:v>1.625989263837614</c:v>
                </c:pt>
                <c:pt idx="1705">
                  <c:v>1.624636935817971</c:v>
                </c:pt>
                <c:pt idx="1706">
                  <c:v>1.623994628508735</c:v>
                </c:pt>
                <c:pt idx="1707">
                  <c:v>1.623888724791411</c:v>
                </c:pt>
                <c:pt idx="1708">
                  <c:v>1.620195178192071</c:v>
                </c:pt>
                <c:pt idx="1709">
                  <c:v>1.620124170824772</c:v>
                </c:pt>
                <c:pt idx="1710">
                  <c:v>1.618960887205296</c:v>
                </c:pt>
                <c:pt idx="1711">
                  <c:v>1.617253052785581</c:v>
                </c:pt>
                <c:pt idx="1712">
                  <c:v>1.616682876137468</c:v>
                </c:pt>
                <c:pt idx="1713">
                  <c:v>1.61556188664507</c:v>
                </c:pt>
                <c:pt idx="1714">
                  <c:v>1.615434856966495</c:v>
                </c:pt>
                <c:pt idx="1715">
                  <c:v>1.6153704426709</c:v>
                </c:pt>
                <c:pt idx="1716">
                  <c:v>1.615347576382661</c:v>
                </c:pt>
                <c:pt idx="1717">
                  <c:v>1.614927426966266</c:v>
                </c:pt>
                <c:pt idx="1718">
                  <c:v>1.614722518227456</c:v>
                </c:pt>
                <c:pt idx="1719">
                  <c:v>1.614558001002944</c:v>
                </c:pt>
                <c:pt idx="1720">
                  <c:v>1.61299884018219</c:v>
                </c:pt>
                <c:pt idx="1721">
                  <c:v>1.612821941036143</c:v>
                </c:pt>
                <c:pt idx="1722">
                  <c:v>1.611851960453863</c:v>
                </c:pt>
                <c:pt idx="1723">
                  <c:v>1.611332560206965</c:v>
                </c:pt>
                <c:pt idx="1724">
                  <c:v>1.611278616950953</c:v>
                </c:pt>
                <c:pt idx="1725">
                  <c:v>1.610914058422002</c:v>
                </c:pt>
                <c:pt idx="1726">
                  <c:v>1.610363165873714</c:v>
                </c:pt>
                <c:pt idx="1727">
                  <c:v>1.608950556296302</c:v>
                </c:pt>
                <c:pt idx="1728">
                  <c:v>1.608890653193554</c:v>
                </c:pt>
                <c:pt idx="1729">
                  <c:v>1.608325379921128</c:v>
                </c:pt>
                <c:pt idx="1730">
                  <c:v>1.607825772903277</c:v>
                </c:pt>
                <c:pt idx="1731">
                  <c:v>1.60781759459635</c:v>
                </c:pt>
                <c:pt idx="1732">
                  <c:v>1.607677680512277</c:v>
                </c:pt>
                <c:pt idx="1733">
                  <c:v>1.607476071410421</c:v>
                </c:pt>
                <c:pt idx="1734">
                  <c:v>1.606942874241005</c:v>
                </c:pt>
                <c:pt idx="1735">
                  <c:v>1.605360216279156</c:v>
                </c:pt>
                <c:pt idx="1736">
                  <c:v>1.603531200645319</c:v>
                </c:pt>
                <c:pt idx="1737">
                  <c:v>1.603251298873</c:v>
                </c:pt>
                <c:pt idx="1738">
                  <c:v>1.60296019516923</c:v>
                </c:pt>
                <c:pt idx="1739">
                  <c:v>1.602238887131335</c:v>
                </c:pt>
                <c:pt idx="1740">
                  <c:v>1.601211408176873</c:v>
                </c:pt>
                <c:pt idx="1741">
                  <c:v>1.599878089519901</c:v>
                </c:pt>
                <c:pt idx="1742">
                  <c:v>1.599334923273634</c:v>
                </c:pt>
                <c:pt idx="1743">
                  <c:v>1.598801769474261</c:v>
                </c:pt>
                <c:pt idx="1744">
                  <c:v>1.598731907191883</c:v>
                </c:pt>
                <c:pt idx="1745">
                  <c:v>1.598644638989256</c:v>
                </c:pt>
                <c:pt idx="1746">
                  <c:v>1.598288534042142</c:v>
                </c:pt>
                <c:pt idx="1747">
                  <c:v>1.59783427004174</c:v>
                </c:pt>
                <c:pt idx="1748">
                  <c:v>1.597402074661687</c:v>
                </c:pt>
                <c:pt idx="1749">
                  <c:v>1.597339716875081</c:v>
                </c:pt>
                <c:pt idx="1750">
                  <c:v>1.59719423358352</c:v>
                </c:pt>
                <c:pt idx="1751">
                  <c:v>1.596866863982047</c:v>
                </c:pt>
                <c:pt idx="1752">
                  <c:v>1.596405046035322</c:v>
                </c:pt>
                <c:pt idx="1753">
                  <c:v>1.594285731797817</c:v>
                </c:pt>
                <c:pt idx="1754">
                  <c:v>1.592165821657994</c:v>
                </c:pt>
                <c:pt idx="1755">
                  <c:v>1.592045003481923</c:v>
                </c:pt>
                <c:pt idx="1756">
                  <c:v>1.59097115457845</c:v>
                </c:pt>
                <c:pt idx="1757">
                  <c:v>1.590599197471827</c:v>
                </c:pt>
                <c:pt idx="1758">
                  <c:v>1.590126174174578</c:v>
                </c:pt>
                <c:pt idx="1759">
                  <c:v>1.59010759431621</c:v>
                </c:pt>
                <c:pt idx="1760">
                  <c:v>1.589340650841117</c:v>
                </c:pt>
                <c:pt idx="1761">
                  <c:v>1.587528795220336</c:v>
                </c:pt>
                <c:pt idx="1762">
                  <c:v>1.587368125651762</c:v>
                </c:pt>
                <c:pt idx="1763">
                  <c:v>1.58647273279946</c:v>
                </c:pt>
                <c:pt idx="1764">
                  <c:v>1.585642250497386</c:v>
                </c:pt>
                <c:pt idx="1765">
                  <c:v>1.584821330734523</c:v>
                </c:pt>
                <c:pt idx="1766">
                  <c:v>1.583942007838857</c:v>
                </c:pt>
                <c:pt idx="1767">
                  <c:v>1.58271616149515</c:v>
                </c:pt>
                <c:pt idx="1768">
                  <c:v>1.582380451253987</c:v>
                </c:pt>
                <c:pt idx="1769">
                  <c:v>1.581547124994154</c:v>
                </c:pt>
                <c:pt idx="1770">
                  <c:v>1.581515871853262</c:v>
                </c:pt>
                <c:pt idx="1771">
                  <c:v>1.581498771875065</c:v>
                </c:pt>
                <c:pt idx="1772">
                  <c:v>1.581184035039665</c:v>
                </c:pt>
                <c:pt idx="1773">
                  <c:v>1.580060534037603</c:v>
                </c:pt>
                <c:pt idx="1774">
                  <c:v>1.580053493985307</c:v>
                </c:pt>
                <c:pt idx="1775">
                  <c:v>1.579769536949623</c:v>
                </c:pt>
                <c:pt idx="1776">
                  <c:v>1.577951855491027</c:v>
                </c:pt>
                <c:pt idx="1777">
                  <c:v>1.57720507093836</c:v>
                </c:pt>
                <c:pt idx="1778">
                  <c:v>1.575872901341603</c:v>
                </c:pt>
                <c:pt idx="1779">
                  <c:v>1.575736200878515</c:v>
                </c:pt>
                <c:pt idx="1780">
                  <c:v>1.573795136466152</c:v>
                </c:pt>
                <c:pt idx="1781">
                  <c:v>1.573191869783216</c:v>
                </c:pt>
                <c:pt idx="1782">
                  <c:v>1.572864783758385</c:v>
                </c:pt>
                <c:pt idx="1783">
                  <c:v>1.572563028233144</c:v>
                </c:pt>
                <c:pt idx="1784">
                  <c:v>1.571969098842827</c:v>
                </c:pt>
                <c:pt idx="1785">
                  <c:v>1.571505120798511</c:v>
                </c:pt>
                <c:pt idx="1786">
                  <c:v>1.570636795127415</c:v>
                </c:pt>
                <c:pt idx="1787">
                  <c:v>1.570173031666792</c:v>
                </c:pt>
                <c:pt idx="1788">
                  <c:v>1.569288667523826</c:v>
                </c:pt>
                <c:pt idx="1789">
                  <c:v>1.569246143904895</c:v>
                </c:pt>
                <c:pt idx="1790">
                  <c:v>1.56816647578022</c:v>
                </c:pt>
                <c:pt idx="1791">
                  <c:v>1.567189873666103</c:v>
                </c:pt>
                <c:pt idx="1792">
                  <c:v>1.564233618893964</c:v>
                </c:pt>
                <c:pt idx="1793">
                  <c:v>1.563985001719917</c:v>
                </c:pt>
                <c:pt idx="1794">
                  <c:v>1.562470410669904</c:v>
                </c:pt>
                <c:pt idx="1795">
                  <c:v>1.561173271087545</c:v>
                </c:pt>
                <c:pt idx="1796">
                  <c:v>1.560556882238254</c:v>
                </c:pt>
                <c:pt idx="1797">
                  <c:v>1.559296961419906</c:v>
                </c:pt>
                <c:pt idx="1798">
                  <c:v>1.558725755543233</c:v>
                </c:pt>
                <c:pt idx="1799">
                  <c:v>1.558653683950397</c:v>
                </c:pt>
                <c:pt idx="1800">
                  <c:v>1.556964072186789</c:v>
                </c:pt>
                <c:pt idx="1801">
                  <c:v>1.552224361729458</c:v>
                </c:pt>
                <c:pt idx="1802">
                  <c:v>1.552176987943061</c:v>
                </c:pt>
                <c:pt idx="1803">
                  <c:v>1.550842844169185</c:v>
                </c:pt>
                <c:pt idx="1804">
                  <c:v>1.550199022867215</c:v>
                </c:pt>
                <c:pt idx="1805">
                  <c:v>1.55014165035767</c:v>
                </c:pt>
                <c:pt idx="1806">
                  <c:v>1.549550698359376</c:v>
                </c:pt>
                <c:pt idx="1807">
                  <c:v>1.548471176564747</c:v>
                </c:pt>
                <c:pt idx="1808">
                  <c:v>1.548401000805873</c:v>
                </c:pt>
                <c:pt idx="1809">
                  <c:v>1.548073876252862</c:v>
                </c:pt>
                <c:pt idx="1810">
                  <c:v>1.547603070446165</c:v>
                </c:pt>
                <c:pt idx="1811">
                  <c:v>1.547242274061757</c:v>
                </c:pt>
                <c:pt idx="1812">
                  <c:v>1.547075296541445</c:v>
                </c:pt>
                <c:pt idx="1813">
                  <c:v>1.546371923017175</c:v>
                </c:pt>
                <c:pt idx="1814">
                  <c:v>1.546307668608548</c:v>
                </c:pt>
                <c:pt idx="1815">
                  <c:v>1.546271620663115</c:v>
                </c:pt>
                <c:pt idx="1816">
                  <c:v>1.544609807027987</c:v>
                </c:pt>
                <c:pt idx="1817">
                  <c:v>1.544180603908097</c:v>
                </c:pt>
                <c:pt idx="1818">
                  <c:v>1.542455496809462</c:v>
                </c:pt>
                <c:pt idx="1819">
                  <c:v>1.542382806256376</c:v>
                </c:pt>
                <c:pt idx="1820">
                  <c:v>1.54185423058841</c:v>
                </c:pt>
                <c:pt idx="1821">
                  <c:v>1.539898868050888</c:v>
                </c:pt>
                <c:pt idx="1822">
                  <c:v>1.5392790492828</c:v>
                </c:pt>
                <c:pt idx="1823">
                  <c:v>1.53834193834897</c:v>
                </c:pt>
                <c:pt idx="1824">
                  <c:v>1.538053900146992</c:v>
                </c:pt>
                <c:pt idx="1825">
                  <c:v>1.53722799447959</c:v>
                </c:pt>
                <c:pt idx="1826">
                  <c:v>1.536939159496533</c:v>
                </c:pt>
                <c:pt idx="1827">
                  <c:v>1.535561866292689</c:v>
                </c:pt>
                <c:pt idx="1828">
                  <c:v>1.533572182264208</c:v>
                </c:pt>
                <c:pt idx="1829">
                  <c:v>1.53296836936103</c:v>
                </c:pt>
                <c:pt idx="1830">
                  <c:v>1.530548823144941</c:v>
                </c:pt>
                <c:pt idx="1831">
                  <c:v>1.52930491449188</c:v>
                </c:pt>
                <c:pt idx="1832">
                  <c:v>1.527631758317854</c:v>
                </c:pt>
                <c:pt idx="1833">
                  <c:v>1.527133721626063</c:v>
                </c:pt>
                <c:pt idx="1834">
                  <c:v>1.526814912419147</c:v>
                </c:pt>
                <c:pt idx="1835">
                  <c:v>1.525825633241965</c:v>
                </c:pt>
                <c:pt idx="1836">
                  <c:v>1.525334140178953</c:v>
                </c:pt>
                <c:pt idx="1837">
                  <c:v>1.525262257534951</c:v>
                </c:pt>
                <c:pt idx="1838">
                  <c:v>1.524989941639007</c:v>
                </c:pt>
                <c:pt idx="1839">
                  <c:v>1.522166518425268</c:v>
                </c:pt>
                <c:pt idx="1840">
                  <c:v>1.522160416631214</c:v>
                </c:pt>
                <c:pt idx="1841">
                  <c:v>1.521709057713718</c:v>
                </c:pt>
                <c:pt idx="1842">
                  <c:v>1.520094802124641</c:v>
                </c:pt>
                <c:pt idx="1843">
                  <c:v>1.518638745350188</c:v>
                </c:pt>
                <c:pt idx="1844">
                  <c:v>1.517489809070646</c:v>
                </c:pt>
                <c:pt idx="1845">
                  <c:v>1.515775890244907</c:v>
                </c:pt>
                <c:pt idx="1846">
                  <c:v>1.515369599530274</c:v>
                </c:pt>
                <c:pt idx="1847">
                  <c:v>1.514920113543802</c:v>
                </c:pt>
                <c:pt idx="1848">
                  <c:v>1.514609585818116</c:v>
                </c:pt>
                <c:pt idx="1849">
                  <c:v>1.514304068880241</c:v>
                </c:pt>
                <c:pt idx="1850">
                  <c:v>1.512776910252972</c:v>
                </c:pt>
                <c:pt idx="1851">
                  <c:v>1.509961734813226</c:v>
                </c:pt>
                <c:pt idx="1852">
                  <c:v>1.509492323806706</c:v>
                </c:pt>
                <c:pt idx="1853">
                  <c:v>1.509470328499173</c:v>
                </c:pt>
                <c:pt idx="1854">
                  <c:v>1.508270036075285</c:v>
                </c:pt>
                <c:pt idx="1855">
                  <c:v>1.50784023885085</c:v>
                </c:pt>
                <c:pt idx="1856">
                  <c:v>1.505772332919796</c:v>
                </c:pt>
                <c:pt idx="1857">
                  <c:v>1.505238451990344</c:v>
                </c:pt>
                <c:pt idx="1858">
                  <c:v>1.504873096987051</c:v>
                </c:pt>
                <c:pt idx="1859">
                  <c:v>1.503484936959475</c:v>
                </c:pt>
                <c:pt idx="1860">
                  <c:v>1.502554066592104</c:v>
                </c:pt>
                <c:pt idx="1861">
                  <c:v>1.501810113898636</c:v>
                </c:pt>
                <c:pt idx="1862">
                  <c:v>1.501687859324689</c:v>
                </c:pt>
                <c:pt idx="1863">
                  <c:v>1.499110783158925</c:v>
                </c:pt>
                <c:pt idx="1864">
                  <c:v>1.497660512340244</c:v>
                </c:pt>
                <c:pt idx="1865">
                  <c:v>1.497467637286108</c:v>
                </c:pt>
                <c:pt idx="1866">
                  <c:v>1.496806343747287</c:v>
                </c:pt>
                <c:pt idx="1867">
                  <c:v>1.496461623036225</c:v>
                </c:pt>
                <c:pt idx="1868">
                  <c:v>1.49589808990991</c:v>
                </c:pt>
                <c:pt idx="1869">
                  <c:v>1.495681201361317</c:v>
                </c:pt>
                <c:pt idx="1870">
                  <c:v>1.4954102123709</c:v>
                </c:pt>
                <c:pt idx="1871">
                  <c:v>1.495091067284985</c:v>
                </c:pt>
                <c:pt idx="1872">
                  <c:v>1.494618895012945</c:v>
                </c:pt>
                <c:pt idx="1873">
                  <c:v>1.494496018698949</c:v>
                </c:pt>
                <c:pt idx="1874">
                  <c:v>1.494088951965226</c:v>
                </c:pt>
                <c:pt idx="1875">
                  <c:v>1.49397516792654</c:v>
                </c:pt>
                <c:pt idx="1876">
                  <c:v>1.493318520523891</c:v>
                </c:pt>
                <c:pt idx="1877">
                  <c:v>1.49321823380041</c:v>
                </c:pt>
                <c:pt idx="1878">
                  <c:v>1.493106743566321</c:v>
                </c:pt>
                <c:pt idx="1879">
                  <c:v>1.492676085404652</c:v>
                </c:pt>
                <c:pt idx="1880">
                  <c:v>1.492570480199223</c:v>
                </c:pt>
                <c:pt idx="1881">
                  <c:v>1.492496439233096</c:v>
                </c:pt>
                <c:pt idx="1882">
                  <c:v>1.49214949295531</c:v>
                </c:pt>
                <c:pt idx="1883">
                  <c:v>1.490896694655071</c:v>
                </c:pt>
                <c:pt idx="1884">
                  <c:v>1.487557358309091</c:v>
                </c:pt>
                <c:pt idx="1885">
                  <c:v>1.486781558385128</c:v>
                </c:pt>
                <c:pt idx="1886">
                  <c:v>1.486300435957721</c:v>
                </c:pt>
                <c:pt idx="1887">
                  <c:v>1.485706837764859</c:v>
                </c:pt>
                <c:pt idx="1888">
                  <c:v>1.485607238539593</c:v>
                </c:pt>
                <c:pt idx="1889">
                  <c:v>1.48453871048033</c:v>
                </c:pt>
                <c:pt idx="1890">
                  <c:v>1.484232361156625</c:v>
                </c:pt>
                <c:pt idx="1891">
                  <c:v>1.483618207655631</c:v>
                </c:pt>
                <c:pt idx="1892">
                  <c:v>1.483590269404772</c:v>
                </c:pt>
                <c:pt idx="1893">
                  <c:v>1.482760262312344</c:v>
                </c:pt>
                <c:pt idx="1894">
                  <c:v>1.477612302085412</c:v>
                </c:pt>
                <c:pt idx="1895">
                  <c:v>1.477175089392987</c:v>
                </c:pt>
                <c:pt idx="1896">
                  <c:v>1.477103197975612</c:v>
                </c:pt>
                <c:pt idx="1897">
                  <c:v>1.476992377903769</c:v>
                </c:pt>
                <c:pt idx="1898">
                  <c:v>1.476716991752174</c:v>
                </c:pt>
                <c:pt idx="1899">
                  <c:v>1.476205975938442</c:v>
                </c:pt>
                <c:pt idx="1900">
                  <c:v>1.47602716669561</c:v>
                </c:pt>
                <c:pt idx="1901">
                  <c:v>1.473929894386591</c:v>
                </c:pt>
                <c:pt idx="1902">
                  <c:v>1.473655648305528</c:v>
                </c:pt>
                <c:pt idx="1903">
                  <c:v>1.472942038773478</c:v>
                </c:pt>
                <c:pt idx="1904">
                  <c:v>1.471216739542015</c:v>
                </c:pt>
                <c:pt idx="1905">
                  <c:v>1.46967224333465</c:v>
                </c:pt>
                <c:pt idx="1906">
                  <c:v>1.469254711929894</c:v>
                </c:pt>
                <c:pt idx="1907">
                  <c:v>1.467152700123557</c:v>
                </c:pt>
                <c:pt idx="1908">
                  <c:v>1.466547357750407</c:v>
                </c:pt>
                <c:pt idx="1909">
                  <c:v>1.46621924497587</c:v>
                </c:pt>
                <c:pt idx="1910">
                  <c:v>1.465610337403006</c:v>
                </c:pt>
                <c:pt idx="1911">
                  <c:v>1.465277878236815</c:v>
                </c:pt>
                <c:pt idx="1912">
                  <c:v>1.464663113044697</c:v>
                </c:pt>
                <c:pt idx="1913">
                  <c:v>1.464048240131256</c:v>
                </c:pt>
                <c:pt idx="1914">
                  <c:v>1.463881676864891</c:v>
                </c:pt>
                <c:pt idx="1915">
                  <c:v>1.462671236994639</c:v>
                </c:pt>
                <c:pt idx="1916">
                  <c:v>1.462639718252311</c:v>
                </c:pt>
                <c:pt idx="1917">
                  <c:v>1.461695005550659</c:v>
                </c:pt>
                <c:pt idx="1918">
                  <c:v>1.45937693617305</c:v>
                </c:pt>
                <c:pt idx="1919">
                  <c:v>1.458847301706897</c:v>
                </c:pt>
                <c:pt idx="1920">
                  <c:v>1.458469040953525</c:v>
                </c:pt>
                <c:pt idx="1921">
                  <c:v>1.458462118054255</c:v>
                </c:pt>
                <c:pt idx="1922">
                  <c:v>1.456665639024628</c:v>
                </c:pt>
                <c:pt idx="1923">
                  <c:v>1.456197208006518</c:v>
                </c:pt>
                <c:pt idx="1924">
                  <c:v>1.45455441166695</c:v>
                </c:pt>
                <c:pt idx="1925">
                  <c:v>1.454515678966381</c:v>
                </c:pt>
                <c:pt idx="1926">
                  <c:v>1.453804253715447</c:v>
                </c:pt>
                <c:pt idx="1927">
                  <c:v>1.453620484327778</c:v>
                </c:pt>
                <c:pt idx="1928">
                  <c:v>1.451936606741708</c:v>
                </c:pt>
                <c:pt idx="1929">
                  <c:v>1.45170281885833</c:v>
                </c:pt>
                <c:pt idx="1930">
                  <c:v>1.450128786851129</c:v>
                </c:pt>
                <c:pt idx="1931">
                  <c:v>1.449265350273881</c:v>
                </c:pt>
                <c:pt idx="1932">
                  <c:v>1.449110146945434</c:v>
                </c:pt>
                <c:pt idx="1933">
                  <c:v>1.447917879166274</c:v>
                </c:pt>
                <c:pt idx="1934">
                  <c:v>1.447441455001546</c:v>
                </c:pt>
                <c:pt idx="1935">
                  <c:v>1.44685783527294</c:v>
                </c:pt>
                <c:pt idx="1936">
                  <c:v>1.446446035648782</c:v>
                </c:pt>
                <c:pt idx="1937">
                  <c:v>1.445770627156927</c:v>
                </c:pt>
                <c:pt idx="1938">
                  <c:v>1.445110812683443</c:v>
                </c:pt>
                <c:pt idx="1939">
                  <c:v>1.443626476826027</c:v>
                </c:pt>
                <c:pt idx="1940">
                  <c:v>1.443546011652432</c:v>
                </c:pt>
                <c:pt idx="1941">
                  <c:v>1.443196721734933</c:v>
                </c:pt>
                <c:pt idx="1942">
                  <c:v>1.443078021906593</c:v>
                </c:pt>
                <c:pt idx="1943">
                  <c:v>1.441026834656986</c:v>
                </c:pt>
                <c:pt idx="1944">
                  <c:v>1.440075176946604</c:v>
                </c:pt>
                <c:pt idx="1945">
                  <c:v>1.43824468957505</c:v>
                </c:pt>
                <c:pt idx="1946">
                  <c:v>1.438237390512807</c:v>
                </c:pt>
                <c:pt idx="1947">
                  <c:v>1.437468782934125</c:v>
                </c:pt>
                <c:pt idx="1948">
                  <c:v>1.43738785238375</c:v>
                </c:pt>
                <c:pt idx="1949">
                  <c:v>1.436741941651648</c:v>
                </c:pt>
                <c:pt idx="1950">
                  <c:v>1.436168299619942</c:v>
                </c:pt>
                <c:pt idx="1951">
                  <c:v>1.435739989437919</c:v>
                </c:pt>
                <c:pt idx="1952">
                  <c:v>1.435238848678766</c:v>
                </c:pt>
                <c:pt idx="1953">
                  <c:v>1.435162011474133</c:v>
                </c:pt>
                <c:pt idx="1954">
                  <c:v>1.434925238649503</c:v>
                </c:pt>
                <c:pt idx="1955">
                  <c:v>1.433783752484004</c:v>
                </c:pt>
                <c:pt idx="1956">
                  <c:v>1.433652004284088</c:v>
                </c:pt>
                <c:pt idx="1957">
                  <c:v>1.43301781367257</c:v>
                </c:pt>
                <c:pt idx="1958">
                  <c:v>1.43301296708953</c:v>
                </c:pt>
                <c:pt idx="1959">
                  <c:v>1.432775851335179</c:v>
                </c:pt>
                <c:pt idx="1960">
                  <c:v>1.432433753864994</c:v>
                </c:pt>
                <c:pt idx="1961">
                  <c:v>1.43235822239225</c:v>
                </c:pt>
                <c:pt idx="1962">
                  <c:v>1.432172857012625</c:v>
                </c:pt>
                <c:pt idx="1963">
                  <c:v>1.430903988970463</c:v>
                </c:pt>
                <c:pt idx="1964">
                  <c:v>1.430223094166912</c:v>
                </c:pt>
                <c:pt idx="1965">
                  <c:v>1.429762388398103</c:v>
                </c:pt>
                <c:pt idx="1966">
                  <c:v>1.428251144366628</c:v>
                </c:pt>
                <c:pt idx="1967">
                  <c:v>1.42801799914965</c:v>
                </c:pt>
                <c:pt idx="1968">
                  <c:v>1.427850747931861</c:v>
                </c:pt>
                <c:pt idx="1969">
                  <c:v>1.42688294828379</c:v>
                </c:pt>
                <c:pt idx="1970">
                  <c:v>1.426178249386847</c:v>
                </c:pt>
                <c:pt idx="1971">
                  <c:v>1.425658727892168</c:v>
                </c:pt>
                <c:pt idx="1972">
                  <c:v>1.425155089547731</c:v>
                </c:pt>
                <c:pt idx="1973">
                  <c:v>1.424093045893258</c:v>
                </c:pt>
                <c:pt idx="1974">
                  <c:v>1.423153653593289</c:v>
                </c:pt>
                <c:pt idx="1975">
                  <c:v>1.422149449824612</c:v>
                </c:pt>
                <c:pt idx="1976">
                  <c:v>1.421924691652898</c:v>
                </c:pt>
                <c:pt idx="1977">
                  <c:v>1.421144314736638</c:v>
                </c:pt>
                <c:pt idx="1978">
                  <c:v>1.420943997024759</c:v>
                </c:pt>
                <c:pt idx="1979">
                  <c:v>1.420438908586344</c:v>
                </c:pt>
                <c:pt idx="1980">
                  <c:v>1.420239713419915</c:v>
                </c:pt>
                <c:pt idx="1981">
                  <c:v>1.419520915346668</c:v>
                </c:pt>
                <c:pt idx="1982">
                  <c:v>1.418826344028032</c:v>
                </c:pt>
                <c:pt idx="1983">
                  <c:v>1.418009679976184</c:v>
                </c:pt>
                <c:pt idx="1984">
                  <c:v>1.417944281537947</c:v>
                </c:pt>
                <c:pt idx="1985">
                  <c:v>1.417351064955802</c:v>
                </c:pt>
                <c:pt idx="1986">
                  <c:v>1.417001349111309</c:v>
                </c:pt>
                <c:pt idx="1987">
                  <c:v>1.415748551768065</c:v>
                </c:pt>
                <c:pt idx="1988">
                  <c:v>1.41573941233684</c:v>
                </c:pt>
                <c:pt idx="1989">
                  <c:v>1.415673483452493</c:v>
                </c:pt>
                <c:pt idx="1990">
                  <c:v>1.414903298933456</c:v>
                </c:pt>
                <c:pt idx="1991">
                  <c:v>1.414447551095456</c:v>
                </c:pt>
                <c:pt idx="1992">
                  <c:v>1.413374586055512</c:v>
                </c:pt>
                <c:pt idx="1993">
                  <c:v>1.412053776406681</c:v>
                </c:pt>
                <c:pt idx="1994">
                  <c:v>1.411932584777666</c:v>
                </c:pt>
                <c:pt idx="1995">
                  <c:v>1.411386614155925</c:v>
                </c:pt>
                <c:pt idx="1996">
                  <c:v>1.411293828897201</c:v>
                </c:pt>
                <c:pt idx="1997">
                  <c:v>1.411193934140899</c:v>
                </c:pt>
                <c:pt idx="1998">
                  <c:v>1.411183518613916</c:v>
                </c:pt>
                <c:pt idx="1999">
                  <c:v>1.410792996324449</c:v>
                </c:pt>
                <c:pt idx="2000">
                  <c:v>1.409963760532487</c:v>
                </c:pt>
                <c:pt idx="2001">
                  <c:v>1.4097380858418</c:v>
                </c:pt>
                <c:pt idx="2002">
                  <c:v>1.409472412905548</c:v>
                </c:pt>
                <c:pt idx="2003">
                  <c:v>1.409240617872925</c:v>
                </c:pt>
                <c:pt idx="2004">
                  <c:v>1.409028665569306</c:v>
                </c:pt>
                <c:pt idx="2005">
                  <c:v>1.406778750449803</c:v>
                </c:pt>
                <c:pt idx="2006">
                  <c:v>1.406736348842925</c:v>
                </c:pt>
                <c:pt idx="2007">
                  <c:v>1.403958259656441</c:v>
                </c:pt>
                <c:pt idx="2008">
                  <c:v>1.403852196732714</c:v>
                </c:pt>
                <c:pt idx="2009">
                  <c:v>1.403668664791417</c:v>
                </c:pt>
                <c:pt idx="2010">
                  <c:v>1.403609247122373</c:v>
                </c:pt>
                <c:pt idx="2011">
                  <c:v>1.403249330118712</c:v>
                </c:pt>
                <c:pt idx="2012">
                  <c:v>1.402712599715021</c:v>
                </c:pt>
                <c:pt idx="2013">
                  <c:v>1.402550527944566</c:v>
                </c:pt>
                <c:pt idx="2014">
                  <c:v>1.402341657024141</c:v>
                </c:pt>
                <c:pt idx="2015">
                  <c:v>1.402004315141746</c:v>
                </c:pt>
                <c:pt idx="2016">
                  <c:v>1.399598879313122</c:v>
                </c:pt>
                <c:pt idx="2017">
                  <c:v>1.399365481631585</c:v>
                </c:pt>
                <c:pt idx="2018">
                  <c:v>1.398935972917404</c:v>
                </c:pt>
                <c:pt idx="2019">
                  <c:v>1.398723440883901</c:v>
                </c:pt>
                <c:pt idx="2020">
                  <c:v>1.39761240537434</c:v>
                </c:pt>
                <c:pt idx="2021">
                  <c:v>1.397465000467154</c:v>
                </c:pt>
                <c:pt idx="2022">
                  <c:v>1.396935267830875</c:v>
                </c:pt>
                <c:pt idx="2023">
                  <c:v>1.396871831577758</c:v>
                </c:pt>
                <c:pt idx="2024">
                  <c:v>1.396191900100322</c:v>
                </c:pt>
                <c:pt idx="2025">
                  <c:v>1.395922343507527</c:v>
                </c:pt>
                <c:pt idx="2026">
                  <c:v>1.395673129308717</c:v>
                </c:pt>
                <c:pt idx="2027">
                  <c:v>1.394254911519717</c:v>
                </c:pt>
                <c:pt idx="2028">
                  <c:v>1.394095927212167</c:v>
                </c:pt>
                <c:pt idx="2029">
                  <c:v>1.393948520599325</c:v>
                </c:pt>
                <c:pt idx="2030">
                  <c:v>1.393930181069832</c:v>
                </c:pt>
                <c:pt idx="2031">
                  <c:v>1.392273788905052</c:v>
                </c:pt>
                <c:pt idx="2032">
                  <c:v>1.392199559721011</c:v>
                </c:pt>
                <c:pt idx="2033">
                  <c:v>1.3916312965733</c:v>
                </c:pt>
                <c:pt idx="2034">
                  <c:v>1.391428293398635</c:v>
                </c:pt>
                <c:pt idx="2035">
                  <c:v>1.390806954429969</c:v>
                </c:pt>
                <c:pt idx="2036">
                  <c:v>1.390109762419502</c:v>
                </c:pt>
                <c:pt idx="2037">
                  <c:v>1.390069872922194</c:v>
                </c:pt>
                <c:pt idx="2038">
                  <c:v>1.388802871979101</c:v>
                </c:pt>
                <c:pt idx="2039">
                  <c:v>1.388382608990411</c:v>
                </c:pt>
                <c:pt idx="2040">
                  <c:v>1.385388759265038</c:v>
                </c:pt>
                <c:pt idx="2041">
                  <c:v>1.384964571722631</c:v>
                </c:pt>
                <c:pt idx="2042">
                  <c:v>1.384821862169537</c:v>
                </c:pt>
                <c:pt idx="2043">
                  <c:v>1.384226448903726</c:v>
                </c:pt>
                <c:pt idx="2044">
                  <c:v>1.384029295715029</c:v>
                </c:pt>
                <c:pt idx="2045">
                  <c:v>1.383982875194558</c:v>
                </c:pt>
                <c:pt idx="2046">
                  <c:v>1.382937599541322</c:v>
                </c:pt>
                <c:pt idx="2047">
                  <c:v>1.382424798894739</c:v>
                </c:pt>
                <c:pt idx="2048">
                  <c:v>1.382044970777343</c:v>
                </c:pt>
                <c:pt idx="2049">
                  <c:v>1.381885842156902</c:v>
                </c:pt>
                <c:pt idx="2050">
                  <c:v>1.381535881001985</c:v>
                </c:pt>
                <c:pt idx="2051">
                  <c:v>1.38130744393413</c:v>
                </c:pt>
                <c:pt idx="2052">
                  <c:v>1.379567253944479</c:v>
                </c:pt>
                <c:pt idx="2053">
                  <c:v>1.379150127796565</c:v>
                </c:pt>
                <c:pt idx="2054">
                  <c:v>1.379118055797263</c:v>
                </c:pt>
                <c:pt idx="2055">
                  <c:v>1.378897208583478</c:v>
                </c:pt>
                <c:pt idx="2056">
                  <c:v>1.37885638236524</c:v>
                </c:pt>
                <c:pt idx="2057">
                  <c:v>1.378672705340045</c:v>
                </c:pt>
                <c:pt idx="2058">
                  <c:v>1.378300189787838</c:v>
                </c:pt>
                <c:pt idx="2059">
                  <c:v>1.3781450294477</c:v>
                </c:pt>
                <c:pt idx="2060">
                  <c:v>1.376910256887961</c:v>
                </c:pt>
                <c:pt idx="2061">
                  <c:v>1.376763977280917</c:v>
                </c:pt>
                <c:pt idx="2062">
                  <c:v>1.376142565273058</c:v>
                </c:pt>
                <c:pt idx="2063">
                  <c:v>1.375291838696651</c:v>
                </c:pt>
                <c:pt idx="2064">
                  <c:v>1.374970401045418</c:v>
                </c:pt>
                <c:pt idx="2065">
                  <c:v>1.374366360138125</c:v>
                </c:pt>
                <c:pt idx="2066">
                  <c:v>1.373939973682031</c:v>
                </c:pt>
                <c:pt idx="2067">
                  <c:v>1.373933851246988</c:v>
                </c:pt>
                <c:pt idx="2068">
                  <c:v>1.373756570161855</c:v>
                </c:pt>
                <c:pt idx="2069">
                  <c:v>1.373606895662965</c:v>
                </c:pt>
                <c:pt idx="2070">
                  <c:v>1.37309147312574</c:v>
                </c:pt>
                <c:pt idx="2071">
                  <c:v>1.371896876480534</c:v>
                </c:pt>
                <c:pt idx="2072">
                  <c:v>1.371719257623205</c:v>
                </c:pt>
                <c:pt idx="2073">
                  <c:v>1.3698948120142</c:v>
                </c:pt>
                <c:pt idx="2074">
                  <c:v>1.366723262657747</c:v>
                </c:pt>
                <c:pt idx="2075">
                  <c:v>1.366565427210977</c:v>
                </c:pt>
                <c:pt idx="2076">
                  <c:v>1.366555614392018</c:v>
                </c:pt>
                <c:pt idx="2077">
                  <c:v>1.36605075847579</c:v>
                </c:pt>
                <c:pt idx="2078">
                  <c:v>1.36431352809883</c:v>
                </c:pt>
                <c:pt idx="2079">
                  <c:v>1.363687611785857</c:v>
                </c:pt>
                <c:pt idx="2080">
                  <c:v>1.36335280700893</c:v>
                </c:pt>
                <c:pt idx="2081">
                  <c:v>1.363194293865793</c:v>
                </c:pt>
                <c:pt idx="2082">
                  <c:v>1.363132681568661</c:v>
                </c:pt>
                <c:pt idx="2083">
                  <c:v>1.362656625662887</c:v>
                </c:pt>
                <c:pt idx="2084">
                  <c:v>1.362091180183537</c:v>
                </c:pt>
                <c:pt idx="2085">
                  <c:v>1.361763342392799</c:v>
                </c:pt>
                <c:pt idx="2086">
                  <c:v>1.36168211044769</c:v>
                </c:pt>
                <c:pt idx="2087">
                  <c:v>1.361276729213096</c:v>
                </c:pt>
                <c:pt idx="2088">
                  <c:v>1.359982497383591</c:v>
                </c:pt>
                <c:pt idx="2089">
                  <c:v>1.357859592069442</c:v>
                </c:pt>
                <c:pt idx="2090">
                  <c:v>1.356216928768272</c:v>
                </c:pt>
                <c:pt idx="2091">
                  <c:v>1.355610089064339</c:v>
                </c:pt>
                <c:pt idx="2092">
                  <c:v>1.355331059446644</c:v>
                </c:pt>
                <c:pt idx="2093">
                  <c:v>1.354952679908068</c:v>
                </c:pt>
                <c:pt idx="2094">
                  <c:v>1.354941414813262</c:v>
                </c:pt>
                <c:pt idx="2095">
                  <c:v>1.3548566851101</c:v>
                </c:pt>
                <c:pt idx="2096">
                  <c:v>1.354531202378554</c:v>
                </c:pt>
                <c:pt idx="2097">
                  <c:v>1.354238799627074</c:v>
                </c:pt>
                <c:pt idx="2098">
                  <c:v>1.354068297835615</c:v>
                </c:pt>
                <c:pt idx="2099">
                  <c:v>1.353539500376222</c:v>
                </c:pt>
                <c:pt idx="2100">
                  <c:v>1.353473330059028</c:v>
                </c:pt>
                <c:pt idx="2101">
                  <c:v>1.35309046674159</c:v>
                </c:pt>
                <c:pt idx="2102">
                  <c:v>1.352799952980566</c:v>
                </c:pt>
                <c:pt idx="2103">
                  <c:v>1.352226556487347</c:v>
                </c:pt>
                <c:pt idx="2104">
                  <c:v>1.351597807833111</c:v>
                </c:pt>
                <c:pt idx="2105">
                  <c:v>1.351460786157623</c:v>
                </c:pt>
                <c:pt idx="2106">
                  <c:v>1.351399137766617</c:v>
                </c:pt>
                <c:pt idx="2107">
                  <c:v>1.350635977197304</c:v>
                </c:pt>
                <c:pt idx="2108">
                  <c:v>1.350623399257436</c:v>
                </c:pt>
                <c:pt idx="2109">
                  <c:v>1.35036360029912</c:v>
                </c:pt>
                <c:pt idx="2110">
                  <c:v>1.350121043347321</c:v>
                </c:pt>
                <c:pt idx="2111">
                  <c:v>1.349947292576189</c:v>
                </c:pt>
                <c:pt idx="2112">
                  <c:v>1.34983798063862</c:v>
                </c:pt>
                <c:pt idx="2113">
                  <c:v>1.348623696610148</c:v>
                </c:pt>
                <c:pt idx="2114">
                  <c:v>1.347890753861784</c:v>
                </c:pt>
                <c:pt idx="2115">
                  <c:v>1.346872757272542</c:v>
                </c:pt>
                <c:pt idx="2116">
                  <c:v>1.34674961186576</c:v>
                </c:pt>
                <c:pt idx="2117">
                  <c:v>1.34629787196869</c:v>
                </c:pt>
                <c:pt idx="2118">
                  <c:v>1.344849174441038</c:v>
                </c:pt>
                <c:pt idx="2119">
                  <c:v>1.344760630490365</c:v>
                </c:pt>
                <c:pt idx="2120">
                  <c:v>1.344404108417094</c:v>
                </c:pt>
                <c:pt idx="2121">
                  <c:v>1.342246877956377</c:v>
                </c:pt>
                <c:pt idx="2122">
                  <c:v>1.341022521221437</c:v>
                </c:pt>
                <c:pt idx="2123">
                  <c:v>1.340513677501951</c:v>
                </c:pt>
                <c:pt idx="2124">
                  <c:v>1.339205686748095</c:v>
                </c:pt>
                <c:pt idx="2125">
                  <c:v>1.338966660350312</c:v>
                </c:pt>
                <c:pt idx="2126">
                  <c:v>1.338121296751744</c:v>
                </c:pt>
                <c:pt idx="2127">
                  <c:v>1.338025526571166</c:v>
                </c:pt>
                <c:pt idx="2128">
                  <c:v>1.337111375497659</c:v>
                </c:pt>
                <c:pt idx="2129">
                  <c:v>1.336208974270455</c:v>
                </c:pt>
                <c:pt idx="2130">
                  <c:v>1.335165183890583</c:v>
                </c:pt>
                <c:pt idx="2131">
                  <c:v>1.33394742848051</c:v>
                </c:pt>
                <c:pt idx="2132">
                  <c:v>1.33368328771865</c:v>
                </c:pt>
                <c:pt idx="2133">
                  <c:v>1.330943506765204</c:v>
                </c:pt>
                <c:pt idx="2134">
                  <c:v>1.330710704022288</c:v>
                </c:pt>
                <c:pt idx="2135">
                  <c:v>1.329966213197687</c:v>
                </c:pt>
                <c:pt idx="2136">
                  <c:v>1.329948631457721</c:v>
                </c:pt>
                <c:pt idx="2137">
                  <c:v>1.329893991164281</c:v>
                </c:pt>
                <c:pt idx="2138">
                  <c:v>1.329607252657005</c:v>
                </c:pt>
                <c:pt idx="2139">
                  <c:v>1.329262228165803</c:v>
                </c:pt>
                <c:pt idx="2140">
                  <c:v>1.328652659423856</c:v>
                </c:pt>
                <c:pt idx="2141">
                  <c:v>1.327995768267451</c:v>
                </c:pt>
                <c:pt idx="2142">
                  <c:v>1.327447880416326</c:v>
                </c:pt>
                <c:pt idx="2143">
                  <c:v>1.32717462451392</c:v>
                </c:pt>
                <c:pt idx="2144">
                  <c:v>1.327126075374099</c:v>
                </c:pt>
                <c:pt idx="2145">
                  <c:v>1.325552324105081</c:v>
                </c:pt>
                <c:pt idx="2146">
                  <c:v>1.32519560080846</c:v>
                </c:pt>
                <c:pt idx="2147">
                  <c:v>1.324905018065831</c:v>
                </c:pt>
                <c:pt idx="2148">
                  <c:v>1.323940634387801</c:v>
                </c:pt>
                <c:pt idx="2149">
                  <c:v>1.323582547829096</c:v>
                </c:pt>
                <c:pt idx="2150">
                  <c:v>1.323261573727191</c:v>
                </c:pt>
                <c:pt idx="2151">
                  <c:v>1.323106719314655</c:v>
                </c:pt>
                <c:pt idx="2152">
                  <c:v>1.322325946310543</c:v>
                </c:pt>
                <c:pt idx="2153">
                  <c:v>1.321845300770546</c:v>
                </c:pt>
                <c:pt idx="2154">
                  <c:v>1.32173318361153</c:v>
                </c:pt>
                <c:pt idx="2155">
                  <c:v>1.321295759154337</c:v>
                </c:pt>
                <c:pt idx="2156">
                  <c:v>1.320536935643426</c:v>
                </c:pt>
                <c:pt idx="2157">
                  <c:v>1.31988120067251</c:v>
                </c:pt>
                <c:pt idx="2158">
                  <c:v>1.319524218029071</c:v>
                </c:pt>
                <c:pt idx="2159">
                  <c:v>1.319407555002915</c:v>
                </c:pt>
                <c:pt idx="2160">
                  <c:v>1.319285763966691</c:v>
                </c:pt>
                <c:pt idx="2161">
                  <c:v>1.318813354780925</c:v>
                </c:pt>
                <c:pt idx="2162">
                  <c:v>1.3185279539976</c:v>
                </c:pt>
                <c:pt idx="2163">
                  <c:v>1.317226104162026</c:v>
                </c:pt>
                <c:pt idx="2164">
                  <c:v>1.317015590828084</c:v>
                </c:pt>
                <c:pt idx="2165">
                  <c:v>1.316768682904479</c:v>
                </c:pt>
                <c:pt idx="2166">
                  <c:v>1.316384222851302</c:v>
                </c:pt>
                <c:pt idx="2167">
                  <c:v>1.315929256703764</c:v>
                </c:pt>
                <c:pt idx="2168">
                  <c:v>1.315472922522058</c:v>
                </c:pt>
                <c:pt idx="2169">
                  <c:v>1.313046502165051</c:v>
                </c:pt>
                <c:pt idx="2170">
                  <c:v>1.312377145522013</c:v>
                </c:pt>
                <c:pt idx="2171">
                  <c:v>1.311713382043806</c:v>
                </c:pt>
                <c:pt idx="2172">
                  <c:v>1.311630709455468</c:v>
                </c:pt>
                <c:pt idx="2173">
                  <c:v>1.311358600739313</c:v>
                </c:pt>
                <c:pt idx="2174">
                  <c:v>1.311197660586463</c:v>
                </c:pt>
                <c:pt idx="2175">
                  <c:v>1.311106911123756</c:v>
                </c:pt>
                <c:pt idx="2176">
                  <c:v>1.310642241187104</c:v>
                </c:pt>
                <c:pt idx="2177">
                  <c:v>1.309988605741429</c:v>
                </c:pt>
                <c:pt idx="2178">
                  <c:v>1.308903922257405</c:v>
                </c:pt>
                <c:pt idx="2179">
                  <c:v>1.308091121361313</c:v>
                </c:pt>
                <c:pt idx="2180">
                  <c:v>1.307674782811454</c:v>
                </c:pt>
                <c:pt idx="2181">
                  <c:v>1.30717680248064</c:v>
                </c:pt>
                <c:pt idx="2182">
                  <c:v>1.305919461389205</c:v>
                </c:pt>
                <c:pt idx="2183">
                  <c:v>1.305681623345978</c:v>
                </c:pt>
                <c:pt idx="2184">
                  <c:v>1.304919459454101</c:v>
                </c:pt>
                <c:pt idx="2185">
                  <c:v>1.304860995209962</c:v>
                </c:pt>
                <c:pt idx="2186">
                  <c:v>1.304652406405425</c:v>
                </c:pt>
                <c:pt idx="2187">
                  <c:v>1.30413133652949</c:v>
                </c:pt>
                <c:pt idx="2188">
                  <c:v>1.303555420477938</c:v>
                </c:pt>
                <c:pt idx="2189">
                  <c:v>1.303119346981848</c:v>
                </c:pt>
                <c:pt idx="2190">
                  <c:v>1.302883923908898</c:v>
                </c:pt>
                <c:pt idx="2191">
                  <c:v>1.301846237287348</c:v>
                </c:pt>
                <c:pt idx="2192">
                  <c:v>1.301718140049234</c:v>
                </c:pt>
                <c:pt idx="2193">
                  <c:v>1.301521945379767</c:v>
                </c:pt>
                <c:pt idx="2194">
                  <c:v>1.301392665048455</c:v>
                </c:pt>
                <c:pt idx="2195">
                  <c:v>1.301263461676572</c:v>
                </c:pt>
                <c:pt idx="2196">
                  <c:v>1.301115955453616</c:v>
                </c:pt>
                <c:pt idx="2197">
                  <c:v>1.300065634741435</c:v>
                </c:pt>
                <c:pt idx="2198">
                  <c:v>1.299462247796874</c:v>
                </c:pt>
                <c:pt idx="2199">
                  <c:v>1.298800031003583</c:v>
                </c:pt>
                <c:pt idx="2200">
                  <c:v>1.298603758106047</c:v>
                </c:pt>
                <c:pt idx="2201">
                  <c:v>1.298078052791237</c:v>
                </c:pt>
                <c:pt idx="2202">
                  <c:v>1.29722764296125</c:v>
                </c:pt>
                <c:pt idx="2203">
                  <c:v>1.296491211577025</c:v>
                </c:pt>
                <c:pt idx="2204">
                  <c:v>1.296072083736392</c:v>
                </c:pt>
                <c:pt idx="2205">
                  <c:v>1.295818908365508</c:v>
                </c:pt>
                <c:pt idx="2206">
                  <c:v>1.294880345893092</c:v>
                </c:pt>
                <c:pt idx="2207">
                  <c:v>1.294845833032777</c:v>
                </c:pt>
                <c:pt idx="2208">
                  <c:v>1.29224604115449</c:v>
                </c:pt>
                <c:pt idx="2209">
                  <c:v>1.291709645604502</c:v>
                </c:pt>
                <c:pt idx="2210">
                  <c:v>1.291652670792511</c:v>
                </c:pt>
                <c:pt idx="2211">
                  <c:v>1.29138307197222</c:v>
                </c:pt>
                <c:pt idx="2212">
                  <c:v>1.291221640853821</c:v>
                </c:pt>
                <c:pt idx="2213">
                  <c:v>1.2910030632068</c:v>
                </c:pt>
                <c:pt idx="2214">
                  <c:v>1.29085278393309</c:v>
                </c:pt>
                <c:pt idx="2215">
                  <c:v>1.29069580124392</c:v>
                </c:pt>
                <c:pt idx="2216">
                  <c:v>1.29042513009558</c:v>
                </c:pt>
                <c:pt idx="2217">
                  <c:v>1.289888331995017</c:v>
                </c:pt>
                <c:pt idx="2218">
                  <c:v>1.28927618752626</c:v>
                </c:pt>
                <c:pt idx="2219">
                  <c:v>1.28911612347814</c:v>
                </c:pt>
                <c:pt idx="2220">
                  <c:v>1.288549127514542</c:v>
                </c:pt>
                <c:pt idx="2221">
                  <c:v>1.288260237558041</c:v>
                </c:pt>
                <c:pt idx="2222">
                  <c:v>1.286961106793163</c:v>
                </c:pt>
                <c:pt idx="2223">
                  <c:v>1.286901068926894</c:v>
                </c:pt>
                <c:pt idx="2224">
                  <c:v>1.286616481457554</c:v>
                </c:pt>
                <c:pt idx="2225">
                  <c:v>1.286541138096758</c:v>
                </c:pt>
                <c:pt idx="2226">
                  <c:v>1.286301414028812</c:v>
                </c:pt>
                <c:pt idx="2227">
                  <c:v>1.286261443840977</c:v>
                </c:pt>
                <c:pt idx="2228">
                  <c:v>1.28600132042044</c:v>
                </c:pt>
                <c:pt idx="2229">
                  <c:v>1.285286744862951</c:v>
                </c:pt>
                <c:pt idx="2230">
                  <c:v>1.284922137189323</c:v>
                </c:pt>
                <c:pt idx="2231">
                  <c:v>1.28460549991387</c:v>
                </c:pt>
                <c:pt idx="2232">
                  <c:v>1.283649336143011</c:v>
                </c:pt>
                <c:pt idx="2233">
                  <c:v>1.283577488453711</c:v>
                </c:pt>
                <c:pt idx="2234">
                  <c:v>1.282963778617671</c:v>
                </c:pt>
                <c:pt idx="2235">
                  <c:v>1.282950490646372</c:v>
                </c:pt>
                <c:pt idx="2236">
                  <c:v>1.282257894563562</c:v>
                </c:pt>
                <c:pt idx="2237">
                  <c:v>1.279387643999301</c:v>
                </c:pt>
                <c:pt idx="2238">
                  <c:v>1.278492811419227</c:v>
                </c:pt>
                <c:pt idx="2239">
                  <c:v>1.277813755890925</c:v>
                </c:pt>
                <c:pt idx="2240">
                  <c:v>1.277565187809019</c:v>
                </c:pt>
                <c:pt idx="2241">
                  <c:v>1.277177478856693</c:v>
                </c:pt>
                <c:pt idx="2242">
                  <c:v>1.276651225795963</c:v>
                </c:pt>
                <c:pt idx="2243">
                  <c:v>1.276473867105572</c:v>
                </c:pt>
                <c:pt idx="2244">
                  <c:v>1.275561732180401</c:v>
                </c:pt>
                <c:pt idx="2245">
                  <c:v>1.274825128424236</c:v>
                </c:pt>
                <c:pt idx="2246">
                  <c:v>1.273721353636455</c:v>
                </c:pt>
                <c:pt idx="2247">
                  <c:v>1.273713981782018</c:v>
                </c:pt>
                <c:pt idx="2248">
                  <c:v>1.273222403056325</c:v>
                </c:pt>
                <c:pt idx="2249">
                  <c:v>1.273176366423023</c:v>
                </c:pt>
                <c:pt idx="2250">
                  <c:v>1.271928791098324</c:v>
                </c:pt>
                <c:pt idx="2251">
                  <c:v>1.271769887996599</c:v>
                </c:pt>
                <c:pt idx="2252">
                  <c:v>1.271702590201484</c:v>
                </c:pt>
                <c:pt idx="2253">
                  <c:v>1.271678833453598</c:v>
                </c:pt>
                <c:pt idx="2254">
                  <c:v>1.270951669401678</c:v>
                </c:pt>
                <c:pt idx="2255">
                  <c:v>1.270835397939714</c:v>
                </c:pt>
                <c:pt idx="2256">
                  <c:v>1.270609935213673</c:v>
                </c:pt>
                <c:pt idx="2257">
                  <c:v>1.270589256476208</c:v>
                </c:pt>
                <c:pt idx="2258">
                  <c:v>1.269526750340868</c:v>
                </c:pt>
                <c:pt idx="2259">
                  <c:v>1.269186445165453</c:v>
                </c:pt>
                <c:pt idx="2260">
                  <c:v>1.268189132025728</c:v>
                </c:pt>
                <c:pt idx="2261">
                  <c:v>1.268001894416505</c:v>
                </c:pt>
                <c:pt idx="2262">
                  <c:v>1.267598358588007</c:v>
                </c:pt>
                <c:pt idx="2263">
                  <c:v>1.267564309558008</c:v>
                </c:pt>
                <c:pt idx="2264">
                  <c:v>1.266290640438322</c:v>
                </c:pt>
                <c:pt idx="2265">
                  <c:v>1.266228107282923</c:v>
                </c:pt>
                <c:pt idx="2266">
                  <c:v>1.265748097139115</c:v>
                </c:pt>
                <c:pt idx="2267">
                  <c:v>1.265706416855592</c:v>
                </c:pt>
                <c:pt idx="2268">
                  <c:v>1.263929419972134</c:v>
                </c:pt>
                <c:pt idx="2269">
                  <c:v>1.263664694457346</c:v>
                </c:pt>
                <c:pt idx="2270">
                  <c:v>1.260900039612547</c:v>
                </c:pt>
                <c:pt idx="2271">
                  <c:v>1.260538246197102</c:v>
                </c:pt>
                <c:pt idx="2272">
                  <c:v>1.260221909688368</c:v>
                </c:pt>
                <c:pt idx="2273">
                  <c:v>1.258589841019183</c:v>
                </c:pt>
                <c:pt idx="2274">
                  <c:v>1.258552349266498</c:v>
                </c:pt>
                <c:pt idx="2275">
                  <c:v>1.258132999704547</c:v>
                </c:pt>
                <c:pt idx="2276">
                  <c:v>1.257747171221485</c:v>
                </c:pt>
                <c:pt idx="2277">
                  <c:v>1.257580149113816</c:v>
                </c:pt>
                <c:pt idx="2278">
                  <c:v>1.257360242068406</c:v>
                </c:pt>
                <c:pt idx="2279">
                  <c:v>1.256562090894867</c:v>
                </c:pt>
                <c:pt idx="2280">
                  <c:v>1.256215319193561</c:v>
                </c:pt>
                <c:pt idx="2281">
                  <c:v>1.255243171505815</c:v>
                </c:pt>
                <c:pt idx="2282">
                  <c:v>1.254755767068234</c:v>
                </c:pt>
                <c:pt idx="2283">
                  <c:v>1.254519351959454</c:v>
                </c:pt>
                <c:pt idx="2284">
                  <c:v>1.253137202584104</c:v>
                </c:pt>
                <c:pt idx="2285">
                  <c:v>1.253084011657993</c:v>
                </c:pt>
                <c:pt idx="2286">
                  <c:v>1.251909874046097</c:v>
                </c:pt>
                <c:pt idx="2287">
                  <c:v>1.251681105362327</c:v>
                </c:pt>
                <c:pt idx="2288">
                  <c:v>1.251499530757388</c:v>
                </c:pt>
                <c:pt idx="2289">
                  <c:v>1.250056977716267</c:v>
                </c:pt>
                <c:pt idx="2290">
                  <c:v>1.250043099066042</c:v>
                </c:pt>
                <c:pt idx="2291">
                  <c:v>1.249466345977716</c:v>
                </c:pt>
                <c:pt idx="2292">
                  <c:v>1.249118155794861</c:v>
                </c:pt>
                <c:pt idx="2293">
                  <c:v>1.247244829279135</c:v>
                </c:pt>
                <c:pt idx="2294">
                  <c:v>1.247057260087994</c:v>
                </c:pt>
                <c:pt idx="2295">
                  <c:v>1.246554017137438</c:v>
                </c:pt>
                <c:pt idx="2296">
                  <c:v>1.245645312113233</c:v>
                </c:pt>
                <c:pt idx="2297">
                  <c:v>1.244886303751381</c:v>
                </c:pt>
                <c:pt idx="2298">
                  <c:v>1.24457251155483</c:v>
                </c:pt>
                <c:pt idx="2299">
                  <c:v>1.244561263225573</c:v>
                </c:pt>
                <c:pt idx="2300">
                  <c:v>1.244515842461475</c:v>
                </c:pt>
                <c:pt idx="2301">
                  <c:v>1.244070706729471</c:v>
                </c:pt>
                <c:pt idx="2302">
                  <c:v>1.242405280572529</c:v>
                </c:pt>
                <c:pt idx="2303">
                  <c:v>1.24108214763341</c:v>
                </c:pt>
                <c:pt idx="2304">
                  <c:v>1.240771042329245</c:v>
                </c:pt>
                <c:pt idx="2305">
                  <c:v>1.24004722137064</c:v>
                </c:pt>
                <c:pt idx="2306">
                  <c:v>1.239057188015163</c:v>
                </c:pt>
                <c:pt idx="2307">
                  <c:v>1.238947423871198</c:v>
                </c:pt>
                <c:pt idx="2308">
                  <c:v>1.238166179204383</c:v>
                </c:pt>
                <c:pt idx="2309">
                  <c:v>1.237677307850537</c:v>
                </c:pt>
                <c:pt idx="2310">
                  <c:v>1.237670937654658</c:v>
                </c:pt>
                <c:pt idx="2311">
                  <c:v>1.237537569606293</c:v>
                </c:pt>
                <c:pt idx="2312">
                  <c:v>1.23714073100528</c:v>
                </c:pt>
                <c:pt idx="2313">
                  <c:v>1.237015647053626</c:v>
                </c:pt>
                <c:pt idx="2314">
                  <c:v>1.236597630082932</c:v>
                </c:pt>
                <c:pt idx="2315">
                  <c:v>1.235533680074249</c:v>
                </c:pt>
                <c:pt idx="2316">
                  <c:v>1.23374156617921</c:v>
                </c:pt>
                <c:pt idx="2317">
                  <c:v>1.233513215551808</c:v>
                </c:pt>
                <c:pt idx="2318">
                  <c:v>1.233429824486516</c:v>
                </c:pt>
                <c:pt idx="2319">
                  <c:v>1.231946229172695</c:v>
                </c:pt>
                <c:pt idx="2320">
                  <c:v>1.23150308736088</c:v>
                </c:pt>
                <c:pt idx="2321">
                  <c:v>1.230949152817884</c:v>
                </c:pt>
                <c:pt idx="2322">
                  <c:v>1.229982317819635</c:v>
                </c:pt>
                <c:pt idx="2323">
                  <c:v>1.229832313667497</c:v>
                </c:pt>
                <c:pt idx="2324">
                  <c:v>1.229701665881263</c:v>
                </c:pt>
                <c:pt idx="2325">
                  <c:v>1.229652067353196</c:v>
                </c:pt>
                <c:pt idx="2326">
                  <c:v>1.229589837031721</c:v>
                </c:pt>
                <c:pt idx="2327">
                  <c:v>1.228843189837292</c:v>
                </c:pt>
                <c:pt idx="2328">
                  <c:v>1.228565148977162</c:v>
                </c:pt>
                <c:pt idx="2329">
                  <c:v>1.228166780330986</c:v>
                </c:pt>
                <c:pt idx="2330">
                  <c:v>1.227067868464641</c:v>
                </c:pt>
                <c:pt idx="2331">
                  <c:v>1.226781610110902</c:v>
                </c:pt>
                <c:pt idx="2332">
                  <c:v>1.226074299633113</c:v>
                </c:pt>
                <c:pt idx="2333">
                  <c:v>1.225935216070387</c:v>
                </c:pt>
                <c:pt idx="2334">
                  <c:v>1.225894733722308</c:v>
                </c:pt>
                <c:pt idx="2335">
                  <c:v>1.22589296221879</c:v>
                </c:pt>
                <c:pt idx="2336">
                  <c:v>1.225714632052754</c:v>
                </c:pt>
                <c:pt idx="2337">
                  <c:v>1.225456606500177</c:v>
                </c:pt>
                <c:pt idx="2338">
                  <c:v>1.2254217963362</c:v>
                </c:pt>
                <c:pt idx="2339">
                  <c:v>1.225333944813398</c:v>
                </c:pt>
                <c:pt idx="2340">
                  <c:v>1.224975880975626</c:v>
                </c:pt>
                <c:pt idx="2341">
                  <c:v>1.224951189188048</c:v>
                </c:pt>
                <c:pt idx="2342">
                  <c:v>1.224316432538533</c:v>
                </c:pt>
                <c:pt idx="2343">
                  <c:v>1.224025336119699</c:v>
                </c:pt>
                <c:pt idx="2344">
                  <c:v>1.223829792044135</c:v>
                </c:pt>
                <c:pt idx="2345">
                  <c:v>1.223072891662483</c:v>
                </c:pt>
                <c:pt idx="2346">
                  <c:v>1.222917394303138</c:v>
                </c:pt>
                <c:pt idx="2347">
                  <c:v>1.22108308690704</c:v>
                </c:pt>
                <c:pt idx="2348">
                  <c:v>1.22060562125696</c:v>
                </c:pt>
                <c:pt idx="2349">
                  <c:v>1.220405093952378</c:v>
                </c:pt>
                <c:pt idx="2350">
                  <c:v>1.220204728087789</c:v>
                </c:pt>
                <c:pt idx="2351">
                  <c:v>1.219205515548727</c:v>
                </c:pt>
                <c:pt idx="2352">
                  <c:v>1.219126841004642</c:v>
                </c:pt>
                <c:pt idx="2353">
                  <c:v>1.21893044233351</c:v>
                </c:pt>
                <c:pt idx="2354">
                  <c:v>1.21833739549252</c:v>
                </c:pt>
                <c:pt idx="2355">
                  <c:v>1.218245384243841</c:v>
                </c:pt>
                <c:pt idx="2356">
                  <c:v>1.21812518147542</c:v>
                </c:pt>
                <c:pt idx="2357">
                  <c:v>1.217717603874689</c:v>
                </c:pt>
                <c:pt idx="2358">
                  <c:v>1.217530217496662</c:v>
                </c:pt>
                <c:pt idx="2359">
                  <c:v>1.21745570646644</c:v>
                </c:pt>
                <c:pt idx="2360">
                  <c:v>1.217156255225604</c:v>
                </c:pt>
                <c:pt idx="2361">
                  <c:v>1.21635067710565</c:v>
                </c:pt>
                <c:pt idx="2362">
                  <c:v>1.216276395466858</c:v>
                </c:pt>
                <c:pt idx="2363">
                  <c:v>1.216110784856391</c:v>
                </c:pt>
                <c:pt idx="2364">
                  <c:v>1.21568749603724</c:v>
                </c:pt>
                <c:pt idx="2365">
                  <c:v>1.214924986550781</c:v>
                </c:pt>
                <c:pt idx="2366">
                  <c:v>1.214634787824522</c:v>
                </c:pt>
                <c:pt idx="2367">
                  <c:v>1.214570764548917</c:v>
                </c:pt>
                <c:pt idx="2368">
                  <c:v>1.211010467264464</c:v>
                </c:pt>
                <c:pt idx="2369">
                  <c:v>1.21082444176585</c:v>
                </c:pt>
                <c:pt idx="2370">
                  <c:v>1.210518517679368</c:v>
                </c:pt>
                <c:pt idx="2371">
                  <c:v>1.210064194959671</c:v>
                </c:pt>
                <c:pt idx="2372">
                  <c:v>1.209407144764317</c:v>
                </c:pt>
                <c:pt idx="2373">
                  <c:v>1.209401001242041</c:v>
                </c:pt>
                <c:pt idx="2374">
                  <c:v>1.209188701787201</c:v>
                </c:pt>
                <c:pt idx="2375">
                  <c:v>1.208833452763999</c:v>
                </c:pt>
                <c:pt idx="2376">
                  <c:v>1.208204484590958</c:v>
                </c:pt>
                <c:pt idx="2377">
                  <c:v>1.207851415736693</c:v>
                </c:pt>
                <c:pt idx="2378">
                  <c:v>1.207514467606449</c:v>
                </c:pt>
                <c:pt idx="2379">
                  <c:v>1.206674354343864</c:v>
                </c:pt>
                <c:pt idx="2380">
                  <c:v>1.205422666064361</c:v>
                </c:pt>
                <c:pt idx="2381">
                  <c:v>1.205373771134327</c:v>
                </c:pt>
                <c:pt idx="2382">
                  <c:v>1.20514540939776</c:v>
                </c:pt>
                <c:pt idx="2383">
                  <c:v>1.20460463482605</c:v>
                </c:pt>
                <c:pt idx="2384">
                  <c:v>1.204057069651345</c:v>
                </c:pt>
                <c:pt idx="2385">
                  <c:v>1.203651341241039</c:v>
                </c:pt>
                <c:pt idx="2386">
                  <c:v>1.203439269354599</c:v>
                </c:pt>
                <c:pt idx="2387">
                  <c:v>1.20290050856305</c:v>
                </c:pt>
                <c:pt idx="2388">
                  <c:v>1.202663173405703</c:v>
                </c:pt>
                <c:pt idx="2389">
                  <c:v>1.201506797950934</c:v>
                </c:pt>
                <c:pt idx="2390">
                  <c:v>1.201473621472496</c:v>
                </c:pt>
                <c:pt idx="2391">
                  <c:v>1.200818393996276</c:v>
                </c:pt>
                <c:pt idx="2392">
                  <c:v>1.200138461812698</c:v>
                </c:pt>
                <c:pt idx="2393">
                  <c:v>1.198933841764432</c:v>
                </c:pt>
                <c:pt idx="2394">
                  <c:v>1.198826867959742</c:v>
                </c:pt>
                <c:pt idx="2395">
                  <c:v>1.198354945026256</c:v>
                </c:pt>
                <c:pt idx="2396">
                  <c:v>1.198215590089961</c:v>
                </c:pt>
                <c:pt idx="2397">
                  <c:v>1.19781194353337</c:v>
                </c:pt>
                <c:pt idx="2398">
                  <c:v>1.197366291821125</c:v>
                </c:pt>
                <c:pt idx="2399">
                  <c:v>1.196716175229515</c:v>
                </c:pt>
                <c:pt idx="2400">
                  <c:v>1.196498516254888</c:v>
                </c:pt>
                <c:pt idx="2401">
                  <c:v>1.194462379739714</c:v>
                </c:pt>
                <c:pt idx="2402">
                  <c:v>1.194373570912246</c:v>
                </c:pt>
                <c:pt idx="2403">
                  <c:v>1.194260503748611</c:v>
                </c:pt>
                <c:pt idx="2404">
                  <c:v>1.194192670758427</c:v>
                </c:pt>
                <c:pt idx="2405">
                  <c:v>1.193662796843447</c:v>
                </c:pt>
                <c:pt idx="2406">
                  <c:v>1.193401705743622</c:v>
                </c:pt>
                <c:pt idx="2407">
                  <c:v>1.193391363217814</c:v>
                </c:pt>
                <c:pt idx="2408">
                  <c:v>1.192549884352543</c:v>
                </c:pt>
                <c:pt idx="2409">
                  <c:v>1.19219832911072</c:v>
                </c:pt>
                <c:pt idx="2410">
                  <c:v>1.192197452488467</c:v>
                </c:pt>
                <c:pt idx="2411">
                  <c:v>1.192153184169716</c:v>
                </c:pt>
                <c:pt idx="2412">
                  <c:v>1.19201697718149</c:v>
                </c:pt>
                <c:pt idx="2413">
                  <c:v>1.191035818910067</c:v>
                </c:pt>
                <c:pt idx="2414">
                  <c:v>1.19048319466233</c:v>
                </c:pt>
                <c:pt idx="2415">
                  <c:v>1.190152826309434</c:v>
                </c:pt>
                <c:pt idx="2416">
                  <c:v>1.18961053362181</c:v>
                </c:pt>
                <c:pt idx="2417">
                  <c:v>1.188580738722457</c:v>
                </c:pt>
                <c:pt idx="2418">
                  <c:v>1.18835950505925</c:v>
                </c:pt>
                <c:pt idx="2419">
                  <c:v>1.187783408689332</c:v>
                </c:pt>
                <c:pt idx="2420">
                  <c:v>1.187056471326487</c:v>
                </c:pt>
                <c:pt idx="2421">
                  <c:v>1.18554320734223</c:v>
                </c:pt>
                <c:pt idx="2422">
                  <c:v>1.185133262316334</c:v>
                </c:pt>
                <c:pt idx="2423">
                  <c:v>1.184540084896271</c:v>
                </c:pt>
                <c:pt idx="2424">
                  <c:v>1.184300168965157</c:v>
                </c:pt>
                <c:pt idx="2425">
                  <c:v>1.183837497991216</c:v>
                </c:pt>
                <c:pt idx="2426">
                  <c:v>1.183107908745521</c:v>
                </c:pt>
                <c:pt idx="2427">
                  <c:v>1.181661920980956</c:v>
                </c:pt>
                <c:pt idx="2428">
                  <c:v>1.180227614504017</c:v>
                </c:pt>
                <c:pt idx="2429">
                  <c:v>1.180030149045387</c:v>
                </c:pt>
                <c:pt idx="2430">
                  <c:v>1.179672220608846</c:v>
                </c:pt>
                <c:pt idx="2431">
                  <c:v>1.179261286020999</c:v>
                </c:pt>
                <c:pt idx="2432">
                  <c:v>1.179095909665556</c:v>
                </c:pt>
                <c:pt idx="2433">
                  <c:v>1.178329814603098</c:v>
                </c:pt>
                <c:pt idx="2434">
                  <c:v>1.178257539814752</c:v>
                </c:pt>
                <c:pt idx="2435">
                  <c:v>1.177851636398003</c:v>
                </c:pt>
                <c:pt idx="2436">
                  <c:v>1.177249810033328</c:v>
                </c:pt>
                <c:pt idx="2437">
                  <c:v>1.177142059157565</c:v>
                </c:pt>
                <c:pt idx="2438">
                  <c:v>1.177034120387755</c:v>
                </c:pt>
                <c:pt idx="2439">
                  <c:v>1.176612822072183</c:v>
                </c:pt>
                <c:pt idx="2440">
                  <c:v>1.175534962618495</c:v>
                </c:pt>
                <c:pt idx="2441">
                  <c:v>1.175152987501875</c:v>
                </c:pt>
                <c:pt idx="2442">
                  <c:v>1.175108338370571</c:v>
                </c:pt>
                <c:pt idx="2443">
                  <c:v>1.175062585010655</c:v>
                </c:pt>
                <c:pt idx="2444">
                  <c:v>1.174338117119104</c:v>
                </c:pt>
                <c:pt idx="2445">
                  <c:v>1.174230775493232</c:v>
                </c:pt>
                <c:pt idx="2446">
                  <c:v>1.173858259732338</c:v>
                </c:pt>
                <c:pt idx="2447">
                  <c:v>1.172347055361696</c:v>
                </c:pt>
                <c:pt idx="2448">
                  <c:v>1.172115926956394</c:v>
                </c:pt>
                <c:pt idx="2449">
                  <c:v>1.172022478719105</c:v>
                </c:pt>
                <c:pt idx="2450">
                  <c:v>1.171001206269181</c:v>
                </c:pt>
                <c:pt idx="2451">
                  <c:v>1.169899216470926</c:v>
                </c:pt>
                <c:pt idx="2452">
                  <c:v>1.168375365151454</c:v>
                </c:pt>
                <c:pt idx="2453">
                  <c:v>1.167045990202552</c:v>
                </c:pt>
                <c:pt idx="2454">
                  <c:v>1.166824239532827</c:v>
                </c:pt>
                <c:pt idx="2455">
                  <c:v>1.166675158514198</c:v>
                </c:pt>
                <c:pt idx="2456">
                  <c:v>1.165996566907895</c:v>
                </c:pt>
                <c:pt idx="2457">
                  <c:v>1.164602377965082</c:v>
                </c:pt>
                <c:pt idx="2458">
                  <c:v>1.16432463204902</c:v>
                </c:pt>
                <c:pt idx="2459">
                  <c:v>1.163956453223278</c:v>
                </c:pt>
                <c:pt idx="2460">
                  <c:v>1.163887514226184</c:v>
                </c:pt>
                <c:pt idx="2461">
                  <c:v>1.163667093805401</c:v>
                </c:pt>
                <c:pt idx="2462">
                  <c:v>1.163600196879954</c:v>
                </c:pt>
                <c:pt idx="2463">
                  <c:v>1.16358523168602</c:v>
                </c:pt>
                <c:pt idx="2464">
                  <c:v>1.163446633358374</c:v>
                </c:pt>
                <c:pt idx="2465">
                  <c:v>1.163365643762781</c:v>
                </c:pt>
                <c:pt idx="2466">
                  <c:v>1.163312613494619</c:v>
                </c:pt>
                <c:pt idx="2467">
                  <c:v>1.163066339092625</c:v>
                </c:pt>
                <c:pt idx="2468">
                  <c:v>1.16298781643102</c:v>
                </c:pt>
                <c:pt idx="2469">
                  <c:v>1.162413723942973</c:v>
                </c:pt>
                <c:pt idx="2470">
                  <c:v>1.162059240204436</c:v>
                </c:pt>
                <c:pt idx="2471">
                  <c:v>1.161850384126378</c:v>
                </c:pt>
                <c:pt idx="2472">
                  <c:v>1.161479344752582</c:v>
                </c:pt>
                <c:pt idx="2473">
                  <c:v>1.161385479554266</c:v>
                </c:pt>
                <c:pt idx="2474">
                  <c:v>1.161191392095338</c:v>
                </c:pt>
                <c:pt idx="2475">
                  <c:v>1.1609453178869</c:v>
                </c:pt>
                <c:pt idx="2476">
                  <c:v>1.160348071073652</c:v>
                </c:pt>
                <c:pt idx="2477">
                  <c:v>1.160162125377175</c:v>
                </c:pt>
                <c:pt idx="2478">
                  <c:v>1.160129176645363</c:v>
                </c:pt>
                <c:pt idx="2479">
                  <c:v>1.160074050741788</c:v>
                </c:pt>
                <c:pt idx="2480">
                  <c:v>1.159302423817681</c:v>
                </c:pt>
                <c:pt idx="2481">
                  <c:v>1.159213974550264</c:v>
                </c:pt>
                <c:pt idx="2482">
                  <c:v>1.15918243855133</c:v>
                </c:pt>
                <c:pt idx="2483">
                  <c:v>1.158516043946286</c:v>
                </c:pt>
                <c:pt idx="2484">
                  <c:v>1.157968907882863</c:v>
                </c:pt>
                <c:pt idx="2485">
                  <c:v>1.157324898739517</c:v>
                </c:pt>
                <c:pt idx="2486">
                  <c:v>1.157290481770075</c:v>
                </c:pt>
                <c:pt idx="2487">
                  <c:v>1.156702957827681</c:v>
                </c:pt>
                <c:pt idx="2488">
                  <c:v>1.156696457111251</c:v>
                </c:pt>
                <c:pt idx="2489">
                  <c:v>1.155070174902485</c:v>
                </c:pt>
                <c:pt idx="2490">
                  <c:v>1.154669921857018</c:v>
                </c:pt>
                <c:pt idx="2491">
                  <c:v>1.15450495110586</c:v>
                </c:pt>
                <c:pt idx="2492">
                  <c:v>1.153726590998196</c:v>
                </c:pt>
                <c:pt idx="2493">
                  <c:v>1.152527848436851</c:v>
                </c:pt>
                <c:pt idx="2494">
                  <c:v>1.152128970555405</c:v>
                </c:pt>
                <c:pt idx="2495">
                  <c:v>1.151450045362778</c:v>
                </c:pt>
                <c:pt idx="2496">
                  <c:v>1.151151354305284</c:v>
                </c:pt>
                <c:pt idx="2497">
                  <c:v>1.149835872584571</c:v>
                </c:pt>
                <c:pt idx="2498">
                  <c:v>1.148471197647689</c:v>
                </c:pt>
                <c:pt idx="2499">
                  <c:v>1.148321077320951</c:v>
                </c:pt>
                <c:pt idx="2500">
                  <c:v>1.147601478499185</c:v>
                </c:pt>
                <c:pt idx="2501">
                  <c:v>1.14736976484347</c:v>
                </c:pt>
                <c:pt idx="2502">
                  <c:v>1.146343444675183</c:v>
                </c:pt>
                <c:pt idx="2503">
                  <c:v>1.146094658746054</c:v>
                </c:pt>
                <c:pt idx="2504">
                  <c:v>1.145376864123831</c:v>
                </c:pt>
                <c:pt idx="2505">
                  <c:v>1.144796116264262</c:v>
                </c:pt>
                <c:pt idx="2506">
                  <c:v>1.144269671545787</c:v>
                </c:pt>
                <c:pt idx="2507">
                  <c:v>1.144107051280474</c:v>
                </c:pt>
                <c:pt idx="2508">
                  <c:v>1.142666319727889</c:v>
                </c:pt>
                <c:pt idx="2509">
                  <c:v>1.142056394343506</c:v>
                </c:pt>
                <c:pt idx="2510">
                  <c:v>1.141695211671476</c:v>
                </c:pt>
                <c:pt idx="2511">
                  <c:v>1.14102707776665</c:v>
                </c:pt>
                <c:pt idx="2512">
                  <c:v>1.140962621324655</c:v>
                </c:pt>
                <c:pt idx="2513">
                  <c:v>1.140573548812732</c:v>
                </c:pt>
                <c:pt idx="2514">
                  <c:v>1.140494651906877</c:v>
                </c:pt>
                <c:pt idx="2515">
                  <c:v>1.140374711986826</c:v>
                </c:pt>
                <c:pt idx="2516">
                  <c:v>1.139177103756102</c:v>
                </c:pt>
                <c:pt idx="2517">
                  <c:v>1.138846104047897</c:v>
                </c:pt>
                <c:pt idx="2518">
                  <c:v>1.138258106145978</c:v>
                </c:pt>
                <c:pt idx="2519">
                  <c:v>1.138022493982487</c:v>
                </c:pt>
                <c:pt idx="2520">
                  <c:v>1.137417214205961</c:v>
                </c:pt>
                <c:pt idx="2521">
                  <c:v>1.137243306933708</c:v>
                </c:pt>
                <c:pt idx="2522">
                  <c:v>1.136488578455905</c:v>
                </c:pt>
                <c:pt idx="2523">
                  <c:v>1.136413012042796</c:v>
                </c:pt>
                <c:pt idx="2524">
                  <c:v>1.135859342280405</c:v>
                </c:pt>
                <c:pt idx="2525">
                  <c:v>1.135783853112964</c:v>
                </c:pt>
                <c:pt idx="2526">
                  <c:v>1.135431145589727</c:v>
                </c:pt>
                <c:pt idx="2527">
                  <c:v>1.134625627592898</c:v>
                </c:pt>
                <c:pt idx="2528">
                  <c:v>1.133941428013926</c:v>
                </c:pt>
                <c:pt idx="2529">
                  <c:v>1.133720851583434</c:v>
                </c:pt>
                <c:pt idx="2530">
                  <c:v>1.133632435021852</c:v>
                </c:pt>
                <c:pt idx="2531">
                  <c:v>1.133500309718086</c:v>
                </c:pt>
                <c:pt idx="2532">
                  <c:v>1.132751466524347</c:v>
                </c:pt>
                <c:pt idx="2533">
                  <c:v>1.132433163274295</c:v>
                </c:pt>
                <c:pt idx="2534">
                  <c:v>1.13202649451086</c:v>
                </c:pt>
                <c:pt idx="2535">
                  <c:v>1.13175490111518</c:v>
                </c:pt>
                <c:pt idx="2536">
                  <c:v>1.130898665689981</c:v>
                </c:pt>
                <c:pt idx="2537">
                  <c:v>1.129382094734623</c:v>
                </c:pt>
                <c:pt idx="2538">
                  <c:v>1.128377163322981</c:v>
                </c:pt>
                <c:pt idx="2539">
                  <c:v>1.127745823001755</c:v>
                </c:pt>
                <c:pt idx="2540">
                  <c:v>1.127171521901668</c:v>
                </c:pt>
                <c:pt idx="2541">
                  <c:v>1.127077047156342</c:v>
                </c:pt>
                <c:pt idx="2542">
                  <c:v>1.126606833467516</c:v>
                </c:pt>
                <c:pt idx="2543">
                  <c:v>1.124526490825712</c:v>
                </c:pt>
                <c:pt idx="2544">
                  <c:v>1.124264764423634</c:v>
                </c:pt>
                <c:pt idx="2545">
                  <c:v>1.124181192955398</c:v>
                </c:pt>
                <c:pt idx="2546">
                  <c:v>1.123354601203165</c:v>
                </c:pt>
                <c:pt idx="2547">
                  <c:v>1.121828325710696</c:v>
                </c:pt>
                <c:pt idx="2548">
                  <c:v>1.121595305532546</c:v>
                </c:pt>
                <c:pt idx="2549">
                  <c:v>1.121049737659887</c:v>
                </c:pt>
                <c:pt idx="2550">
                  <c:v>1.121040185635622</c:v>
                </c:pt>
                <c:pt idx="2551">
                  <c:v>1.120747456412472</c:v>
                </c:pt>
                <c:pt idx="2552">
                  <c:v>1.120655678916996</c:v>
                </c:pt>
                <c:pt idx="2553">
                  <c:v>1.120488168503495</c:v>
                </c:pt>
                <c:pt idx="2554">
                  <c:v>1.119793001511254</c:v>
                </c:pt>
                <c:pt idx="2555">
                  <c:v>1.119696042200526</c:v>
                </c:pt>
                <c:pt idx="2556">
                  <c:v>1.119049865986208</c:v>
                </c:pt>
                <c:pt idx="2557">
                  <c:v>1.118697519202806</c:v>
                </c:pt>
                <c:pt idx="2558">
                  <c:v>1.118692143737445</c:v>
                </c:pt>
                <c:pt idx="2559">
                  <c:v>1.11863334617525</c:v>
                </c:pt>
                <c:pt idx="2560">
                  <c:v>1.117888875776574</c:v>
                </c:pt>
                <c:pt idx="2561">
                  <c:v>1.117178345854741</c:v>
                </c:pt>
                <c:pt idx="2562">
                  <c:v>1.116379452913528</c:v>
                </c:pt>
                <c:pt idx="2563">
                  <c:v>1.115741027982408</c:v>
                </c:pt>
                <c:pt idx="2564">
                  <c:v>1.115605276532836</c:v>
                </c:pt>
                <c:pt idx="2565">
                  <c:v>1.115582666739806</c:v>
                </c:pt>
                <c:pt idx="2566">
                  <c:v>1.114952523693292</c:v>
                </c:pt>
                <c:pt idx="2567">
                  <c:v>1.11489950911949</c:v>
                </c:pt>
                <c:pt idx="2568">
                  <c:v>1.112997027380198</c:v>
                </c:pt>
                <c:pt idx="2569">
                  <c:v>1.110901238864761</c:v>
                </c:pt>
                <c:pt idx="2570">
                  <c:v>1.110835121818307</c:v>
                </c:pt>
                <c:pt idx="2571">
                  <c:v>1.110365096244544</c:v>
                </c:pt>
                <c:pt idx="2572">
                  <c:v>1.109010639172371</c:v>
                </c:pt>
                <c:pt idx="2573">
                  <c:v>1.108983569396521</c:v>
                </c:pt>
                <c:pt idx="2574">
                  <c:v>1.107946702445597</c:v>
                </c:pt>
                <c:pt idx="2575">
                  <c:v>1.107776972419557</c:v>
                </c:pt>
                <c:pt idx="2576">
                  <c:v>1.107623504019521</c:v>
                </c:pt>
                <c:pt idx="2577">
                  <c:v>1.107113759529364</c:v>
                </c:pt>
                <c:pt idx="2578">
                  <c:v>1.106976072664221</c:v>
                </c:pt>
                <c:pt idx="2579">
                  <c:v>1.106847883737438</c:v>
                </c:pt>
                <c:pt idx="2580">
                  <c:v>1.10627191480406</c:v>
                </c:pt>
                <c:pt idx="2581">
                  <c:v>1.106053839071342</c:v>
                </c:pt>
                <c:pt idx="2582">
                  <c:v>1.105532661002751</c:v>
                </c:pt>
                <c:pt idx="2583">
                  <c:v>1.104559916065936</c:v>
                </c:pt>
                <c:pt idx="2584">
                  <c:v>1.104173873200268</c:v>
                </c:pt>
                <c:pt idx="2585">
                  <c:v>1.10346574488361</c:v>
                </c:pt>
                <c:pt idx="2586">
                  <c:v>1.103029605027709</c:v>
                </c:pt>
                <c:pt idx="2587">
                  <c:v>1.102381484437533</c:v>
                </c:pt>
                <c:pt idx="2588">
                  <c:v>1.102284243455205</c:v>
                </c:pt>
                <c:pt idx="2589">
                  <c:v>1.101660651942078</c:v>
                </c:pt>
                <c:pt idx="2590">
                  <c:v>1.101560489583635</c:v>
                </c:pt>
                <c:pt idx="2591">
                  <c:v>1.10145006727644</c:v>
                </c:pt>
                <c:pt idx="2592">
                  <c:v>1.100138567707397</c:v>
                </c:pt>
                <c:pt idx="2593">
                  <c:v>1.100130938928613</c:v>
                </c:pt>
                <c:pt idx="2594">
                  <c:v>1.099614750694339</c:v>
                </c:pt>
                <c:pt idx="2595">
                  <c:v>1.097957420199984</c:v>
                </c:pt>
                <c:pt idx="2596">
                  <c:v>1.097831785694859</c:v>
                </c:pt>
                <c:pt idx="2597">
                  <c:v>1.097564959299176</c:v>
                </c:pt>
                <c:pt idx="2598">
                  <c:v>1.096921577794478</c:v>
                </c:pt>
                <c:pt idx="2599">
                  <c:v>1.096565600589997</c:v>
                </c:pt>
                <c:pt idx="2600">
                  <c:v>1.096513721798715</c:v>
                </c:pt>
                <c:pt idx="2601">
                  <c:v>1.096263156397734</c:v>
                </c:pt>
                <c:pt idx="2602">
                  <c:v>1.095876489421404</c:v>
                </c:pt>
                <c:pt idx="2603">
                  <c:v>1.095232408747252</c:v>
                </c:pt>
                <c:pt idx="2604">
                  <c:v>1.095073113106837</c:v>
                </c:pt>
                <c:pt idx="2605">
                  <c:v>1.093969137581824</c:v>
                </c:pt>
                <c:pt idx="2606">
                  <c:v>1.093771480509267</c:v>
                </c:pt>
                <c:pt idx="2607">
                  <c:v>1.093416434253661</c:v>
                </c:pt>
                <c:pt idx="2608">
                  <c:v>1.093374099665486</c:v>
                </c:pt>
                <c:pt idx="2609">
                  <c:v>1.093356457571216</c:v>
                </c:pt>
                <c:pt idx="2610">
                  <c:v>1.093115418116987</c:v>
                </c:pt>
                <c:pt idx="2611">
                  <c:v>1.092998310116766</c:v>
                </c:pt>
                <c:pt idx="2612">
                  <c:v>1.091408937646676</c:v>
                </c:pt>
                <c:pt idx="2613">
                  <c:v>1.091408757279914</c:v>
                </c:pt>
                <c:pt idx="2614">
                  <c:v>1.09123246798039</c:v>
                </c:pt>
                <c:pt idx="2615">
                  <c:v>1.090577719199844</c:v>
                </c:pt>
                <c:pt idx="2616">
                  <c:v>1.089891954030998</c:v>
                </c:pt>
                <c:pt idx="2617">
                  <c:v>1.08874392878571</c:v>
                </c:pt>
                <c:pt idx="2618">
                  <c:v>1.086809163213424</c:v>
                </c:pt>
                <c:pt idx="2619">
                  <c:v>1.08587695365778</c:v>
                </c:pt>
                <c:pt idx="2620">
                  <c:v>1.08579660842213</c:v>
                </c:pt>
                <c:pt idx="2621">
                  <c:v>1.085028055659336</c:v>
                </c:pt>
                <c:pt idx="2622">
                  <c:v>1.084998094677065</c:v>
                </c:pt>
                <c:pt idx="2623">
                  <c:v>1.084722749074213</c:v>
                </c:pt>
                <c:pt idx="2624">
                  <c:v>1.084712726373668</c:v>
                </c:pt>
                <c:pt idx="2625">
                  <c:v>1.084700744695612</c:v>
                </c:pt>
                <c:pt idx="2626">
                  <c:v>1.084028582498084</c:v>
                </c:pt>
                <c:pt idx="2627">
                  <c:v>1.083462751285458</c:v>
                </c:pt>
                <c:pt idx="2628">
                  <c:v>1.082941663086514</c:v>
                </c:pt>
                <c:pt idx="2629">
                  <c:v>1.082567096353365</c:v>
                </c:pt>
                <c:pt idx="2630">
                  <c:v>1.082141659179208</c:v>
                </c:pt>
                <c:pt idx="2631">
                  <c:v>1.082132309625387</c:v>
                </c:pt>
                <c:pt idx="2632">
                  <c:v>1.08158913441877</c:v>
                </c:pt>
                <c:pt idx="2633">
                  <c:v>1.081384175062203</c:v>
                </c:pt>
                <c:pt idx="2634">
                  <c:v>1.081005498024192</c:v>
                </c:pt>
                <c:pt idx="2635">
                  <c:v>1.080517165033375</c:v>
                </c:pt>
                <c:pt idx="2636">
                  <c:v>1.079893054012431</c:v>
                </c:pt>
                <c:pt idx="2637">
                  <c:v>1.079095747247218</c:v>
                </c:pt>
                <c:pt idx="2638">
                  <c:v>1.078471789618201</c:v>
                </c:pt>
                <c:pt idx="2639">
                  <c:v>1.078369933712004</c:v>
                </c:pt>
                <c:pt idx="2640">
                  <c:v>1.077505213861378</c:v>
                </c:pt>
                <c:pt idx="2641">
                  <c:v>1.07745599924076</c:v>
                </c:pt>
                <c:pt idx="2642">
                  <c:v>1.077060449372218</c:v>
                </c:pt>
                <c:pt idx="2643">
                  <c:v>1.076836404832166</c:v>
                </c:pt>
                <c:pt idx="2644">
                  <c:v>1.07653798850492</c:v>
                </c:pt>
                <c:pt idx="2645">
                  <c:v>1.07596552078628</c:v>
                </c:pt>
                <c:pt idx="2646">
                  <c:v>1.075905371386223</c:v>
                </c:pt>
                <c:pt idx="2647">
                  <c:v>1.075645976341974</c:v>
                </c:pt>
                <c:pt idx="2648">
                  <c:v>1.07486481295299</c:v>
                </c:pt>
                <c:pt idx="2649">
                  <c:v>1.074422750509934</c:v>
                </c:pt>
                <c:pt idx="2650">
                  <c:v>1.074009849409911</c:v>
                </c:pt>
                <c:pt idx="2651">
                  <c:v>1.072568824177271</c:v>
                </c:pt>
                <c:pt idx="2652">
                  <c:v>1.072035552290633</c:v>
                </c:pt>
                <c:pt idx="2653">
                  <c:v>1.071848931130585</c:v>
                </c:pt>
                <c:pt idx="2654">
                  <c:v>1.070708294923652</c:v>
                </c:pt>
                <c:pt idx="2655">
                  <c:v>1.070631194932923</c:v>
                </c:pt>
                <c:pt idx="2656">
                  <c:v>1.070127364181906</c:v>
                </c:pt>
                <c:pt idx="2657">
                  <c:v>1.069813167310628</c:v>
                </c:pt>
                <c:pt idx="2658">
                  <c:v>1.068368112487537</c:v>
                </c:pt>
                <c:pt idx="2659">
                  <c:v>1.068141132978706</c:v>
                </c:pt>
                <c:pt idx="2660">
                  <c:v>1.067714587027717</c:v>
                </c:pt>
                <c:pt idx="2661">
                  <c:v>1.067594301368708</c:v>
                </c:pt>
                <c:pt idx="2662">
                  <c:v>1.06725117380381</c:v>
                </c:pt>
                <c:pt idx="2663">
                  <c:v>1.065457423756784</c:v>
                </c:pt>
                <c:pt idx="2664">
                  <c:v>1.065410468934472</c:v>
                </c:pt>
                <c:pt idx="2665">
                  <c:v>1.065365519787366</c:v>
                </c:pt>
                <c:pt idx="2666">
                  <c:v>1.065048026085167</c:v>
                </c:pt>
                <c:pt idx="2667">
                  <c:v>1.064868980786476</c:v>
                </c:pt>
                <c:pt idx="2668">
                  <c:v>1.064534456765301</c:v>
                </c:pt>
                <c:pt idx="2669">
                  <c:v>1.064434389947421</c:v>
                </c:pt>
                <c:pt idx="2670">
                  <c:v>1.06416558338877</c:v>
                </c:pt>
                <c:pt idx="2671">
                  <c:v>1.062921826952573</c:v>
                </c:pt>
                <c:pt idx="2672">
                  <c:v>1.06231389850917</c:v>
                </c:pt>
                <c:pt idx="2673">
                  <c:v>1.062262017681632</c:v>
                </c:pt>
                <c:pt idx="2674">
                  <c:v>1.061378147298506</c:v>
                </c:pt>
                <c:pt idx="2675">
                  <c:v>1.061143819196255</c:v>
                </c:pt>
                <c:pt idx="2676">
                  <c:v>1.061116227266355</c:v>
                </c:pt>
                <c:pt idx="2677">
                  <c:v>1.061062632733812</c:v>
                </c:pt>
                <c:pt idx="2678">
                  <c:v>1.060519727687477</c:v>
                </c:pt>
                <c:pt idx="2679">
                  <c:v>1.059843567008777</c:v>
                </c:pt>
                <c:pt idx="2680">
                  <c:v>1.05977981498555</c:v>
                </c:pt>
                <c:pt idx="2681">
                  <c:v>1.059771388190537</c:v>
                </c:pt>
                <c:pt idx="2682">
                  <c:v>1.059468820622448</c:v>
                </c:pt>
                <c:pt idx="2683">
                  <c:v>1.058581481066614</c:v>
                </c:pt>
                <c:pt idx="2684">
                  <c:v>1.058484769569448</c:v>
                </c:pt>
                <c:pt idx="2685">
                  <c:v>1.057871146500274</c:v>
                </c:pt>
                <c:pt idx="2686">
                  <c:v>1.056959256617849</c:v>
                </c:pt>
                <c:pt idx="2687">
                  <c:v>1.056310209740105</c:v>
                </c:pt>
                <c:pt idx="2688">
                  <c:v>1.056307031817088</c:v>
                </c:pt>
                <c:pt idx="2689">
                  <c:v>1.056215490974977</c:v>
                </c:pt>
                <c:pt idx="2690">
                  <c:v>1.056183834355731</c:v>
                </c:pt>
                <c:pt idx="2691">
                  <c:v>1.055681313217613</c:v>
                </c:pt>
                <c:pt idx="2692">
                  <c:v>1.055370310649247</c:v>
                </c:pt>
                <c:pt idx="2693">
                  <c:v>1.055349470774296</c:v>
                </c:pt>
                <c:pt idx="2694">
                  <c:v>1.055017655433743</c:v>
                </c:pt>
                <c:pt idx="2695">
                  <c:v>1.052784292915303</c:v>
                </c:pt>
                <c:pt idx="2696">
                  <c:v>1.05248730869423</c:v>
                </c:pt>
                <c:pt idx="2697">
                  <c:v>1.052031994241367</c:v>
                </c:pt>
                <c:pt idx="2698">
                  <c:v>1.051417072094189</c:v>
                </c:pt>
                <c:pt idx="2699">
                  <c:v>1.050807681051876</c:v>
                </c:pt>
                <c:pt idx="2700">
                  <c:v>1.05052899999013</c:v>
                </c:pt>
                <c:pt idx="2701">
                  <c:v>1.050282886219562</c:v>
                </c:pt>
                <c:pt idx="2702">
                  <c:v>1.049945918915693</c:v>
                </c:pt>
                <c:pt idx="2703">
                  <c:v>1.049795711168174</c:v>
                </c:pt>
                <c:pt idx="2704">
                  <c:v>1.049170423766756</c:v>
                </c:pt>
                <c:pt idx="2705">
                  <c:v>1.04901235468975</c:v>
                </c:pt>
                <c:pt idx="2706">
                  <c:v>1.048163447730334</c:v>
                </c:pt>
                <c:pt idx="2707">
                  <c:v>1.04814075144429</c:v>
                </c:pt>
                <c:pt idx="2708">
                  <c:v>1.04794043001484</c:v>
                </c:pt>
                <c:pt idx="2709">
                  <c:v>1.04715973307086</c:v>
                </c:pt>
                <c:pt idx="2710">
                  <c:v>1.047102395072412</c:v>
                </c:pt>
                <c:pt idx="2711">
                  <c:v>1.046519194734945</c:v>
                </c:pt>
                <c:pt idx="2712">
                  <c:v>1.044299739060896</c:v>
                </c:pt>
                <c:pt idx="2713">
                  <c:v>1.04413815595229</c:v>
                </c:pt>
                <c:pt idx="2714">
                  <c:v>1.043905965838465</c:v>
                </c:pt>
                <c:pt idx="2715">
                  <c:v>1.043805780857396</c:v>
                </c:pt>
                <c:pt idx="2716">
                  <c:v>1.043585046238491</c:v>
                </c:pt>
                <c:pt idx="2717">
                  <c:v>1.043076405491969</c:v>
                </c:pt>
                <c:pt idx="2718">
                  <c:v>1.042284687627051</c:v>
                </c:pt>
                <c:pt idx="2719">
                  <c:v>1.042231943746404</c:v>
                </c:pt>
                <c:pt idx="2720">
                  <c:v>1.04167170074812</c:v>
                </c:pt>
                <c:pt idx="2721">
                  <c:v>1.041589814045146</c:v>
                </c:pt>
                <c:pt idx="2722">
                  <c:v>1.039532426989674</c:v>
                </c:pt>
                <c:pt idx="2723">
                  <c:v>1.039393535182188</c:v>
                </c:pt>
                <c:pt idx="2724">
                  <c:v>1.038799371607972</c:v>
                </c:pt>
                <c:pt idx="2725">
                  <c:v>1.038759391256402</c:v>
                </c:pt>
                <c:pt idx="2726">
                  <c:v>1.038280787483181</c:v>
                </c:pt>
                <c:pt idx="2727">
                  <c:v>1.038241551583441</c:v>
                </c:pt>
                <c:pt idx="2728">
                  <c:v>1.038157058881483</c:v>
                </c:pt>
                <c:pt idx="2729">
                  <c:v>1.037798058100966</c:v>
                </c:pt>
                <c:pt idx="2730">
                  <c:v>1.037629227988373</c:v>
                </c:pt>
                <c:pt idx="2731">
                  <c:v>1.037610048372195</c:v>
                </c:pt>
                <c:pt idx="2732">
                  <c:v>1.037246799369761</c:v>
                </c:pt>
                <c:pt idx="2733">
                  <c:v>1.036592368730374</c:v>
                </c:pt>
                <c:pt idx="2734">
                  <c:v>1.036040268717646</c:v>
                </c:pt>
                <c:pt idx="2735">
                  <c:v>1.035781304982548</c:v>
                </c:pt>
                <c:pt idx="2736">
                  <c:v>1.035679264343552</c:v>
                </c:pt>
                <c:pt idx="2737">
                  <c:v>1.034469617138904</c:v>
                </c:pt>
                <c:pt idx="2738">
                  <c:v>1.03406382171505</c:v>
                </c:pt>
                <c:pt idx="2739">
                  <c:v>1.03388475088375</c:v>
                </c:pt>
                <c:pt idx="2740">
                  <c:v>1.032388883471288</c:v>
                </c:pt>
                <c:pt idx="2741">
                  <c:v>1.031910673659442</c:v>
                </c:pt>
                <c:pt idx="2742">
                  <c:v>1.03126098505142</c:v>
                </c:pt>
                <c:pt idx="2743">
                  <c:v>1.030833645211668</c:v>
                </c:pt>
                <c:pt idx="2744">
                  <c:v>1.030659449773702</c:v>
                </c:pt>
                <c:pt idx="2745">
                  <c:v>1.030230412338673</c:v>
                </c:pt>
                <c:pt idx="2746">
                  <c:v>1.029527707001264</c:v>
                </c:pt>
                <c:pt idx="2747">
                  <c:v>1.026495979448077</c:v>
                </c:pt>
                <c:pt idx="2748">
                  <c:v>1.026056931608954</c:v>
                </c:pt>
                <c:pt idx="2749">
                  <c:v>1.025957291192988</c:v>
                </c:pt>
                <c:pt idx="2750">
                  <c:v>1.025825574910488</c:v>
                </c:pt>
                <c:pt idx="2751">
                  <c:v>1.025821103396386</c:v>
                </c:pt>
                <c:pt idx="2752">
                  <c:v>1.025716806329495</c:v>
                </c:pt>
                <c:pt idx="2753">
                  <c:v>1.0239617045915</c:v>
                </c:pt>
                <c:pt idx="2754">
                  <c:v>1.023491790412431</c:v>
                </c:pt>
                <c:pt idx="2755">
                  <c:v>1.023472224486181</c:v>
                </c:pt>
                <c:pt idx="2756">
                  <c:v>1.023248785419417</c:v>
                </c:pt>
                <c:pt idx="2757">
                  <c:v>1.022590950351095</c:v>
                </c:pt>
                <c:pt idx="2758">
                  <c:v>1.02198183594416</c:v>
                </c:pt>
                <c:pt idx="2759">
                  <c:v>1.021857134943663</c:v>
                </c:pt>
                <c:pt idx="2760">
                  <c:v>1.021525120373994</c:v>
                </c:pt>
                <c:pt idx="2761">
                  <c:v>1.021119749256534</c:v>
                </c:pt>
                <c:pt idx="2762">
                  <c:v>1.02026371223348</c:v>
                </c:pt>
                <c:pt idx="2763">
                  <c:v>1.020064081585341</c:v>
                </c:pt>
                <c:pt idx="2764">
                  <c:v>1.01973185474054</c:v>
                </c:pt>
                <c:pt idx="2765">
                  <c:v>1.019426942763215</c:v>
                </c:pt>
                <c:pt idx="2766">
                  <c:v>1.018765807987298</c:v>
                </c:pt>
                <c:pt idx="2767">
                  <c:v>1.018627891096631</c:v>
                </c:pt>
                <c:pt idx="2768">
                  <c:v>1.018061369662644</c:v>
                </c:pt>
                <c:pt idx="2769">
                  <c:v>1.017817376444796</c:v>
                </c:pt>
                <c:pt idx="2770">
                  <c:v>1.017593987840382</c:v>
                </c:pt>
                <c:pt idx="2771">
                  <c:v>1.01680741197936</c:v>
                </c:pt>
                <c:pt idx="2772">
                  <c:v>1.016328164337418</c:v>
                </c:pt>
                <c:pt idx="2773">
                  <c:v>1.01600225007685</c:v>
                </c:pt>
                <c:pt idx="2774">
                  <c:v>1.015045035979016</c:v>
                </c:pt>
                <c:pt idx="2775">
                  <c:v>1.014382512791685</c:v>
                </c:pt>
                <c:pt idx="2776">
                  <c:v>1.01409801739143</c:v>
                </c:pt>
                <c:pt idx="2777">
                  <c:v>1.013158528133585</c:v>
                </c:pt>
                <c:pt idx="2778">
                  <c:v>1.013073944764928</c:v>
                </c:pt>
                <c:pt idx="2779">
                  <c:v>1.012321862948907</c:v>
                </c:pt>
                <c:pt idx="2780">
                  <c:v>1.011744475652864</c:v>
                </c:pt>
                <c:pt idx="2781">
                  <c:v>1.011023516059495</c:v>
                </c:pt>
                <c:pt idx="2782">
                  <c:v>1.009931078507987</c:v>
                </c:pt>
                <c:pt idx="2783">
                  <c:v>1.009916754707409</c:v>
                </c:pt>
                <c:pt idx="2784">
                  <c:v>1.009091861446352</c:v>
                </c:pt>
                <c:pt idx="2785">
                  <c:v>1.008858688083482</c:v>
                </c:pt>
                <c:pt idx="2786">
                  <c:v>1.008517582392602</c:v>
                </c:pt>
                <c:pt idx="2787">
                  <c:v>1.007860288681965</c:v>
                </c:pt>
                <c:pt idx="2788">
                  <c:v>1.007229593796525</c:v>
                </c:pt>
                <c:pt idx="2789">
                  <c:v>1.00706422394394</c:v>
                </c:pt>
                <c:pt idx="2790">
                  <c:v>1.006571750912341</c:v>
                </c:pt>
                <c:pt idx="2791">
                  <c:v>1.00574722946238</c:v>
                </c:pt>
                <c:pt idx="2792">
                  <c:v>1.00561116674659</c:v>
                </c:pt>
                <c:pt idx="2793">
                  <c:v>1.005367960520962</c:v>
                </c:pt>
                <c:pt idx="2794">
                  <c:v>1.005333135334034</c:v>
                </c:pt>
                <c:pt idx="2795">
                  <c:v>1.004535466029845</c:v>
                </c:pt>
                <c:pt idx="2796">
                  <c:v>1.004269105865091</c:v>
                </c:pt>
                <c:pt idx="2797">
                  <c:v>1.000928562192896</c:v>
                </c:pt>
                <c:pt idx="2798">
                  <c:v>1.000008839604923</c:v>
                </c:pt>
                <c:pt idx="2799">
                  <c:v>0.999836455903284</c:v>
                </c:pt>
                <c:pt idx="2800">
                  <c:v>0.99950525026318</c:v>
                </c:pt>
                <c:pt idx="2801">
                  <c:v>0.998265970409202</c:v>
                </c:pt>
                <c:pt idx="2802">
                  <c:v>0.997364510057948</c:v>
                </c:pt>
                <c:pt idx="2803">
                  <c:v>0.996981653684379</c:v>
                </c:pt>
                <c:pt idx="2804">
                  <c:v>0.996932466285828</c:v>
                </c:pt>
                <c:pt idx="2805">
                  <c:v>0.996676401483507</c:v>
                </c:pt>
                <c:pt idx="2806">
                  <c:v>0.996403069704964</c:v>
                </c:pt>
                <c:pt idx="2807">
                  <c:v>0.995830054384606</c:v>
                </c:pt>
                <c:pt idx="2808">
                  <c:v>0.995762315765209</c:v>
                </c:pt>
                <c:pt idx="2809">
                  <c:v>0.995695640271823</c:v>
                </c:pt>
                <c:pt idx="2810">
                  <c:v>0.995579822429495</c:v>
                </c:pt>
                <c:pt idx="2811">
                  <c:v>0.994769880918007</c:v>
                </c:pt>
                <c:pt idx="2812">
                  <c:v>0.994261607706522</c:v>
                </c:pt>
                <c:pt idx="2813">
                  <c:v>0.99295343017791</c:v>
                </c:pt>
                <c:pt idx="2814">
                  <c:v>0.992810751550849</c:v>
                </c:pt>
                <c:pt idx="2815">
                  <c:v>0.991136195189623</c:v>
                </c:pt>
                <c:pt idx="2816">
                  <c:v>0.990640152211348</c:v>
                </c:pt>
                <c:pt idx="2817">
                  <c:v>0.990031363511425</c:v>
                </c:pt>
                <c:pt idx="2818">
                  <c:v>0.989822492045005</c:v>
                </c:pt>
                <c:pt idx="2819">
                  <c:v>0.989011664903161</c:v>
                </c:pt>
                <c:pt idx="2820">
                  <c:v>0.98900453136236</c:v>
                </c:pt>
                <c:pt idx="2821">
                  <c:v>0.988595817669983</c:v>
                </c:pt>
                <c:pt idx="2822">
                  <c:v>0.988443008106938</c:v>
                </c:pt>
                <c:pt idx="2823">
                  <c:v>0.987928625258334</c:v>
                </c:pt>
                <c:pt idx="2824">
                  <c:v>0.987149095428488</c:v>
                </c:pt>
                <c:pt idx="2825">
                  <c:v>0.987088004945395</c:v>
                </c:pt>
                <c:pt idx="2826">
                  <c:v>0.987073847890971</c:v>
                </c:pt>
                <c:pt idx="2827">
                  <c:v>0.986479314571279</c:v>
                </c:pt>
                <c:pt idx="2828">
                  <c:v>0.98576561786844</c:v>
                </c:pt>
                <c:pt idx="2829">
                  <c:v>0.985106702593676</c:v>
                </c:pt>
                <c:pt idx="2830">
                  <c:v>0.984970280651768</c:v>
                </c:pt>
                <c:pt idx="2831">
                  <c:v>0.984878028224387</c:v>
                </c:pt>
                <c:pt idx="2832">
                  <c:v>0.984695403005945</c:v>
                </c:pt>
                <c:pt idx="2833">
                  <c:v>0.984190902337193</c:v>
                </c:pt>
                <c:pt idx="2834">
                  <c:v>0.983876125038153</c:v>
                </c:pt>
                <c:pt idx="2835">
                  <c:v>0.983571153301955</c:v>
                </c:pt>
                <c:pt idx="2836">
                  <c:v>0.983352351762288</c:v>
                </c:pt>
                <c:pt idx="2837">
                  <c:v>0.983327582836306</c:v>
                </c:pt>
                <c:pt idx="2838">
                  <c:v>0.983161483460258</c:v>
                </c:pt>
                <c:pt idx="2839">
                  <c:v>0.981540958552204</c:v>
                </c:pt>
                <c:pt idx="2840">
                  <c:v>0.981408707866376</c:v>
                </c:pt>
                <c:pt idx="2841">
                  <c:v>0.981323973782394</c:v>
                </c:pt>
                <c:pt idx="2842">
                  <c:v>0.98096042803572</c:v>
                </c:pt>
                <c:pt idx="2843">
                  <c:v>0.979395627684469</c:v>
                </c:pt>
                <c:pt idx="2844">
                  <c:v>0.978949485903875</c:v>
                </c:pt>
                <c:pt idx="2845">
                  <c:v>0.977878644875259</c:v>
                </c:pt>
                <c:pt idx="2846">
                  <c:v>0.977868685686508</c:v>
                </c:pt>
                <c:pt idx="2847">
                  <c:v>0.977857280898404</c:v>
                </c:pt>
                <c:pt idx="2848">
                  <c:v>0.976667706474108</c:v>
                </c:pt>
                <c:pt idx="2849">
                  <c:v>0.976163232806475</c:v>
                </c:pt>
                <c:pt idx="2850">
                  <c:v>0.975651871349779</c:v>
                </c:pt>
                <c:pt idx="2851">
                  <c:v>0.975408172232517</c:v>
                </c:pt>
                <c:pt idx="2852">
                  <c:v>0.97415598602655</c:v>
                </c:pt>
                <c:pt idx="2853">
                  <c:v>0.974044071930384</c:v>
                </c:pt>
                <c:pt idx="2854">
                  <c:v>0.973957509992264</c:v>
                </c:pt>
                <c:pt idx="2855">
                  <c:v>0.972499129204346</c:v>
                </c:pt>
                <c:pt idx="2856">
                  <c:v>0.9720397099376</c:v>
                </c:pt>
                <c:pt idx="2857">
                  <c:v>0.971730205933012</c:v>
                </c:pt>
                <c:pt idx="2858">
                  <c:v>0.971237638883807</c:v>
                </c:pt>
                <c:pt idx="2859">
                  <c:v>0.971231033947913</c:v>
                </c:pt>
                <c:pt idx="2860">
                  <c:v>0.971175012104022</c:v>
                </c:pt>
                <c:pt idx="2861">
                  <c:v>0.970991724623535</c:v>
                </c:pt>
                <c:pt idx="2862">
                  <c:v>0.970050465690421</c:v>
                </c:pt>
                <c:pt idx="2863">
                  <c:v>0.969993378982821</c:v>
                </c:pt>
                <c:pt idx="2864">
                  <c:v>0.969609462674061</c:v>
                </c:pt>
                <c:pt idx="2865">
                  <c:v>0.969397326061543</c:v>
                </c:pt>
                <c:pt idx="2866">
                  <c:v>0.969384236403439</c:v>
                </c:pt>
                <c:pt idx="2867">
                  <c:v>0.969346276500663</c:v>
                </c:pt>
                <c:pt idx="2868">
                  <c:v>0.969105360845374</c:v>
                </c:pt>
                <c:pt idx="2869">
                  <c:v>0.968986938965014</c:v>
                </c:pt>
                <c:pt idx="2870">
                  <c:v>0.968391384737271</c:v>
                </c:pt>
                <c:pt idx="2871">
                  <c:v>0.968318442551162</c:v>
                </c:pt>
                <c:pt idx="2872">
                  <c:v>0.968305089997014</c:v>
                </c:pt>
                <c:pt idx="2873">
                  <c:v>0.967251466188545</c:v>
                </c:pt>
                <c:pt idx="2874">
                  <c:v>0.966958451949058</c:v>
                </c:pt>
                <c:pt idx="2875">
                  <c:v>0.966895886281952</c:v>
                </c:pt>
                <c:pt idx="2876">
                  <c:v>0.966601418355565</c:v>
                </c:pt>
                <c:pt idx="2877">
                  <c:v>0.966445096028816</c:v>
                </c:pt>
                <c:pt idx="2878">
                  <c:v>0.966378750684364</c:v>
                </c:pt>
                <c:pt idx="2879">
                  <c:v>0.966133227119836</c:v>
                </c:pt>
                <c:pt idx="2880">
                  <c:v>0.966066297688665</c:v>
                </c:pt>
                <c:pt idx="2881">
                  <c:v>0.965890711614909</c:v>
                </c:pt>
                <c:pt idx="2882">
                  <c:v>0.965301270218698</c:v>
                </c:pt>
                <c:pt idx="2883">
                  <c:v>0.965211564653498</c:v>
                </c:pt>
                <c:pt idx="2884">
                  <c:v>0.964758327309558</c:v>
                </c:pt>
                <c:pt idx="2885">
                  <c:v>0.964239773524737</c:v>
                </c:pt>
                <c:pt idx="2886">
                  <c:v>0.96396238522415</c:v>
                </c:pt>
                <c:pt idx="2887">
                  <c:v>0.963899243519319</c:v>
                </c:pt>
                <c:pt idx="2888">
                  <c:v>0.963839855641577</c:v>
                </c:pt>
                <c:pt idx="2889">
                  <c:v>0.963721252559651</c:v>
                </c:pt>
                <c:pt idx="2890">
                  <c:v>0.963653376037785</c:v>
                </c:pt>
                <c:pt idx="2891">
                  <c:v>0.963496801221367</c:v>
                </c:pt>
                <c:pt idx="2892">
                  <c:v>0.963448316471848</c:v>
                </c:pt>
                <c:pt idx="2893">
                  <c:v>0.963395609840186</c:v>
                </c:pt>
                <c:pt idx="2894">
                  <c:v>0.962933139437084</c:v>
                </c:pt>
                <c:pt idx="2895">
                  <c:v>0.962696318148246</c:v>
                </c:pt>
                <c:pt idx="2896">
                  <c:v>0.961653640844683</c:v>
                </c:pt>
                <c:pt idx="2897">
                  <c:v>0.961598045704362</c:v>
                </c:pt>
                <c:pt idx="2898">
                  <c:v>0.961513150334068</c:v>
                </c:pt>
                <c:pt idx="2899">
                  <c:v>0.961447588758292</c:v>
                </c:pt>
                <c:pt idx="2900">
                  <c:v>0.961436590640139</c:v>
                </c:pt>
                <c:pt idx="2901">
                  <c:v>0.961371258991275</c:v>
                </c:pt>
                <c:pt idx="2902">
                  <c:v>0.961321323087026</c:v>
                </c:pt>
                <c:pt idx="2903">
                  <c:v>0.960917936191246</c:v>
                </c:pt>
                <c:pt idx="2904">
                  <c:v>0.960525321309607</c:v>
                </c:pt>
                <c:pt idx="2905">
                  <c:v>0.959449917122409</c:v>
                </c:pt>
                <c:pt idx="2906">
                  <c:v>0.959084617513337</c:v>
                </c:pt>
                <c:pt idx="2907">
                  <c:v>0.958974523279574</c:v>
                </c:pt>
                <c:pt idx="2908">
                  <c:v>0.95787089762627</c:v>
                </c:pt>
                <c:pt idx="2909">
                  <c:v>0.957340477887855</c:v>
                </c:pt>
                <c:pt idx="2910">
                  <c:v>0.957030253280328</c:v>
                </c:pt>
                <c:pt idx="2911">
                  <c:v>0.956799733056753</c:v>
                </c:pt>
                <c:pt idx="2912">
                  <c:v>0.955632609103656</c:v>
                </c:pt>
                <c:pt idx="2913">
                  <c:v>0.954323685868519</c:v>
                </c:pt>
                <c:pt idx="2914">
                  <c:v>0.953435121879273</c:v>
                </c:pt>
                <c:pt idx="2915">
                  <c:v>0.953333261128709</c:v>
                </c:pt>
                <c:pt idx="2916">
                  <c:v>0.953187929427942</c:v>
                </c:pt>
                <c:pt idx="2917">
                  <c:v>0.953106715189579</c:v>
                </c:pt>
                <c:pt idx="2918">
                  <c:v>0.952171864710562</c:v>
                </c:pt>
                <c:pt idx="2919">
                  <c:v>0.952014806319021</c:v>
                </c:pt>
                <c:pt idx="2920">
                  <c:v>0.951909012478815</c:v>
                </c:pt>
                <c:pt idx="2921">
                  <c:v>0.951574979615244</c:v>
                </c:pt>
                <c:pt idx="2922">
                  <c:v>0.951333861504443</c:v>
                </c:pt>
                <c:pt idx="2923">
                  <c:v>0.951187065841596</c:v>
                </c:pt>
                <c:pt idx="2924">
                  <c:v>0.951133919120698</c:v>
                </c:pt>
                <c:pt idx="2925">
                  <c:v>0.951122146000502</c:v>
                </c:pt>
                <c:pt idx="2926">
                  <c:v>0.951086830381826</c:v>
                </c:pt>
                <c:pt idx="2927">
                  <c:v>0.950836830138575</c:v>
                </c:pt>
                <c:pt idx="2928">
                  <c:v>0.950471135053163</c:v>
                </c:pt>
                <c:pt idx="2929">
                  <c:v>0.950381321050395</c:v>
                </c:pt>
                <c:pt idx="2930">
                  <c:v>0.950237265351669</c:v>
                </c:pt>
                <c:pt idx="2931">
                  <c:v>0.949742604459505</c:v>
                </c:pt>
                <c:pt idx="2932">
                  <c:v>0.949015960616667</c:v>
                </c:pt>
                <c:pt idx="2933">
                  <c:v>0.94862838116557</c:v>
                </c:pt>
                <c:pt idx="2934">
                  <c:v>0.947968642561204</c:v>
                </c:pt>
                <c:pt idx="2935">
                  <c:v>0.947902904504623</c:v>
                </c:pt>
                <c:pt idx="2936">
                  <c:v>0.947333232987779</c:v>
                </c:pt>
                <c:pt idx="2937">
                  <c:v>0.945698456459032</c:v>
                </c:pt>
                <c:pt idx="2938">
                  <c:v>0.945676790266168</c:v>
                </c:pt>
                <c:pt idx="2939">
                  <c:v>0.945606103902883</c:v>
                </c:pt>
                <c:pt idx="2940">
                  <c:v>0.94554853755584</c:v>
                </c:pt>
                <c:pt idx="2941">
                  <c:v>0.943940225543719</c:v>
                </c:pt>
                <c:pt idx="2942">
                  <c:v>0.943737655016077</c:v>
                </c:pt>
                <c:pt idx="2943">
                  <c:v>0.943282155226398</c:v>
                </c:pt>
                <c:pt idx="2944">
                  <c:v>0.943105863442503</c:v>
                </c:pt>
                <c:pt idx="2945">
                  <c:v>0.943079447241956</c:v>
                </c:pt>
                <c:pt idx="2946">
                  <c:v>0.942846400000329</c:v>
                </c:pt>
                <c:pt idx="2947">
                  <c:v>0.94266848900978</c:v>
                </c:pt>
                <c:pt idx="2948">
                  <c:v>0.942490155567563</c:v>
                </c:pt>
                <c:pt idx="2949">
                  <c:v>0.942376139663645</c:v>
                </c:pt>
                <c:pt idx="2950">
                  <c:v>0.941785566355151</c:v>
                </c:pt>
                <c:pt idx="2951">
                  <c:v>0.941735360472608</c:v>
                </c:pt>
                <c:pt idx="2952">
                  <c:v>0.941677742785253</c:v>
                </c:pt>
                <c:pt idx="2953">
                  <c:v>0.941403693761432</c:v>
                </c:pt>
                <c:pt idx="2954">
                  <c:v>0.941102480604449</c:v>
                </c:pt>
                <c:pt idx="2955">
                  <c:v>0.941059212849284</c:v>
                </c:pt>
                <c:pt idx="2956">
                  <c:v>0.940887135140539</c:v>
                </c:pt>
                <c:pt idx="2957">
                  <c:v>0.940601305541491</c:v>
                </c:pt>
                <c:pt idx="2958">
                  <c:v>0.940391403587578</c:v>
                </c:pt>
                <c:pt idx="2959">
                  <c:v>0.940149880851074</c:v>
                </c:pt>
                <c:pt idx="2960">
                  <c:v>0.94009883393382</c:v>
                </c:pt>
                <c:pt idx="2961">
                  <c:v>0.939600608743808</c:v>
                </c:pt>
                <c:pt idx="2962">
                  <c:v>0.939359032671959</c:v>
                </c:pt>
                <c:pt idx="2963">
                  <c:v>0.938605390986119</c:v>
                </c:pt>
                <c:pt idx="2964">
                  <c:v>0.93833342250179</c:v>
                </c:pt>
                <c:pt idx="2965">
                  <c:v>0.937981814401511</c:v>
                </c:pt>
                <c:pt idx="2966">
                  <c:v>0.937684023043466</c:v>
                </c:pt>
                <c:pt idx="2967">
                  <c:v>0.936821345791723</c:v>
                </c:pt>
                <c:pt idx="2968">
                  <c:v>0.936344418467246</c:v>
                </c:pt>
                <c:pt idx="2969">
                  <c:v>0.936209430028271</c:v>
                </c:pt>
                <c:pt idx="2970">
                  <c:v>0.936183860489126</c:v>
                </c:pt>
                <c:pt idx="2971">
                  <c:v>0.935680531277243</c:v>
                </c:pt>
                <c:pt idx="2972">
                  <c:v>0.935602482466295</c:v>
                </c:pt>
                <c:pt idx="2973">
                  <c:v>0.935475442156449</c:v>
                </c:pt>
                <c:pt idx="2974">
                  <c:v>0.935140370102755</c:v>
                </c:pt>
                <c:pt idx="2975">
                  <c:v>0.935089975391375</c:v>
                </c:pt>
                <c:pt idx="2976">
                  <c:v>0.934271221913236</c:v>
                </c:pt>
                <c:pt idx="2977">
                  <c:v>0.933842435830941</c:v>
                </c:pt>
                <c:pt idx="2978">
                  <c:v>0.933681714347157</c:v>
                </c:pt>
                <c:pt idx="2979">
                  <c:v>0.933383122780156</c:v>
                </c:pt>
                <c:pt idx="2980">
                  <c:v>0.933187345344839</c:v>
                </c:pt>
                <c:pt idx="2981">
                  <c:v>0.933178033794409</c:v>
                </c:pt>
                <c:pt idx="2982">
                  <c:v>0.933032683908436</c:v>
                </c:pt>
                <c:pt idx="2983">
                  <c:v>0.932380188697346</c:v>
                </c:pt>
                <c:pt idx="2984">
                  <c:v>0.932325294776039</c:v>
                </c:pt>
                <c:pt idx="2985">
                  <c:v>0.93131120637224</c:v>
                </c:pt>
                <c:pt idx="2986">
                  <c:v>0.93082534711373</c:v>
                </c:pt>
                <c:pt idx="2987">
                  <c:v>0.929219763922776</c:v>
                </c:pt>
                <c:pt idx="2988">
                  <c:v>0.927929341120348</c:v>
                </c:pt>
                <c:pt idx="2989">
                  <c:v>0.927880020905856</c:v>
                </c:pt>
                <c:pt idx="2990">
                  <c:v>0.926776956648968</c:v>
                </c:pt>
                <c:pt idx="2991">
                  <c:v>0.926456994782585</c:v>
                </c:pt>
                <c:pt idx="2992">
                  <c:v>0.92643699209703</c:v>
                </c:pt>
                <c:pt idx="2993">
                  <c:v>0.926349203158616</c:v>
                </c:pt>
                <c:pt idx="2994">
                  <c:v>0.925657912782395</c:v>
                </c:pt>
                <c:pt idx="2995">
                  <c:v>0.924960539560558</c:v>
                </c:pt>
                <c:pt idx="2996">
                  <c:v>0.924505630399641</c:v>
                </c:pt>
                <c:pt idx="2997">
                  <c:v>0.924427130152176</c:v>
                </c:pt>
                <c:pt idx="2998">
                  <c:v>0.924163311887286</c:v>
                </c:pt>
                <c:pt idx="2999">
                  <c:v>0.923558085679943</c:v>
                </c:pt>
                <c:pt idx="3000">
                  <c:v>0.923270532067182</c:v>
                </c:pt>
                <c:pt idx="3001">
                  <c:v>0.923108621929538</c:v>
                </c:pt>
                <c:pt idx="3002">
                  <c:v>0.92238227659985</c:v>
                </c:pt>
                <c:pt idx="3003">
                  <c:v>0.921974266175246</c:v>
                </c:pt>
                <c:pt idx="3004">
                  <c:v>0.921877459852228</c:v>
                </c:pt>
                <c:pt idx="3005">
                  <c:v>0.92160642342812</c:v>
                </c:pt>
                <c:pt idx="3006">
                  <c:v>0.921326117246297</c:v>
                </c:pt>
                <c:pt idx="3007">
                  <c:v>0.921018251509119</c:v>
                </c:pt>
                <c:pt idx="3008">
                  <c:v>0.920775628636063</c:v>
                </c:pt>
                <c:pt idx="3009">
                  <c:v>0.920656243419747</c:v>
                </c:pt>
                <c:pt idx="3010">
                  <c:v>0.920334512079752</c:v>
                </c:pt>
                <c:pt idx="3011">
                  <c:v>0.920219333985445</c:v>
                </c:pt>
                <c:pt idx="3012">
                  <c:v>0.919615997633613</c:v>
                </c:pt>
                <c:pt idx="3013">
                  <c:v>0.919363392651343</c:v>
                </c:pt>
                <c:pt idx="3014">
                  <c:v>0.919339715588465</c:v>
                </c:pt>
                <c:pt idx="3015">
                  <c:v>0.917997208140967</c:v>
                </c:pt>
                <c:pt idx="3016">
                  <c:v>0.917976213353206</c:v>
                </c:pt>
                <c:pt idx="3017">
                  <c:v>0.917466284689887</c:v>
                </c:pt>
                <c:pt idx="3018">
                  <c:v>0.917253563936808</c:v>
                </c:pt>
                <c:pt idx="3019">
                  <c:v>0.917205560795887</c:v>
                </c:pt>
                <c:pt idx="3020">
                  <c:v>0.917065447363164</c:v>
                </c:pt>
                <c:pt idx="3021">
                  <c:v>0.916664466262381</c:v>
                </c:pt>
                <c:pt idx="3022">
                  <c:v>0.916485752558249</c:v>
                </c:pt>
                <c:pt idx="3023">
                  <c:v>0.916342946810818</c:v>
                </c:pt>
                <c:pt idx="3024">
                  <c:v>0.915392064731429</c:v>
                </c:pt>
                <c:pt idx="3025">
                  <c:v>0.914359552778957</c:v>
                </c:pt>
                <c:pt idx="3026">
                  <c:v>0.913927576241928</c:v>
                </c:pt>
                <c:pt idx="3027">
                  <c:v>0.913849864362059</c:v>
                </c:pt>
                <c:pt idx="3028">
                  <c:v>0.91371699069736</c:v>
                </c:pt>
                <c:pt idx="3029">
                  <c:v>0.912968961416905</c:v>
                </c:pt>
                <c:pt idx="3030">
                  <c:v>0.912812744792333</c:v>
                </c:pt>
                <c:pt idx="3031">
                  <c:v>0.912376017242724</c:v>
                </c:pt>
                <c:pt idx="3032">
                  <c:v>0.912232779070252</c:v>
                </c:pt>
                <c:pt idx="3033">
                  <c:v>0.9115985204302</c:v>
                </c:pt>
                <c:pt idx="3034">
                  <c:v>0.911521464531676</c:v>
                </c:pt>
                <c:pt idx="3035">
                  <c:v>0.911335333783119</c:v>
                </c:pt>
                <c:pt idx="3036">
                  <c:v>0.910739259142927</c:v>
                </c:pt>
                <c:pt idx="3037">
                  <c:v>0.910516151679877</c:v>
                </c:pt>
                <c:pt idx="3038">
                  <c:v>0.910352181697349</c:v>
                </c:pt>
                <c:pt idx="3039">
                  <c:v>0.910322684468204</c:v>
                </c:pt>
                <c:pt idx="3040">
                  <c:v>0.909999966453624</c:v>
                </c:pt>
                <c:pt idx="3041">
                  <c:v>0.909814814993224</c:v>
                </c:pt>
                <c:pt idx="3042">
                  <c:v>0.909675109741133</c:v>
                </c:pt>
                <c:pt idx="3043">
                  <c:v>0.908755739882519</c:v>
                </c:pt>
                <c:pt idx="3044">
                  <c:v>0.908013365249015</c:v>
                </c:pt>
                <c:pt idx="3045">
                  <c:v>0.907971908348347</c:v>
                </c:pt>
                <c:pt idx="3046">
                  <c:v>0.907699500242099</c:v>
                </c:pt>
                <c:pt idx="3047">
                  <c:v>0.907615606306721</c:v>
                </c:pt>
                <c:pt idx="3048">
                  <c:v>0.907258440766351</c:v>
                </c:pt>
                <c:pt idx="3049">
                  <c:v>0.907064753112234</c:v>
                </c:pt>
                <c:pt idx="3050">
                  <c:v>0.906679953175996</c:v>
                </c:pt>
                <c:pt idx="3051">
                  <c:v>0.904833659670668</c:v>
                </c:pt>
                <c:pt idx="3052">
                  <c:v>0.904445457109006</c:v>
                </c:pt>
                <c:pt idx="3053">
                  <c:v>0.903863207597921</c:v>
                </c:pt>
                <c:pt idx="3054">
                  <c:v>0.902784297055969</c:v>
                </c:pt>
                <c:pt idx="3055">
                  <c:v>0.902239393054023</c:v>
                </c:pt>
                <c:pt idx="3056">
                  <c:v>0.902174699570535</c:v>
                </c:pt>
                <c:pt idx="3057">
                  <c:v>0.901339513134531</c:v>
                </c:pt>
                <c:pt idx="3058">
                  <c:v>0.900648725264208</c:v>
                </c:pt>
                <c:pt idx="3059">
                  <c:v>0.900527251348788</c:v>
                </c:pt>
                <c:pt idx="3060">
                  <c:v>0.900173252954964</c:v>
                </c:pt>
                <c:pt idx="3061">
                  <c:v>0.900134777711017</c:v>
                </c:pt>
                <c:pt idx="3062">
                  <c:v>0.89999921825515</c:v>
                </c:pt>
                <c:pt idx="3063">
                  <c:v>0.899553462357113</c:v>
                </c:pt>
                <c:pt idx="3064">
                  <c:v>0.899325689518608</c:v>
                </c:pt>
                <c:pt idx="3065">
                  <c:v>0.899087858017372</c:v>
                </c:pt>
                <c:pt idx="3066">
                  <c:v>0.896711270137118</c:v>
                </c:pt>
                <c:pt idx="3067">
                  <c:v>0.896208133366954</c:v>
                </c:pt>
                <c:pt idx="3068">
                  <c:v>0.896188694734237</c:v>
                </c:pt>
                <c:pt idx="3069">
                  <c:v>0.895722249857909</c:v>
                </c:pt>
                <c:pt idx="3070">
                  <c:v>0.895073381269869</c:v>
                </c:pt>
                <c:pt idx="3071">
                  <c:v>0.895060716196307</c:v>
                </c:pt>
                <c:pt idx="3072">
                  <c:v>0.894108214329218</c:v>
                </c:pt>
                <c:pt idx="3073">
                  <c:v>0.894083970658602</c:v>
                </c:pt>
                <c:pt idx="3074">
                  <c:v>0.893776926830788</c:v>
                </c:pt>
                <c:pt idx="3075">
                  <c:v>0.89365502928307</c:v>
                </c:pt>
                <c:pt idx="3076">
                  <c:v>0.892989910390084</c:v>
                </c:pt>
                <c:pt idx="3077">
                  <c:v>0.8927707075424</c:v>
                </c:pt>
                <c:pt idx="3078">
                  <c:v>0.891584700740888</c:v>
                </c:pt>
                <c:pt idx="3079">
                  <c:v>0.891506295588448</c:v>
                </c:pt>
                <c:pt idx="3080">
                  <c:v>0.891159203993391</c:v>
                </c:pt>
                <c:pt idx="3081">
                  <c:v>0.891157759412114</c:v>
                </c:pt>
                <c:pt idx="3082">
                  <c:v>0.890466387483239</c:v>
                </c:pt>
                <c:pt idx="3083">
                  <c:v>0.889877248420263</c:v>
                </c:pt>
                <c:pt idx="3084">
                  <c:v>0.889816529545623</c:v>
                </c:pt>
                <c:pt idx="3085">
                  <c:v>0.889637902639204</c:v>
                </c:pt>
                <c:pt idx="3086">
                  <c:v>0.889443483727876</c:v>
                </c:pt>
                <c:pt idx="3087">
                  <c:v>0.88935191516161</c:v>
                </c:pt>
                <c:pt idx="3088">
                  <c:v>0.888464962276001</c:v>
                </c:pt>
                <c:pt idx="3089">
                  <c:v>0.8880599719017</c:v>
                </c:pt>
                <c:pt idx="3090">
                  <c:v>0.887254044363086</c:v>
                </c:pt>
                <c:pt idx="3091">
                  <c:v>0.88718355740793</c:v>
                </c:pt>
                <c:pt idx="3092">
                  <c:v>0.887091939627414</c:v>
                </c:pt>
                <c:pt idx="3093">
                  <c:v>0.886150596285524</c:v>
                </c:pt>
                <c:pt idx="3094">
                  <c:v>0.886144971387285</c:v>
                </c:pt>
                <c:pt idx="3095">
                  <c:v>0.886015925673992</c:v>
                </c:pt>
                <c:pt idx="3096">
                  <c:v>0.883993858316469</c:v>
                </c:pt>
                <c:pt idx="3097">
                  <c:v>0.883921244119961</c:v>
                </c:pt>
                <c:pt idx="3098">
                  <c:v>0.883746018058825</c:v>
                </c:pt>
                <c:pt idx="3099">
                  <c:v>0.883649084070068</c:v>
                </c:pt>
                <c:pt idx="3100">
                  <c:v>0.883159025938846</c:v>
                </c:pt>
                <c:pt idx="3101">
                  <c:v>0.883135916432465</c:v>
                </c:pt>
                <c:pt idx="3102">
                  <c:v>0.882404441487185</c:v>
                </c:pt>
                <c:pt idx="3103">
                  <c:v>0.88190477771209</c:v>
                </c:pt>
                <c:pt idx="3104">
                  <c:v>0.881607486871909</c:v>
                </c:pt>
                <c:pt idx="3105">
                  <c:v>0.880552683661412</c:v>
                </c:pt>
                <c:pt idx="3106">
                  <c:v>0.880552186789772</c:v>
                </c:pt>
                <c:pt idx="3107">
                  <c:v>0.880487787408336</c:v>
                </c:pt>
                <c:pt idx="3108">
                  <c:v>0.877692254316128</c:v>
                </c:pt>
                <c:pt idx="3109">
                  <c:v>0.877498514812011</c:v>
                </c:pt>
                <c:pt idx="3110">
                  <c:v>0.877288575611237</c:v>
                </c:pt>
                <c:pt idx="3111">
                  <c:v>0.877232164445176</c:v>
                </c:pt>
                <c:pt idx="3112">
                  <c:v>0.876015163018557</c:v>
                </c:pt>
                <c:pt idx="3113">
                  <c:v>0.87539902016922</c:v>
                </c:pt>
                <c:pt idx="3114">
                  <c:v>0.875314693382387</c:v>
                </c:pt>
                <c:pt idx="3115">
                  <c:v>0.87397800596795</c:v>
                </c:pt>
                <c:pt idx="3116">
                  <c:v>0.873161221082152</c:v>
                </c:pt>
                <c:pt idx="3117">
                  <c:v>0.873106059939296</c:v>
                </c:pt>
                <c:pt idx="3118">
                  <c:v>0.872439712902216</c:v>
                </c:pt>
                <c:pt idx="3119">
                  <c:v>0.872074640540123</c:v>
                </c:pt>
                <c:pt idx="3120">
                  <c:v>0.871958342949666</c:v>
                </c:pt>
                <c:pt idx="3121">
                  <c:v>0.87193841737495</c:v>
                </c:pt>
                <c:pt idx="3122">
                  <c:v>0.871625819036373</c:v>
                </c:pt>
                <c:pt idx="3123">
                  <c:v>0.871342794752547</c:v>
                </c:pt>
                <c:pt idx="3124">
                  <c:v>0.870849733015409</c:v>
                </c:pt>
                <c:pt idx="3125">
                  <c:v>0.870040301534176</c:v>
                </c:pt>
                <c:pt idx="3126">
                  <c:v>0.868350039688546</c:v>
                </c:pt>
                <c:pt idx="3127">
                  <c:v>0.868176401871184</c:v>
                </c:pt>
                <c:pt idx="3128">
                  <c:v>0.867871781638342</c:v>
                </c:pt>
                <c:pt idx="3129">
                  <c:v>0.867813186393527</c:v>
                </c:pt>
                <c:pt idx="3130">
                  <c:v>0.867766554676423</c:v>
                </c:pt>
                <c:pt idx="3131">
                  <c:v>0.866953549148144</c:v>
                </c:pt>
                <c:pt idx="3132">
                  <c:v>0.866528855329804</c:v>
                </c:pt>
                <c:pt idx="3133">
                  <c:v>0.865981297211487</c:v>
                </c:pt>
                <c:pt idx="3134">
                  <c:v>0.865784089745854</c:v>
                </c:pt>
                <c:pt idx="3135">
                  <c:v>0.865532869188458</c:v>
                </c:pt>
                <c:pt idx="3136">
                  <c:v>0.865451691927846</c:v>
                </c:pt>
                <c:pt idx="3137">
                  <c:v>0.865398891889697</c:v>
                </c:pt>
                <c:pt idx="3138">
                  <c:v>0.864802316836779</c:v>
                </c:pt>
                <c:pt idx="3139">
                  <c:v>0.864524996537827</c:v>
                </c:pt>
                <c:pt idx="3140">
                  <c:v>0.864500152149487</c:v>
                </c:pt>
                <c:pt idx="3141">
                  <c:v>0.864385659970407</c:v>
                </c:pt>
                <c:pt idx="3142">
                  <c:v>0.863711605194306</c:v>
                </c:pt>
                <c:pt idx="3143">
                  <c:v>0.863368203987042</c:v>
                </c:pt>
                <c:pt idx="3144">
                  <c:v>0.862558980501326</c:v>
                </c:pt>
                <c:pt idx="3145">
                  <c:v>0.862533089210365</c:v>
                </c:pt>
                <c:pt idx="3146">
                  <c:v>0.861246752315014</c:v>
                </c:pt>
                <c:pt idx="3147">
                  <c:v>0.860929997369434</c:v>
                </c:pt>
                <c:pt idx="3148">
                  <c:v>0.860079661750134</c:v>
                </c:pt>
                <c:pt idx="3149">
                  <c:v>0.859888075052385</c:v>
                </c:pt>
                <c:pt idx="3150">
                  <c:v>0.859507596272858</c:v>
                </c:pt>
                <c:pt idx="3151">
                  <c:v>0.859469580087394</c:v>
                </c:pt>
                <c:pt idx="3152">
                  <c:v>0.859275881836927</c:v>
                </c:pt>
                <c:pt idx="3153">
                  <c:v>0.858749624566844</c:v>
                </c:pt>
                <c:pt idx="3154">
                  <c:v>0.858453542938915</c:v>
                </c:pt>
                <c:pt idx="3155">
                  <c:v>0.857311303032856</c:v>
                </c:pt>
                <c:pt idx="3156">
                  <c:v>0.855861739541834</c:v>
                </c:pt>
                <c:pt idx="3157">
                  <c:v>0.85577233020889</c:v>
                </c:pt>
                <c:pt idx="3158">
                  <c:v>0.855656189724241</c:v>
                </c:pt>
                <c:pt idx="3159">
                  <c:v>0.854531126435707</c:v>
                </c:pt>
                <c:pt idx="3160">
                  <c:v>0.854509622700796</c:v>
                </c:pt>
                <c:pt idx="3161">
                  <c:v>0.854362009538443</c:v>
                </c:pt>
                <c:pt idx="3162">
                  <c:v>0.853689194542579</c:v>
                </c:pt>
                <c:pt idx="3163">
                  <c:v>0.853342836987547</c:v>
                </c:pt>
                <c:pt idx="3164">
                  <c:v>0.853057203833057</c:v>
                </c:pt>
                <c:pt idx="3165">
                  <c:v>0.85256226811323</c:v>
                </c:pt>
                <c:pt idx="3166">
                  <c:v>0.851290555838361</c:v>
                </c:pt>
                <c:pt idx="3167">
                  <c:v>0.850215219645343</c:v>
                </c:pt>
                <c:pt idx="3168">
                  <c:v>0.849430792459173</c:v>
                </c:pt>
                <c:pt idx="3169">
                  <c:v>0.849260149762476</c:v>
                </c:pt>
                <c:pt idx="3170">
                  <c:v>0.847936599171063</c:v>
                </c:pt>
                <c:pt idx="3171">
                  <c:v>0.847905602562222</c:v>
                </c:pt>
                <c:pt idx="3172">
                  <c:v>0.847506451227888</c:v>
                </c:pt>
                <c:pt idx="3173">
                  <c:v>0.846530892916324</c:v>
                </c:pt>
                <c:pt idx="3174">
                  <c:v>0.846001865646224</c:v>
                </c:pt>
                <c:pt idx="3175">
                  <c:v>0.845864682667379</c:v>
                </c:pt>
                <c:pt idx="3176">
                  <c:v>0.845741542559833</c:v>
                </c:pt>
                <c:pt idx="3177">
                  <c:v>0.845245888911873</c:v>
                </c:pt>
                <c:pt idx="3178">
                  <c:v>0.844976891472614</c:v>
                </c:pt>
                <c:pt idx="3179">
                  <c:v>0.844840174279491</c:v>
                </c:pt>
                <c:pt idx="3180">
                  <c:v>0.844710874653951</c:v>
                </c:pt>
                <c:pt idx="3181">
                  <c:v>0.844542027764219</c:v>
                </c:pt>
                <c:pt idx="3182">
                  <c:v>0.844171654165321</c:v>
                </c:pt>
                <c:pt idx="3183">
                  <c:v>0.844094929995369</c:v>
                </c:pt>
                <c:pt idx="3184">
                  <c:v>0.843367153056195</c:v>
                </c:pt>
                <c:pt idx="3185">
                  <c:v>0.843250742395456</c:v>
                </c:pt>
                <c:pt idx="3186">
                  <c:v>0.842918400415699</c:v>
                </c:pt>
                <c:pt idx="3187">
                  <c:v>0.842898368499511</c:v>
                </c:pt>
                <c:pt idx="3188">
                  <c:v>0.84239365263387</c:v>
                </c:pt>
                <c:pt idx="3189">
                  <c:v>0.842382956105466</c:v>
                </c:pt>
                <c:pt idx="3190">
                  <c:v>0.842333027610844</c:v>
                </c:pt>
                <c:pt idx="3191">
                  <c:v>0.841967928347852</c:v>
                </c:pt>
                <c:pt idx="3192">
                  <c:v>0.841573183280339</c:v>
                </c:pt>
                <c:pt idx="3193">
                  <c:v>0.840928232296804</c:v>
                </c:pt>
                <c:pt idx="3194">
                  <c:v>0.840237655483451</c:v>
                </c:pt>
                <c:pt idx="3195">
                  <c:v>0.839869085857549</c:v>
                </c:pt>
                <c:pt idx="3196">
                  <c:v>0.83938676109562</c:v>
                </c:pt>
                <c:pt idx="3197">
                  <c:v>0.839275213006825</c:v>
                </c:pt>
                <c:pt idx="3198">
                  <c:v>0.838825882694597</c:v>
                </c:pt>
                <c:pt idx="3199">
                  <c:v>0.83878936103373</c:v>
                </c:pt>
                <c:pt idx="3200">
                  <c:v>0.837673657425202</c:v>
                </c:pt>
                <c:pt idx="3201">
                  <c:v>0.836949603512845</c:v>
                </c:pt>
                <c:pt idx="3202">
                  <c:v>0.8364249042008</c:v>
                </c:pt>
                <c:pt idx="3203">
                  <c:v>0.835632764081577</c:v>
                </c:pt>
                <c:pt idx="3204">
                  <c:v>0.835571781779317</c:v>
                </c:pt>
                <c:pt idx="3205">
                  <c:v>0.835481334074236</c:v>
                </c:pt>
                <c:pt idx="3206">
                  <c:v>0.834711374882729</c:v>
                </c:pt>
                <c:pt idx="3207">
                  <c:v>0.834442797654435</c:v>
                </c:pt>
                <c:pt idx="3208">
                  <c:v>0.833500868222315</c:v>
                </c:pt>
                <c:pt idx="3209">
                  <c:v>0.833091474864926</c:v>
                </c:pt>
                <c:pt idx="3210">
                  <c:v>0.833080898457263</c:v>
                </c:pt>
                <c:pt idx="3211">
                  <c:v>0.832944522517881</c:v>
                </c:pt>
                <c:pt idx="3212">
                  <c:v>0.832544994343292</c:v>
                </c:pt>
                <c:pt idx="3213">
                  <c:v>0.832048748081019</c:v>
                </c:pt>
                <c:pt idx="3214">
                  <c:v>0.831605252893474</c:v>
                </c:pt>
                <c:pt idx="3215">
                  <c:v>0.830680203730911</c:v>
                </c:pt>
                <c:pt idx="3216">
                  <c:v>0.83062566050889</c:v>
                </c:pt>
                <c:pt idx="3217">
                  <c:v>0.83052558022014</c:v>
                </c:pt>
                <c:pt idx="3218">
                  <c:v>0.829394284795034</c:v>
                </c:pt>
                <c:pt idx="3219">
                  <c:v>0.829038378709096</c:v>
                </c:pt>
                <c:pt idx="3220">
                  <c:v>0.828554745742925</c:v>
                </c:pt>
                <c:pt idx="3221">
                  <c:v>0.828387412936794</c:v>
                </c:pt>
                <c:pt idx="3222">
                  <c:v>0.828091438374855</c:v>
                </c:pt>
                <c:pt idx="3223">
                  <c:v>0.827599345128976</c:v>
                </c:pt>
                <c:pt idx="3224">
                  <c:v>0.82753243183404</c:v>
                </c:pt>
                <c:pt idx="3225">
                  <c:v>0.826794538889583</c:v>
                </c:pt>
                <c:pt idx="3226">
                  <c:v>0.826576068155529</c:v>
                </c:pt>
                <c:pt idx="3227">
                  <c:v>0.826482159640606</c:v>
                </c:pt>
                <c:pt idx="3228">
                  <c:v>0.826183307608534</c:v>
                </c:pt>
                <c:pt idx="3229">
                  <c:v>0.82507620720013</c:v>
                </c:pt>
                <c:pt idx="3230">
                  <c:v>0.824658369665601</c:v>
                </c:pt>
                <c:pt idx="3231">
                  <c:v>0.824522394210761</c:v>
                </c:pt>
                <c:pt idx="3232">
                  <c:v>0.824516194278338</c:v>
                </c:pt>
                <c:pt idx="3233">
                  <c:v>0.824234130941872</c:v>
                </c:pt>
                <c:pt idx="3234">
                  <c:v>0.823699748202518</c:v>
                </c:pt>
                <c:pt idx="3235">
                  <c:v>0.823165361499181</c:v>
                </c:pt>
                <c:pt idx="3236">
                  <c:v>0.822932299529043</c:v>
                </c:pt>
                <c:pt idx="3237">
                  <c:v>0.821776363465271</c:v>
                </c:pt>
                <c:pt idx="3238">
                  <c:v>0.821631589231164</c:v>
                </c:pt>
                <c:pt idx="3239">
                  <c:v>0.821109068991799</c:v>
                </c:pt>
                <c:pt idx="3240">
                  <c:v>0.820114341354556</c:v>
                </c:pt>
                <c:pt idx="3241">
                  <c:v>0.820094228437183</c:v>
                </c:pt>
                <c:pt idx="3242">
                  <c:v>0.81989524151933</c:v>
                </c:pt>
                <c:pt idx="3243">
                  <c:v>0.819588007482661</c:v>
                </c:pt>
                <c:pt idx="3244">
                  <c:v>0.819563938439453</c:v>
                </c:pt>
                <c:pt idx="3245">
                  <c:v>0.819498019308152</c:v>
                </c:pt>
                <c:pt idx="3246">
                  <c:v>0.819380538775059</c:v>
                </c:pt>
                <c:pt idx="3247">
                  <c:v>0.818923305154743</c:v>
                </c:pt>
                <c:pt idx="3248">
                  <c:v>0.818122039508659</c:v>
                </c:pt>
                <c:pt idx="3249">
                  <c:v>0.817649582229475</c:v>
                </c:pt>
                <c:pt idx="3250">
                  <c:v>0.81725079306426</c:v>
                </c:pt>
                <c:pt idx="3251">
                  <c:v>0.816994183960153</c:v>
                </c:pt>
                <c:pt idx="3252">
                  <c:v>0.81690017925147</c:v>
                </c:pt>
                <c:pt idx="3253">
                  <c:v>0.816777676802108</c:v>
                </c:pt>
                <c:pt idx="3254">
                  <c:v>0.816769232195504</c:v>
                </c:pt>
                <c:pt idx="3255">
                  <c:v>0.816216859522276</c:v>
                </c:pt>
                <c:pt idx="3256">
                  <c:v>0.816081982657124</c:v>
                </c:pt>
                <c:pt idx="3257">
                  <c:v>0.816001168851979</c:v>
                </c:pt>
                <c:pt idx="3258">
                  <c:v>0.815899655573624</c:v>
                </c:pt>
                <c:pt idx="3259">
                  <c:v>0.81575946597239</c:v>
                </c:pt>
                <c:pt idx="3260">
                  <c:v>0.815527728594795</c:v>
                </c:pt>
                <c:pt idx="3261">
                  <c:v>0.815027397888498</c:v>
                </c:pt>
                <c:pt idx="3262">
                  <c:v>0.814783349321402</c:v>
                </c:pt>
                <c:pt idx="3263">
                  <c:v>0.814377941820578</c:v>
                </c:pt>
                <c:pt idx="3264">
                  <c:v>0.814152156405691</c:v>
                </c:pt>
                <c:pt idx="3265">
                  <c:v>0.81402314116779</c:v>
                </c:pt>
                <c:pt idx="3266">
                  <c:v>0.813719794779652</c:v>
                </c:pt>
                <c:pt idx="3267">
                  <c:v>0.813352390684911</c:v>
                </c:pt>
                <c:pt idx="3268">
                  <c:v>0.8120003716892</c:v>
                </c:pt>
                <c:pt idx="3269">
                  <c:v>0.811853819979935</c:v>
                </c:pt>
                <c:pt idx="3270">
                  <c:v>0.811757787596654</c:v>
                </c:pt>
                <c:pt idx="3271">
                  <c:v>0.809734085263004</c:v>
                </c:pt>
                <c:pt idx="3272">
                  <c:v>0.809693355183026</c:v>
                </c:pt>
                <c:pt idx="3273">
                  <c:v>0.808818902224874</c:v>
                </c:pt>
                <c:pt idx="3274">
                  <c:v>0.808231483966204</c:v>
                </c:pt>
                <c:pt idx="3275">
                  <c:v>0.807854454874055</c:v>
                </c:pt>
                <c:pt idx="3276">
                  <c:v>0.807709843250108</c:v>
                </c:pt>
                <c:pt idx="3277">
                  <c:v>0.807689716108693</c:v>
                </c:pt>
                <c:pt idx="3278">
                  <c:v>0.807187979909816</c:v>
                </c:pt>
                <c:pt idx="3279">
                  <c:v>0.806972144408949</c:v>
                </c:pt>
                <c:pt idx="3280">
                  <c:v>0.806558792781394</c:v>
                </c:pt>
                <c:pt idx="3281">
                  <c:v>0.805248364931394</c:v>
                </c:pt>
                <c:pt idx="3282">
                  <c:v>0.805103461490249</c:v>
                </c:pt>
                <c:pt idx="3283">
                  <c:v>0.805046206703837</c:v>
                </c:pt>
                <c:pt idx="3284">
                  <c:v>0.804949338742501</c:v>
                </c:pt>
                <c:pt idx="3285">
                  <c:v>0.804831713004606</c:v>
                </c:pt>
                <c:pt idx="3286">
                  <c:v>0.804691001666459</c:v>
                </c:pt>
                <c:pt idx="3287">
                  <c:v>0.804356673645574</c:v>
                </c:pt>
                <c:pt idx="3288">
                  <c:v>0.804237556646474</c:v>
                </c:pt>
                <c:pt idx="3289">
                  <c:v>0.80342422870801</c:v>
                </c:pt>
                <c:pt idx="3290">
                  <c:v>0.802761985415749</c:v>
                </c:pt>
                <c:pt idx="3291">
                  <c:v>0.802056591114818</c:v>
                </c:pt>
                <c:pt idx="3292">
                  <c:v>0.801158066385991</c:v>
                </c:pt>
                <c:pt idx="3293">
                  <c:v>0.800255292581016</c:v>
                </c:pt>
                <c:pt idx="3294">
                  <c:v>0.799993864790782</c:v>
                </c:pt>
                <c:pt idx="3295">
                  <c:v>0.799473530748432</c:v>
                </c:pt>
                <c:pt idx="3296">
                  <c:v>0.799313016872102</c:v>
                </c:pt>
                <c:pt idx="3297">
                  <c:v>0.7989112922704</c:v>
                </c:pt>
                <c:pt idx="3298">
                  <c:v>0.798678154988757</c:v>
                </c:pt>
                <c:pt idx="3299">
                  <c:v>0.797817173940558</c:v>
                </c:pt>
                <c:pt idx="3300">
                  <c:v>0.797487290372218</c:v>
                </c:pt>
                <c:pt idx="3301">
                  <c:v>0.796357266466291</c:v>
                </c:pt>
                <c:pt idx="3302">
                  <c:v>0.795760333508206</c:v>
                </c:pt>
                <c:pt idx="3303">
                  <c:v>0.795309401071921</c:v>
                </c:pt>
                <c:pt idx="3304">
                  <c:v>0.79522775189552</c:v>
                </c:pt>
                <c:pt idx="3305">
                  <c:v>0.795077031517419</c:v>
                </c:pt>
                <c:pt idx="3306">
                  <c:v>0.794996092547414</c:v>
                </c:pt>
                <c:pt idx="3307">
                  <c:v>0.794858293801939</c:v>
                </c:pt>
                <c:pt idx="3308">
                  <c:v>0.794774486240149</c:v>
                </c:pt>
                <c:pt idx="3309">
                  <c:v>0.794592258067449</c:v>
                </c:pt>
                <c:pt idx="3310">
                  <c:v>0.793893347783739</c:v>
                </c:pt>
                <c:pt idx="3311">
                  <c:v>0.79234768998992</c:v>
                </c:pt>
                <c:pt idx="3312">
                  <c:v>0.791979247421621</c:v>
                </c:pt>
                <c:pt idx="3313">
                  <c:v>0.79163644435911</c:v>
                </c:pt>
                <c:pt idx="3314">
                  <c:v>0.790358519109266</c:v>
                </c:pt>
                <c:pt idx="3315">
                  <c:v>0.790338910521235</c:v>
                </c:pt>
                <c:pt idx="3316">
                  <c:v>0.790254768994645</c:v>
                </c:pt>
                <c:pt idx="3317">
                  <c:v>0.789380772719127</c:v>
                </c:pt>
                <c:pt idx="3318">
                  <c:v>0.789129516013932</c:v>
                </c:pt>
                <c:pt idx="3319">
                  <c:v>0.78893247651874</c:v>
                </c:pt>
                <c:pt idx="3320">
                  <c:v>0.788342425175854</c:v>
                </c:pt>
                <c:pt idx="3321">
                  <c:v>0.787881446010575</c:v>
                </c:pt>
                <c:pt idx="3322">
                  <c:v>0.787834454016925</c:v>
                </c:pt>
                <c:pt idx="3323">
                  <c:v>0.787607589284567</c:v>
                </c:pt>
                <c:pt idx="3324">
                  <c:v>0.786185609794675</c:v>
                </c:pt>
                <c:pt idx="3325">
                  <c:v>0.786106068128461</c:v>
                </c:pt>
                <c:pt idx="3326">
                  <c:v>0.785000883936832</c:v>
                </c:pt>
                <c:pt idx="3327">
                  <c:v>0.784751609414761</c:v>
                </c:pt>
                <c:pt idx="3328">
                  <c:v>0.78470384657799</c:v>
                </c:pt>
                <c:pt idx="3329">
                  <c:v>0.783640877508683</c:v>
                </c:pt>
                <c:pt idx="3330">
                  <c:v>0.783188490768906</c:v>
                </c:pt>
                <c:pt idx="3331">
                  <c:v>0.782029889481674</c:v>
                </c:pt>
                <c:pt idx="3332">
                  <c:v>0.781544548236397</c:v>
                </c:pt>
                <c:pt idx="3333">
                  <c:v>0.7814132133961</c:v>
                </c:pt>
                <c:pt idx="3334">
                  <c:v>0.781332093096535</c:v>
                </c:pt>
                <c:pt idx="3335">
                  <c:v>0.780851999888506</c:v>
                </c:pt>
                <c:pt idx="3336">
                  <c:v>0.780267522885329</c:v>
                </c:pt>
                <c:pt idx="3337">
                  <c:v>0.780122855249559</c:v>
                </c:pt>
                <c:pt idx="3338">
                  <c:v>0.779930814348206</c:v>
                </c:pt>
                <c:pt idx="3339">
                  <c:v>0.779617679555562</c:v>
                </c:pt>
                <c:pt idx="3340">
                  <c:v>0.779120811537516</c:v>
                </c:pt>
                <c:pt idx="3341">
                  <c:v>0.778878158879618</c:v>
                </c:pt>
                <c:pt idx="3342">
                  <c:v>0.778873671392934</c:v>
                </c:pt>
                <c:pt idx="3343">
                  <c:v>0.77835536730804</c:v>
                </c:pt>
                <c:pt idx="3344">
                  <c:v>0.778202311504021</c:v>
                </c:pt>
                <c:pt idx="3345">
                  <c:v>0.778060596114394</c:v>
                </c:pt>
                <c:pt idx="3346">
                  <c:v>0.777928825939676</c:v>
                </c:pt>
                <c:pt idx="3347">
                  <c:v>0.77724838169628</c:v>
                </c:pt>
                <c:pt idx="3348">
                  <c:v>0.776890445026463</c:v>
                </c:pt>
                <c:pt idx="3349">
                  <c:v>0.77594980688738</c:v>
                </c:pt>
                <c:pt idx="3350">
                  <c:v>0.775888753340599</c:v>
                </c:pt>
                <c:pt idx="3351">
                  <c:v>0.775812187496273</c:v>
                </c:pt>
                <c:pt idx="3352">
                  <c:v>0.774274844087656</c:v>
                </c:pt>
                <c:pt idx="3353">
                  <c:v>0.773614043854995</c:v>
                </c:pt>
                <c:pt idx="3354">
                  <c:v>0.773115134195221</c:v>
                </c:pt>
                <c:pt idx="3355">
                  <c:v>0.772935654428062</c:v>
                </c:pt>
                <c:pt idx="3356">
                  <c:v>0.772493263299543</c:v>
                </c:pt>
                <c:pt idx="3357">
                  <c:v>0.772097231762428</c:v>
                </c:pt>
                <c:pt idx="3358">
                  <c:v>0.771814755006965</c:v>
                </c:pt>
                <c:pt idx="3359">
                  <c:v>0.771738781794662</c:v>
                </c:pt>
                <c:pt idx="3360">
                  <c:v>0.771096145866677</c:v>
                </c:pt>
                <c:pt idx="3361">
                  <c:v>0.770974660585725</c:v>
                </c:pt>
                <c:pt idx="3362">
                  <c:v>0.770828901611081</c:v>
                </c:pt>
                <c:pt idx="3363">
                  <c:v>0.77010420158765</c:v>
                </c:pt>
                <c:pt idx="3364">
                  <c:v>0.7700133706793</c:v>
                </c:pt>
                <c:pt idx="3365">
                  <c:v>0.769928959420676</c:v>
                </c:pt>
                <c:pt idx="3366">
                  <c:v>0.769092052134754</c:v>
                </c:pt>
                <c:pt idx="3367">
                  <c:v>0.768897352908746</c:v>
                </c:pt>
                <c:pt idx="3368">
                  <c:v>0.768310107969364</c:v>
                </c:pt>
                <c:pt idx="3369">
                  <c:v>0.767642610724341</c:v>
                </c:pt>
                <c:pt idx="3370">
                  <c:v>0.76723430483256</c:v>
                </c:pt>
                <c:pt idx="3371">
                  <c:v>0.766772577845533</c:v>
                </c:pt>
                <c:pt idx="3372">
                  <c:v>0.766529819031031</c:v>
                </c:pt>
                <c:pt idx="3373">
                  <c:v>0.766216340798839</c:v>
                </c:pt>
                <c:pt idx="3374">
                  <c:v>0.76557633096355</c:v>
                </c:pt>
                <c:pt idx="3375">
                  <c:v>0.765086183097082</c:v>
                </c:pt>
                <c:pt idx="3376">
                  <c:v>0.764899415119726</c:v>
                </c:pt>
                <c:pt idx="3377">
                  <c:v>0.764446518516781</c:v>
                </c:pt>
                <c:pt idx="3378">
                  <c:v>0.764306391963393</c:v>
                </c:pt>
                <c:pt idx="3379">
                  <c:v>0.763927030798711</c:v>
                </c:pt>
                <c:pt idx="3380">
                  <c:v>0.762865234468674</c:v>
                </c:pt>
                <c:pt idx="3381">
                  <c:v>0.76163381233681</c:v>
                </c:pt>
                <c:pt idx="3382">
                  <c:v>0.761168339919961</c:v>
                </c:pt>
                <c:pt idx="3383">
                  <c:v>0.760655151902349</c:v>
                </c:pt>
                <c:pt idx="3384">
                  <c:v>0.759242332942719</c:v>
                </c:pt>
                <c:pt idx="3385">
                  <c:v>0.75902256518079</c:v>
                </c:pt>
                <c:pt idx="3386">
                  <c:v>0.758280853488052</c:v>
                </c:pt>
                <c:pt idx="3387">
                  <c:v>0.757967399657236</c:v>
                </c:pt>
                <c:pt idx="3388">
                  <c:v>0.757914667677612</c:v>
                </c:pt>
                <c:pt idx="3389">
                  <c:v>0.757625511547827</c:v>
                </c:pt>
                <c:pt idx="3390">
                  <c:v>0.757145203265556</c:v>
                </c:pt>
                <c:pt idx="3391">
                  <c:v>0.757123162037366</c:v>
                </c:pt>
                <c:pt idx="3392">
                  <c:v>0.756251581469724</c:v>
                </c:pt>
                <c:pt idx="3393">
                  <c:v>0.756089185325812</c:v>
                </c:pt>
                <c:pt idx="3394">
                  <c:v>0.75589586100422</c:v>
                </c:pt>
                <c:pt idx="3395">
                  <c:v>0.754151468790637</c:v>
                </c:pt>
                <c:pt idx="3396">
                  <c:v>0.753529538543025</c:v>
                </c:pt>
                <c:pt idx="3397">
                  <c:v>0.753197089676831</c:v>
                </c:pt>
                <c:pt idx="3398">
                  <c:v>0.753000373115252</c:v>
                </c:pt>
                <c:pt idx="3399">
                  <c:v>0.752995802352846</c:v>
                </c:pt>
                <c:pt idx="3400">
                  <c:v>0.752438495204428</c:v>
                </c:pt>
                <c:pt idx="3401">
                  <c:v>0.752201172134279</c:v>
                </c:pt>
                <c:pt idx="3402">
                  <c:v>0.752170641652846</c:v>
                </c:pt>
                <c:pt idx="3403">
                  <c:v>0.751816653010276</c:v>
                </c:pt>
                <c:pt idx="3404">
                  <c:v>0.749588643614916</c:v>
                </c:pt>
                <c:pt idx="3405">
                  <c:v>0.748731261030572</c:v>
                </c:pt>
                <c:pt idx="3406">
                  <c:v>0.748621851068961</c:v>
                </c:pt>
                <c:pt idx="3407">
                  <c:v>0.747946319985032</c:v>
                </c:pt>
                <c:pt idx="3408">
                  <c:v>0.747716775680502</c:v>
                </c:pt>
                <c:pt idx="3409">
                  <c:v>0.747577309810751</c:v>
                </c:pt>
                <c:pt idx="3410">
                  <c:v>0.747125274969833</c:v>
                </c:pt>
                <c:pt idx="3411">
                  <c:v>0.746494480179806</c:v>
                </c:pt>
                <c:pt idx="3412">
                  <c:v>0.746076139432401</c:v>
                </c:pt>
                <c:pt idx="3413">
                  <c:v>0.745439841551704</c:v>
                </c:pt>
                <c:pt idx="3414">
                  <c:v>0.743443682069916</c:v>
                </c:pt>
                <c:pt idx="3415">
                  <c:v>0.743420658647939</c:v>
                </c:pt>
                <c:pt idx="3416">
                  <c:v>0.743171925475651</c:v>
                </c:pt>
                <c:pt idx="3417">
                  <c:v>0.743057979153455</c:v>
                </c:pt>
                <c:pt idx="3418">
                  <c:v>0.742926908327248</c:v>
                </c:pt>
                <c:pt idx="3419">
                  <c:v>0.74277424806827</c:v>
                </c:pt>
                <c:pt idx="3420">
                  <c:v>0.742515172382633</c:v>
                </c:pt>
                <c:pt idx="3421">
                  <c:v>0.742379846914387</c:v>
                </c:pt>
                <c:pt idx="3422">
                  <c:v>0.74171820224235</c:v>
                </c:pt>
                <c:pt idx="3423">
                  <c:v>0.741136217157874</c:v>
                </c:pt>
                <c:pt idx="3424">
                  <c:v>0.740923085808809</c:v>
                </c:pt>
                <c:pt idx="3425">
                  <c:v>0.740680296764</c:v>
                </c:pt>
                <c:pt idx="3426">
                  <c:v>0.740447604198949</c:v>
                </c:pt>
                <c:pt idx="3427">
                  <c:v>0.739841565078063</c:v>
                </c:pt>
                <c:pt idx="3428">
                  <c:v>0.739522185737784</c:v>
                </c:pt>
                <c:pt idx="3429">
                  <c:v>0.738985477058194</c:v>
                </c:pt>
                <c:pt idx="3430">
                  <c:v>0.738882037922387</c:v>
                </c:pt>
                <c:pt idx="3431">
                  <c:v>0.738678376822929</c:v>
                </c:pt>
                <c:pt idx="3432">
                  <c:v>0.737679525099377</c:v>
                </c:pt>
                <c:pt idx="3433">
                  <c:v>0.737676683795284</c:v>
                </c:pt>
                <c:pt idx="3434">
                  <c:v>0.737516835734792</c:v>
                </c:pt>
                <c:pt idx="3435">
                  <c:v>0.737494599932878</c:v>
                </c:pt>
                <c:pt idx="3436">
                  <c:v>0.735966706884168</c:v>
                </c:pt>
                <c:pt idx="3437">
                  <c:v>0.7356842791331</c:v>
                </c:pt>
                <c:pt idx="3438">
                  <c:v>0.735254568978709</c:v>
                </c:pt>
                <c:pt idx="3439">
                  <c:v>0.735168676471651</c:v>
                </c:pt>
                <c:pt idx="3440">
                  <c:v>0.735105708744462</c:v>
                </c:pt>
                <c:pt idx="3441">
                  <c:v>0.735090919564946</c:v>
                </c:pt>
                <c:pt idx="3442">
                  <c:v>0.734634239492427</c:v>
                </c:pt>
                <c:pt idx="3443">
                  <c:v>0.734140112918539</c:v>
                </c:pt>
                <c:pt idx="3444">
                  <c:v>0.733368807075798</c:v>
                </c:pt>
                <c:pt idx="3445">
                  <c:v>0.732997629092324</c:v>
                </c:pt>
                <c:pt idx="3446">
                  <c:v>0.731580712141892</c:v>
                </c:pt>
                <c:pt idx="3447">
                  <c:v>0.731073641071399</c:v>
                </c:pt>
                <c:pt idx="3448">
                  <c:v>0.730886247969811</c:v>
                </c:pt>
                <c:pt idx="3449">
                  <c:v>0.730695870554769</c:v>
                </c:pt>
                <c:pt idx="3450">
                  <c:v>0.730343942585354</c:v>
                </c:pt>
                <c:pt idx="3451">
                  <c:v>0.730234254822372</c:v>
                </c:pt>
                <c:pt idx="3452">
                  <c:v>0.729434477990923</c:v>
                </c:pt>
                <c:pt idx="3453">
                  <c:v>0.7289740061969</c:v>
                </c:pt>
                <c:pt idx="3454">
                  <c:v>0.72893553742574</c:v>
                </c:pt>
                <c:pt idx="3455">
                  <c:v>0.72878234670132</c:v>
                </c:pt>
                <c:pt idx="3456">
                  <c:v>0.728578299288549</c:v>
                </c:pt>
                <c:pt idx="3457">
                  <c:v>0.72793516366703</c:v>
                </c:pt>
                <c:pt idx="3458">
                  <c:v>0.727900104684919</c:v>
                </c:pt>
                <c:pt idx="3459">
                  <c:v>0.727334076958946</c:v>
                </c:pt>
                <c:pt idx="3460">
                  <c:v>0.727306722822326</c:v>
                </c:pt>
                <c:pt idx="3461">
                  <c:v>0.727123505700665</c:v>
                </c:pt>
                <c:pt idx="3462">
                  <c:v>0.726747783746826</c:v>
                </c:pt>
                <c:pt idx="3463">
                  <c:v>0.726620775922907</c:v>
                </c:pt>
                <c:pt idx="3464">
                  <c:v>0.726058269429968</c:v>
                </c:pt>
                <c:pt idx="3465">
                  <c:v>0.726023421530672</c:v>
                </c:pt>
                <c:pt idx="3466">
                  <c:v>0.725764357248608</c:v>
                </c:pt>
                <c:pt idx="3467">
                  <c:v>0.725612120902463</c:v>
                </c:pt>
                <c:pt idx="3468">
                  <c:v>0.725224296031056</c:v>
                </c:pt>
                <c:pt idx="3469">
                  <c:v>0.724971385633712</c:v>
                </c:pt>
                <c:pt idx="3470">
                  <c:v>0.724450775003222</c:v>
                </c:pt>
                <c:pt idx="3471">
                  <c:v>0.723993296676163</c:v>
                </c:pt>
                <c:pt idx="3472">
                  <c:v>0.723560872764903</c:v>
                </c:pt>
                <c:pt idx="3473">
                  <c:v>0.723537913444901</c:v>
                </c:pt>
                <c:pt idx="3474">
                  <c:v>0.7234542244717</c:v>
                </c:pt>
                <c:pt idx="3475">
                  <c:v>0.72332624230795</c:v>
                </c:pt>
                <c:pt idx="3476">
                  <c:v>0.723158281453355</c:v>
                </c:pt>
                <c:pt idx="3477">
                  <c:v>0.72272551883831</c:v>
                </c:pt>
                <c:pt idx="3478">
                  <c:v>0.722586959242149</c:v>
                </c:pt>
                <c:pt idx="3479">
                  <c:v>0.722450735832167</c:v>
                </c:pt>
                <c:pt idx="3480">
                  <c:v>0.722048927820492</c:v>
                </c:pt>
                <c:pt idx="3481">
                  <c:v>0.721361217403639</c:v>
                </c:pt>
                <c:pt idx="3482">
                  <c:v>0.721341031797421</c:v>
                </c:pt>
                <c:pt idx="3483">
                  <c:v>0.72064022697123</c:v>
                </c:pt>
                <c:pt idx="3484">
                  <c:v>0.720493705271771</c:v>
                </c:pt>
                <c:pt idx="3485">
                  <c:v>0.719638356870948</c:v>
                </c:pt>
                <c:pt idx="3486">
                  <c:v>0.718870195557714</c:v>
                </c:pt>
                <c:pt idx="3487">
                  <c:v>0.718549927237425</c:v>
                </c:pt>
                <c:pt idx="3488">
                  <c:v>0.718489690205368</c:v>
                </c:pt>
                <c:pt idx="3489">
                  <c:v>0.718162586493125</c:v>
                </c:pt>
                <c:pt idx="3490">
                  <c:v>0.718053860602038</c:v>
                </c:pt>
                <c:pt idx="3491">
                  <c:v>0.717749272412725</c:v>
                </c:pt>
                <c:pt idx="3492">
                  <c:v>0.717661672851832</c:v>
                </c:pt>
                <c:pt idx="3493">
                  <c:v>0.717548006765047</c:v>
                </c:pt>
                <c:pt idx="3494">
                  <c:v>0.717411522549964</c:v>
                </c:pt>
                <c:pt idx="3495">
                  <c:v>0.71723374066633</c:v>
                </c:pt>
                <c:pt idx="3496">
                  <c:v>0.717158579353529</c:v>
                </c:pt>
                <c:pt idx="3497">
                  <c:v>0.717058003178042</c:v>
                </c:pt>
                <c:pt idx="3498">
                  <c:v>0.716632096622571</c:v>
                </c:pt>
                <c:pt idx="3499">
                  <c:v>0.716133846872927</c:v>
                </c:pt>
                <c:pt idx="3500">
                  <c:v>0.715816374379604</c:v>
                </c:pt>
                <c:pt idx="3501">
                  <c:v>0.715543255558985</c:v>
                </c:pt>
                <c:pt idx="3502">
                  <c:v>0.715508942299397</c:v>
                </c:pt>
                <c:pt idx="3503">
                  <c:v>0.71531266701963</c:v>
                </c:pt>
                <c:pt idx="3504">
                  <c:v>0.714536291257682</c:v>
                </c:pt>
                <c:pt idx="3505">
                  <c:v>0.713563834314637</c:v>
                </c:pt>
                <c:pt idx="3506">
                  <c:v>0.712933576191434</c:v>
                </c:pt>
                <c:pt idx="3507">
                  <c:v>0.712035848110075</c:v>
                </c:pt>
                <c:pt idx="3508">
                  <c:v>0.71193697249744</c:v>
                </c:pt>
                <c:pt idx="3509">
                  <c:v>0.711833414660299</c:v>
                </c:pt>
                <c:pt idx="3510">
                  <c:v>0.709303207877663</c:v>
                </c:pt>
                <c:pt idx="3511">
                  <c:v>0.709243777479967</c:v>
                </c:pt>
                <c:pt idx="3512">
                  <c:v>0.708996276970981</c:v>
                </c:pt>
                <c:pt idx="3513">
                  <c:v>0.708798425152967</c:v>
                </c:pt>
                <c:pt idx="3514">
                  <c:v>0.708467513408534</c:v>
                </c:pt>
                <c:pt idx="3515">
                  <c:v>0.707859586900357</c:v>
                </c:pt>
                <c:pt idx="3516">
                  <c:v>0.707135884776719</c:v>
                </c:pt>
                <c:pt idx="3517">
                  <c:v>0.706817817768709</c:v>
                </c:pt>
                <c:pt idx="3518">
                  <c:v>0.706409089338091</c:v>
                </c:pt>
                <c:pt idx="3519">
                  <c:v>0.705848719613784</c:v>
                </c:pt>
                <c:pt idx="3520">
                  <c:v>0.7056628542887</c:v>
                </c:pt>
                <c:pt idx="3521">
                  <c:v>0.705202306713482</c:v>
                </c:pt>
                <c:pt idx="3522">
                  <c:v>0.705059539208922</c:v>
                </c:pt>
                <c:pt idx="3523">
                  <c:v>0.70493047523767</c:v>
                </c:pt>
                <c:pt idx="3524">
                  <c:v>0.704824731509189</c:v>
                </c:pt>
                <c:pt idx="3525">
                  <c:v>0.704753767680976</c:v>
                </c:pt>
                <c:pt idx="3526">
                  <c:v>0.704389376995156</c:v>
                </c:pt>
                <c:pt idx="3527">
                  <c:v>0.704346886580668</c:v>
                </c:pt>
                <c:pt idx="3528">
                  <c:v>0.703624461480764</c:v>
                </c:pt>
                <c:pt idx="3529">
                  <c:v>0.703512675246864</c:v>
                </c:pt>
                <c:pt idx="3530">
                  <c:v>0.702003593764726</c:v>
                </c:pt>
                <c:pt idx="3531">
                  <c:v>0.701133128228705</c:v>
                </c:pt>
                <c:pt idx="3532">
                  <c:v>0.700814427313379</c:v>
                </c:pt>
                <c:pt idx="3533">
                  <c:v>0.70077980450075</c:v>
                </c:pt>
                <c:pt idx="3534">
                  <c:v>0.700582445237177</c:v>
                </c:pt>
                <c:pt idx="3535">
                  <c:v>0.700550115031878</c:v>
                </c:pt>
                <c:pt idx="3536">
                  <c:v>0.70027619688066</c:v>
                </c:pt>
                <c:pt idx="3537">
                  <c:v>0.700176002864848</c:v>
                </c:pt>
                <c:pt idx="3538">
                  <c:v>0.700171676617496</c:v>
                </c:pt>
                <c:pt idx="3539">
                  <c:v>0.699153775552256</c:v>
                </c:pt>
                <c:pt idx="3540">
                  <c:v>0.699076017973237</c:v>
                </c:pt>
                <c:pt idx="3541">
                  <c:v>0.69783618180464</c:v>
                </c:pt>
                <c:pt idx="3542">
                  <c:v>0.697796987434374</c:v>
                </c:pt>
                <c:pt idx="3543">
                  <c:v>0.696803165545186</c:v>
                </c:pt>
                <c:pt idx="3544">
                  <c:v>0.696800061672369</c:v>
                </c:pt>
                <c:pt idx="3545">
                  <c:v>0.696704926513363</c:v>
                </c:pt>
                <c:pt idx="3546">
                  <c:v>0.695911524582901</c:v>
                </c:pt>
                <c:pt idx="3547">
                  <c:v>0.69575954364578</c:v>
                </c:pt>
                <c:pt idx="3548">
                  <c:v>0.695537003643133</c:v>
                </c:pt>
                <c:pt idx="3549">
                  <c:v>0.69507013460566</c:v>
                </c:pt>
                <c:pt idx="3550">
                  <c:v>0.694919022282261</c:v>
                </c:pt>
                <c:pt idx="3551">
                  <c:v>0.694337353980292</c:v>
                </c:pt>
                <c:pt idx="3552">
                  <c:v>0.694183238089271</c:v>
                </c:pt>
                <c:pt idx="3553">
                  <c:v>0.694033554509107</c:v>
                </c:pt>
                <c:pt idx="3554">
                  <c:v>0.693600743442697</c:v>
                </c:pt>
                <c:pt idx="3555">
                  <c:v>0.692265842011544</c:v>
                </c:pt>
                <c:pt idx="3556">
                  <c:v>0.691773902540624</c:v>
                </c:pt>
                <c:pt idx="3557">
                  <c:v>0.690292366081725</c:v>
                </c:pt>
                <c:pt idx="3558">
                  <c:v>0.690244256091901</c:v>
                </c:pt>
                <c:pt idx="3559">
                  <c:v>0.689995063066869</c:v>
                </c:pt>
                <c:pt idx="3560">
                  <c:v>0.689865002085795</c:v>
                </c:pt>
                <c:pt idx="3561">
                  <c:v>0.688582557813829</c:v>
                </c:pt>
                <c:pt idx="3562">
                  <c:v>0.688573505286076</c:v>
                </c:pt>
                <c:pt idx="3563">
                  <c:v>0.687550550243125</c:v>
                </c:pt>
                <c:pt idx="3564">
                  <c:v>0.687097885801281</c:v>
                </c:pt>
                <c:pt idx="3565">
                  <c:v>0.687062721822747</c:v>
                </c:pt>
                <c:pt idx="3566">
                  <c:v>0.686990748957112</c:v>
                </c:pt>
                <c:pt idx="3567">
                  <c:v>0.686989362019143</c:v>
                </c:pt>
                <c:pt idx="3568">
                  <c:v>0.685860462917684</c:v>
                </c:pt>
                <c:pt idx="3569">
                  <c:v>0.685686237656996</c:v>
                </c:pt>
                <c:pt idx="3570">
                  <c:v>0.685094123504712</c:v>
                </c:pt>
                <c:pt idx="3571">
                  <c:v>0.685081236660604</c:v>
                </c:pt>
                <c:pt idx="3572">
                  <c:v>0.685055487050754</c:v>
                </c:pt>
                <c:pt idx="3573">
                  <c:v>0.684655210119775</c:v>
                </c:pt>
                <c:pt idx="3574">
                  <c:v>0.684262309296291</c:v>
                </c:pt>
                <c:pt idx="3575">
                  <c:v>0.683963825496149</c:v>
                </c:pt>
                <c:pt idx="3576">
                  <c:v>0.683943191918471</c:v>
                </c:pt>
                <c:pt idx="3577">
                  <c:v>0.683796290495427</c:v>
                </c:pt>
                <c:pt idx="3578">
                  <c:v>0.683482961672027</c:v>
                </c:pt>
                <c:pt idx="3579">
                  <c:v>0.683381883800039</c:v>
                </c:pt>
                <c:pt idx="3580">
                  <c:v>0.68336030919535</c:v>
                </c:pt>
                <c:pt idx="3581">
                  <c:v>0.683217216694076</c:v>
                </c:pt>
                <c:pt idx="3582">
                  <c:v>0.682763737826129</c:v>
                </c:pt>
                <c:pt idx="3583">
                  <c:v>0.682595372457845</c:v>
                </c:pt>
                <c:pt idx="3584">
                  <c:v>0.682225862798032</c:v>
                </c:pt>
                <c:pt idx="3585">
                  <c:v>0.682218412540864</c:v>
                </c:pt>
                <c:pt idx="3586">
                  <c:v>0.681776809277093</c:v>
                </c:pt>
                <c:pt idx="3587">
                  <c:v>0.681727810871459</c:v>
                </c:pt>
                <c:pt idx="3588">
                  <c:v>0.681230893304846</c:v>
                </c:pt>
                <c:pt idx="3589">
                  <c:v>0.681200907472007</c:v>
                </c:pt>
                <c:pt idx="3590">
                  <c:v>0.680899198080332</c:v>
                </c:pt>
                <c:pt idx="3591">
                  <c:v>0.680655123653564</c:v>
                </c:pt>
                <c:pt idx="3592">
                  <c:v>0.680560019224509</c:v>
                </c:pt>
                <c:pt idx="3593">
                  <c:v>0.680460757056155</c:v>
                </c:pt>
                <c:pt idx="3594">
                  <c:v>0.680379639278229</c:v>
                </c:pt>
                <c:pt idx="3595">
                  <c:v>0.680172674955073</c:v>
                </c:pt>
                <c:pt idx="3596">
                  <c:v>0.680117246719243</c:v>
                </c:pt>
                <c:pt idx="3597">
                  <c:v>0.679850158348142</c:v>
                </c:pt>
                <c:pt idx="3598">
                  <c:v>0.679630184182063</c:v>
                </c:pt>
                <c:pt idx="3599">
                  <c:v>0.679598690251421</c:v>
                </c:pt>
                <c:pt idx="3600">
                  <c:v>0.678992774003695</c:v>
                </c:pt>
                <c:pt idx="3601">
                  <c:v>0.678986993196395</c:v>
                </c:pt>
                <c:pt idx="3602">
                  <c:v>0.678850812706679</c:v>
                </c:pt>
                <c:pt idx="3603">
                  <c:v>0.678823084111176</c:v>
                </c:pt>
                <c:pt idx="3604">
                  <c:v>0.678713409292969</c:v>
                </c:pt>
                <c:pt idx="3605">
                  <c:v>0.678707146514563</c:v>
                </c:pt>
                <c:pt idx="3606">
                  <c:v>0.678344661545142</c:v>
                </c:pt>
                <c:pt idx="3607">
                  <c:v>0.67826999074804</c:v>
                </c:pt>
                <c:pt idx="3608">
                  <c:v>0.677898511423365</c:v>
                </c:pt>
                <c:pt idx="3609">
                  <c:v>0.677348231590107</c:v>
                </c:pt>
                <c:pt idx="3610">
                  <c:v>0.676674964312763</c:v>
                </c:pt>
                <c:pt idx="3611">
                  <c:v>0.676093611164937</c:v>
                </c:pt>
                <c:pt idx="3612">
                  <c:v>0.67598839265641</c:v>
                </c:pt>
                <c:pt idx="3613">
                  <c:v>0.67557458105374</c:v>
                </c:pt>
                <c:pt idx="3614">
                  <c:v>0.672789911974419</c:v>
                </c:pt>
                <c:pt idx="3615">
                  <c:v>0.672634344878613</c:v>
                </c:pt>
                <c:pt idx="3616">
                  <c:v>0.672315446061953</c:v>
                </c:pt>
                <c:pt idx="3617">
                  <c:v>0.672249926620714</c:v>
                </c:pt>
                <c:pt idx="3618">
                  <c:v>0.672044454574707</c:v>
                </c:pt>
                <c:pt idx="3619">
                  <c:v>0.671414739787496</c:v>
                </c:pt>
                <c:pt idx="3620">
                  <c:v>0.670358028183121</c:v>
                </c:pt>
                <c:pt idx="3621">
                  <c:v>0.670132472865445</c:v>
                </c:pt>
                <c:pt idx="3622">
                  <c:v>0.669793479935645</c:v>
                </c:pt>
                <c:pt idx="3623">
                  <c:v>0.669419534750782</c:v>
                </c:pt>
                <c:pt idx="3624">
                  <c:v>0.668766217216221</c:v>
                </c:pt>
                <c:pt idx="3625">
                  <c:v>0.668727273085384</c:v>
                </c:pt>
                <c:pt idx="3626">
                  <c:v>0.668719556965362</c:v>
                </c:pt>
                <c:pt idx="3627">
                  <c:v>0.667655072405045</c:v>
                </c:pt>
                <c:pt idx="3628">
                  <c:v>0.667259032899957</c:v>
                </c:pt>
                <c:pt idx="3629">
                  <c:v>0.666927528456698</c:v>
                </c:pt>
                <c:pt idx="3630">
                  <c:v>0.665591791723863</c:v>
                </c:pt>
                <c:pt idx="3631">
                  <c:v>0.664650250805384</c:v>
                </c:pt>
                <c:pt idx="3632">
                  <c:v>0.664460139542158</c:v>
                </c:pt>
                <c:pt idx="3633">
                  <c:v>0.664340252284828</c:v>
                </c:pt>
                <c:pt idx="3634">
                  <c:v>0.664092229875619</c:v>
                </c:pt>
                <c:pt idx="3635">
                  <c:v>0.663874466989759</c:v>
                </c:pt>
                <c:pt idx="3636">
                  <c:v>0.662743815360148</c:v>
                </c:pt>
                <c:pt idx="3637">
                  <c:v>0.66237255603689</c:v>
                </c:pt>
                <c:pt idx="3638">
                  <c:v>0.662198874948391</c:v>
                </c:pt>
                <c:pt idx="3639">
                  <c:v>0.662106098932987</c:v>
                </c:pt>
                <c:pt idx="3640">
                  <c:v>0.662079741740555</c:v>
                </c:pt>
                <c:pt idx="3641">
                  <c:v>0.661800680358455</c:v>
                </c:pt>
                <c:pt idx="3642">
                  <c:v>0.660084092527307</c:v>
                </c:pt>
                <c:pt idx="3643">
                  <c:v>0.659724091640235</c:v>
                </c:pt>
                <c:pt idx="3644">
                  <c:v>0.659716142639929</c:v>
                </c:pt>
                <c:pt idx="3645">
                  <c:v>0.658075531808147</c:v>
                </c:pt>
                <c:pt idx="3646">
                  <c:v>0.658015856064751</c:v>
                </c:pt>
                <c:pt idx="3647">
                  <c:v>0.657903161930403</c:v>
                </c:pt>
                <c:pt idx="3648">
                  <c:v>0.657296719897155</c:v>
                </c:pt>
                <c:pt idx="3649">
                  <c:v>0.657009495022252</c:v>
                </c:pt>
                <c:pt idx="3650">
                  <c:v>0.656608752182209</c:v>
                </c:pt>
                <c:pt idx="3651">
                  <c:v>0.656484902016306</c:v>
                </c:pt>
                <c:pt idx="3652">
                  <c:v>0.656253355448258</c:v>
                </c:pt>
                <c:pt idx="3653">
                  <c:v>0.655283653442958</c:v>
                </c:pt>
                <c:pt idx="3654">
                  <c:v>0.655000477080282</c:v>
                </c:pt>
                <c:pt idx="3655">
                  <c:v>0.654781706879114</c:v>
                </c:pt>
                <c:pt idx="3656">
                  <c:v>0.65292712712026</c:v>
                </c:pt>
                <c:pt idx="3657">
                  <c:v>0.652784595227437</c:v>
                </c:pt>
                <c:pt idx="3658">
                  <c:v>0.651917575290103</c:v>
                </c:pt>
                <c:pt idx="3659">
                  <c:v>0.651695633993587</c:v>
                </c:pt>
                <c:pt idx="3660">
                  <c:v>0.651306679616837</c:v>
                </c:pt>
                <c:pt idx="3661">
                  <c:v>0.651230879610871</c:v>
                </c:pt>
                <c:pt idx="3662">
                  <c:v>0.651024981627531</c:v>
                </c:pt>
                <c:pt idx="3663">
                  <c:v>0.650860766554225</c:v>
                </c:pt>
                <c:pt idx="3664">
                  <c:v>0.649683920664057</c:v>
                </c:pt>
                <c:pt idx="3665">
                  <c:v>0.649253808972242</c:v>
                </c:pt>
                <c:pt idx="3666">
                  <c:v>0.64849396157294</c:v>
                </c:pt>
                <c:pt idx="3667">
                  <c:v>0.64847269359224</c:v>
                </c:pt>
                <c:pt idx="3668">
                  <c:v>0.648425236717328</c:v>
                </c:pt>
                <c:pt idx="3669">
                  <c:v>0.648246944539236</c:v>
                </c:pt>
                <c:pt idx="3670">
                  <c:v>0.647974578533279</c:v>
                </c:pt>
                <c:pt idx="3671">
                  <c:v>0.647972036480096</c:v>
                </c:pt>
                <c:pt idx="3672">
                  <c:v>0.64778848289412</c:v>
                </c:pt>
                <c:pt idx="3673">
                  <c:v>0.647708957451267</c:v>
                </c:pt>
                <c:pt idx="3674">
                  <c:v>0.647394674468042</c:v>
                </c:pt>
                <c:pt idx="3675">
                  <c:v>0.64705656869238</c:v>
                </c:pt>
                <c:pt idx="3676">
                  <c:v>0.646586868208992</c:v>
                </c:pt>
                <c:pt idx="3677">
                  <c:v>0.646241595738482</c:v>
                </c:pt>
                <c:pt idx="3678">
                  <c:v>0.645757227572803</c:v>
                </c:pt>
                <c:pt idx="3679">
                  <c:v>0.645552166383487</c:v>
                </c:pt>
                <c:pt idx="3680">
                  <c:v>0.644342182914913</c:v>
                </c:pt>
                <c:pt idx="3681">
                  <c:v>0.643889762111063</c:v>
                </c:pt>
                <c:pt idx="3682">
                  <c:v>0.642470573543977</c:v>
                </c:pt>
                <c:pt idx="3683">
                  <c:v>0.641959822153634</c:v>
                </c:pt>
                <c:pt idx="3684">
                  <c:v>0.641011139667862</c:v>
                </c:pt>
                <c:pt idx="3685">
                  <c:v>0.640961132860874</c:v>
                </c:pt>
                <c:pt idx="3686">
                  <c:v>0.64067749945368</c:v>
                </c:pt>
                <c:pt idx="3687">
                  <c:v>0.639866109105243</c:v>
                </c:pt>
                <c:pt idx="3688">
                  <c:v>0.639358342456387</c:v>
                </c:pt>
                <c:pt idx="3689">
                  <c:v>0.638389764607757</c:v>
                </c:pt>
                <c:pt idx="3690">
                  <c:v>0.637190936703851</c:v>
                </c:pt>
                <c:pt idx="3691">
                  <c:v>0.636466153237592</c:v>
                </c:pt>
                <c:pt idx="3692">
                  <c:v>0.636052481617946</c:v>
                </c:pt>
                <c:pt idx="3693">
                  <c:v>0.63581630153681</c:v>
                </c:pt>
                <c:pt idx="3694">
                  <c:v>0.634925025961637</c:v>
                </c:pt>
                <c:pt idx="3695">
                  <c:v>0.634223075056115</c:v>
                </c:pt>
                <c:pt idx="3696">
                  <c:v>0.633571776383521</c:v>
                </c:pt>
                <c:pt idx="3697">
                  <c:v>0.633417065147519</c:v>
                </c:pt>
                <c:pt idx="3698">
                  <c:v>0.632780711033898</c:v>
                </c:pt>
                <c:pt idx="3699">
                  <c:v>0.632314561045677</c:v>
                </c:pt>
                <c:pt idx="3700">
                  <c:v>0.632305446579578</c:v>
                </c:pt>
                <c:pt idx="3701">
                  <c:v>0.632016946965968</c:v>
                </c:pt>
                <c:pt idx="3702">
                  <c:v>0.631635600389466</c:v>
                </c:pt>
                <c:pt idx="3703">
                  <c:v>0.631282579261086</c:v>
                </c:pt>
                <c:pt idx="3704">
                  <c:v>0.630420752283307</c:v>
                </c:pt>
                <c:pt idx="3705">
                  <c:v>0.628602776040552</c:v>
                </c:pt>
                <c:pt idx="3706">
                  <c:v>0.628182342677713</c:v>
                </c:pt>
                <c:pt idx="3707">
                  <c:v>0.627800922132362</c:v>
                </c:pt>
                <c:pt idx="3708">
                  <c:v>0.627080742311568</c:v>
                </c:pt>
                <c:pt idx="3709">
                  <c:v>0.62590436885336</c:v>
                </c:pt>
                <c:pt idx="3710">
                  <c:v>0.625521347316526</c:v>
                </c:pt>
                <c:pt idx="3711">
                  <c:v>0.625231309701373</c:v>
                </c:pt>
                <c:pt idx="3712">
                  <c:v>0.625189949386507</c:v>
                </c:pt>
                <c:pt idx="3713">
                  <c:v>0.624955451527537</c:v>
                </c:pt>
                <c:pt idx="3714">
                  <c:v>0.6239843452259</c:v>
                </c:pt>
                <c:pt idx="3715">
                  <c:v>0.622237051109697</c:v>
                </c:pt>
                <c:pt idx="3716">
                  <c:v>0.621386261819639</c:v>
                </c:pt>
                <c:pt idx="3717">
                  <c:v>0.621364557013075</c:v>
                </c:pt>
                <c:pt idx="3718">
                  <c:v>0.620641243979507</c:v>
                </c:pt>
                <c:pt idx="3719">
                  <c:v>0.620625397305919</c:v>
                </c:pt>
                <c:pt idx="3720">
                  <c:v>0.620452179900485</c:v>
                </c:pt>
                <c:pt idx="3721">
                  <c:v>0.618223350055765</c:v>
                </c:pt>
                <c:pt idx="3722">
                  <c:v>0.617171984265308</c:v>
                </c:pt>
                <c:pt idx="3723">
                  <c:v>0.617103111295437</c:v>
                </c:pt>
                <c:pt idx="3724">
                  <c:v>0.617015312906623</c:v>
                </c:pt>
                <c:pt idx="3725">
                  <c:v>0.616121367739303</c:v>
                </c:pt>
                <c:pt idx="3726">
                  <c:v>0.61535950696934</c:v>
                </c:pt>
                <c:pt idx="3727">
                  <c:v>0.615249556591064</c:v>
                </c:pt>
                <c:pt idx="3728">
                  <c:v>0.614921801791791</c:v>
                </c:pt>
                <c:pt idx="3729">
                  <c:v>0.61475030645872</c:v>
                </c:pt>
                <c:pt idx="3730">
                  <c:v>0.614735527988337</c:v>
                </c:pt>
                <c:pt idx="3731">
                  <c:v>0.614619472992043</c:v>
                </c:pt>
                <c:pt idx="3732">
                  <c:v>0.613296050930304</c:v>
                </c:pt>
                <c:pt idx="3733">
                  <c:v>0.612648675844599</c:v>
                </c:pt>
                <c:pt idx="3734">
                  <c:v>0.612342521361475</c:v>
                </c:pt>
                <c:pt idx="3735">
                  <c:v>0.612050635139595</c:v>
                </c:pt>
                <c:pt idx="3736">
                  <c:v>0.6115624707825</c:v>
                </c:pt>
                <c:pt idx="3737">
                  <c:v>0.611341538512682</c:v>
                </c:pt>
                <c:pt idx="3738">
                  <c:v>0.611211991656179</c:v>
                </c:pt>
                <c:pt idx="3739">
                  <c:v>0.610534944610115</c:v>
                </c:pt>
                <c:pt idx="3740">
                  <c:v>0.609949840870029</c:v>
                </c:pt>
                <c:pt idx="3741">
                  <c:v>0.609834405772909</c:v>
                </c:pt>
                <c:pt idx="3742">
                  <c:v>0.608044970520682</c:v>
                </c:pt>
                <c:pt idx="3743">
                  <c:v>0.60712726050261</c:v>
                </c:pt>
                <c:pt idx="3744">
                  <c:v>0.606898029719865</c:v>
                </c:pt>
                <c:pt idx="3745">
                  <c:v>0.606291734746555</c:v>
                </c:pt>
                <c:pt idx="3746">
                  <c:v>0.605657561771779</c:v>
                </c:pt>
                <c:pt idx="3747">
                  <c:v>0.605573172558487</c:v>
                </c:pt>
                <c:pt idx="3748">
                  <c:v>0.605436520824557</c:v>
                </c:pt>
                <c:pt idx="3749">
                  <c:v>0.605338594941529</c:v>
                </c:pt>
                <c:pt idx="3750">
                  <c:v>0.60529608992268</c:v>
                </c:pt>
                <c:pt idx="3751">
                  <c:v>0.605177516061536</c:v>
                </c:pt>
                <c:pt idx="3752">
                  <c:v>0.6037625122939</c:v>
                </c:pt>
                <c:pt idx="3753">
                  <c:v>0.603169695181107</c:v>
                </c:pt>
                <c:pt idx="3754">
                  <c:v>0.603024325202533</c:v>
                </c:pt>
                <c:pt idx="3755">
                  <c:v>0.602578594017859</c:v>
                </c:pt>
                <c:pt idx="3756">
                  <c:v>0.602517740350899</c:v>
                </c:pt>
                <c:pt idx="3757">
                  <c:v>0.602475726288435</c:v>
                </c:pt>
                <c:pt idx="3758">
                  <c:v>0.602075112452465</c:v>
                </c:pt>
                <c:pt idx="3759">
                  <c:v>0.60204009544856</c:v>
                </c:pt>
                <c:pt idx="3760">
                  <c:v>0.601852091898393</c:v>
                </c:pt>
                <c:pt idx="3761">
                  <c:v>0.601656112846074</c:v>
                </c:pt>
                <c:pt idx="3762">
                  <c:v>0.601210184854697</c:v>
                </c:pt>
                <c:pt idx="3763">
                  <c:v>0.600501263852433</c:v>
                </c:pt>
                <c:pt idx="3764">
                  <c:v>0.599374711206071</c:v>
                </c:pt>
                <c:pt idx="3765">
                  <c:v>0.599286505237203</c:v>
                </c:pt>
                <c:pt idx="3766">
                  <c:v>0.599033182107314</c:v>
                </c:pt>
                <c:pt idx="3767">
                  <c:v>0.598363168594573</c:v>
                </c:pt>
                <c:pt idx="3768">
                  <c:v>0.598150369866464</c:v>
                </c:pt>
                <c:pt idx="3769">
                  <c:v>0.597359443824628</c:v>
                </c:pt>
                <c:pt idx="3770">
                  <c:v>0.597344420771883</c:v>
                </c:pt>
                <c:pt idx="3771">
                  <c:v>0.597342021085812</c:v>
                </c:pt>
                <c:pt idx="3772">
                  <c:v>0.597009349117962</c:v>
                </c:pt>
                <c:pt idx="3773">
                  <c:v>0.596304326548693</c:v>
                </c:pt>
                <c:pt idx="3774">
                  <c:v>0.596181622027342</c:v>
                </c:pt>
                <c:pt idx="3775">
                  <c:v>0.595916970915576</c:v>
                </c:pt>
                <c:pt idx="3776">
                  <c:v>0.595712411276636</c:v>
                </c:pt>
                <c:pt idx="3777">
                  <c:v>0.595413654866096</c:v>
                </c:pt>
                <c:pt idx="3778">
                  <c:v>0.595106094599094</c:v>
                </c:pt>
                <c:pt idx="3779">
                  <c:v>0.594839321029943</c:v>
                </c:pt>
                <c:pt idx="3780">
                  <c:v>0.593982569417215</c:v>
                </c:pt>
                <c:pt idx="3781">
                  <c:v>0.593618536283303</c:v>
                </c:pt>
                <c:pt idx="3782">
                  <c:v>0.593127125683919</c:v>
                </c:pt>
                <c:pt idx="3783">
                  <c:v>0.592846005791064</c:v>
                </c:pt>
                <c:pt idx="3784">
                  <c:v>0.592667711084523</c:v>
                </c:pt>
                <c:pt idx="3785">
                  <c:v>0.591483607171506</c:v>
                </c:pt>
                <c:pt idx="3786">
                  <c:v>0.591023264091981</c:v>
                </c:pt>
                <c:pt idx="3787">
                  <c:v>0.590892517646287</c:v>
                </c:pt>
                <c:pt idx="3788">
                  <c:v>0.590731862525002</c:v>
                </c:pt>
                <c:pt idx="3789">
                  <c:v>0.589568926365397</c:v>
                </c:pt>
                <c:pt idx="3790">
                  <c:v>0.588241769863232</c:v>
                </c:pt>
                <c:pt idx="3791">
                  <c:v>0.58812177324197</c:v>
                </c:pt>
                <c:pt idx="3792">
                  <c:v>0.588019882013759</c:v>
                </c:pt>
                <c:pt idx="3793">
                  <c:v>0.586333864895483</c:v>
                </c:pt>
                <c:pt idx="3794">
                  <c:v>0.586288929489487</c:v>
                </c:pt>
                <c:pt idx="3795">
                  <c:v>0.584926812332024</c:v>
                </c:pt>
                <c:pt idx="3796">
                  <c:v>0.58309556707075</c:v>
                </c:pt>
                <c:pt idx="3797">
                  <c:v>0.582774036521583</c:v>
                </c:pt>
                <c:pt idx="3798">
                  <c:v>0.582593170980117</c:v>
                </c:pt>
                <c:pt idx="3799">
                  <c:v>0.581993031466493</c:v>
                </c:pt>
                <c:pt idx="3800">
                  <c:v>0.581545604642587</c:v>
                </c:pt>
                <c:pt idx="3801">
                  <c:v>0.581347486437743</c:v>
                </c:pt>
                <c:pt idx="3802">
                  <c:v>0.581210980797057</c:v>
                </c:pt>
                <c:pt idx="3803">
                  <c:v>0.580694462732408</c:v>
                </c:pt>
                <c:pt idx="3804">
                  <c:v>0.57972268901647</c:v>
                </c:pt>
                <c:pt idx="3805">
                  <c:v>0.579488725721897</c:v>
                </c:pt>
                <c:pt idx="3806">
                  <c:v>0.579213702968566</c:v>
                </c:pt>
                <c:pt idx="3807">
                  <c:v>0.578183690989535</c:v>
                </c:pt>
                <c:pt idx="3808">
                  <c:v>0.577944364258013</c:v>
                </c:pt>
                <c:pt idx="3809">
                  <c:v>0.57784956425119</c:v>
                </c:pt>
                <c:pt idx="3810">
                  <c:v>0.577806546725806</c:v>
                </c:pt>
                <c:pt idx="3811">
                  <c:v>0.577397663935884</c:v>
                </c:pt>
                <c:pt idx="3812">
                  <c:v>0.577278356490564</c:v>
                </c:pt>
                <c:pt idx="3813">
                  <c:v>0.577011086086722</c:v>
                </c:pt>
                <c:pt idx="3814">
                  <c:v>0.576865524708914</c:v>
                </c:pt>
                <c:pt idx="3815">
                  <c:v>0.576301953727541</c:v>
                </c:pt>
                <c:pt idx="3816">
                  <c:v>0.576284429543661</c:v>
                </c:pt>
                <c:pt idx="3817">
                  <c:v>0.575312604694984</c:v>
                </c:pt>
                <c:pt idx="3818">
                  <c:v>0.574429510717676</c:v>
                </c:pt>
                <c:pt idx="3819">
                  <c:v>0.574025583236819</c:v>
                </c:pt>
                <c:pt idx="3820">
                  <c:v>0.573398620440772</c:v>
                </c:pt>
                <c:pt idx="3821">
                  <c:v>0.573341921782447</c:v>
                </c:pt>
                <c:pt idx="3822">
                  <c:v>0.572716481329712</c:v>
                </c:pt>
                <c:pt idx="3823">
                  <c:v>0.572701603271734</c:v>
                </c:pt>
                <c:pt idx="3824">
                  <c:v>0.572512282528517</c:v>
                </c:pt>
                <c:pt idx="3825">
                  <c:v>0.572417003501972</c:v>
                </c:pt>
                <c:pt idx="3826">
                  <c:v>0.57240685456039</c:v>
                </c:pt>
                <c:pt idx="3827">
                  <c:v>0.572246301492646</c:v>
                </c:pt>
                <c:pt idx="3828">
                  <c:v>0.57084518764233</c:v>
                </c:pt>
                <c:pt idx="3829">
                  <c:v>0.570724433164017</c:v>
                </c:pt>
                <c:pt idx="3830">
                  <c:v>0.569639338249498</c:v>
                </c:pt>
                <c:pt idx="3831">
                  <c:v>0.569049413630461</c:v>
                </c:pt>
                <c:pt idx="3832">
                  <c:v>0.568958366623473</c:v>
                </c:pt>
                <c:pt idx="3833">
                  <c:v>0.567914680270317</c:v>
                </c:pt>
                <c:pt idx="3834">
                  <c:v>0.565909553840412</c:v>
                </c:pt>
                <c:pt idx="3835">
                  <c:v>0.564741305329478</c:v>
                </c:pt>
                <c:pt idx="3836">
                  <c:v>0.564406403860831</c:v>
                </c:pt>
                <c:pt idx="3837">
                  <c:v>0.564328831222866</c:v>
                </c:pt>
                <c:pt idx="3838">
                  <c:v>0.563990609125622</c:v>
                </c:pt>
                <c:pt idx="3839">
                  <c:v>0.563864325989816</c:v>
                </c:pt>
                <c:pt idx="3840">
                  <c:v>0.563451942159399</c:v>
                </c:pt>
                <c:pt idx="3841">
                  <c:v>0.563448959645067</c:v>
                </c:pt>
                <c:pt idx="3842">
                  <c:v>0.562375360537021</c:v>
                </c:pt>
                <c:pt idx="3843">
                  <c:v>0.562169825588139</c:v>
                </c:pt>
                <c:pt idx="3844">
                  <c:v>0.561927665967068</c:v>
                </c:pt>
                <c:pt idx="3845">
                  <c:v>0.561796088374785</c:v>
                </c:pt>
                <c:pt idx="3846">
                  <c:v>0.561357099814645</c:v>
                </c:pt>
                <c:pt idx="3847">
                  <c:v>0.561132698269231</c:v>
                </c:pt>
                <c:pt idx="3848">
                  <c:v>0.561104915929069</c:v>
                </c:pt>
                <c:pt idx="3849">
                  <c:v>0.560667728300783</c:v>
                </c:pt>
                <c:pt idx="3850">
                  <c:v>0.56034560371922</c:v>
                </c:pt>
                <c:pt idx="3851">
                  <c:v>0.559521656913132</c:v>
                </c:pt>
                <c:pt idx="3852">
                  <c:v>0.557780584291436</c:v>
                </c:pt>
                <c:pt idx="3853">
                  <c:v>0.557627212700604</c:v>
                </c:pt>
                <c:pt idx="3854">
                  <c:v>0.55689240541245</c:v>
                </c:pt>
                <c:pt idx="3855">
                  <c:v>0.555898689688662</c:v>
                </c:pt>
                <c:pt idx="3856">
                  <c:v>0.555786686303026</c:v>
                </c:pt>
                <c:pt idx="3857">
                  <c:v>0.554980502834205</c:v>
                </c:pt>
                <c:pt idx="3858">
                  <c:v>0.554760977084852</c:v>
                </c:pt>
                <c:pt idx="3859">
                  <c:v>0.554317237847206</c:v>
                </c:pt>
                <c:pt idx="3860">
                  <c:v>0.554279596503073</c:v>
                </c:pt>
                <c:pt idx="3861">
                  <c:v>0.554225195569368</c:v>
                </c:pt>
                <c:pt idx="3862">
                  <c:v>0.553774957305308</c:v>
                </c:pt>
                <c:pt idx="3863">
                  <c:v>0.552879679250624</c:v>
                </c:pt>
                <c:pt idx="3864">
                  <c:v>0.552704936582591</c:v>
                </c:pt>
                <c:pt idx="3865">
                  <c:v>0.552417274950422</c:v>
                </c:pt>
                <c:pt idx="3866">
                  <c:v>0.55177955139116</c:v>
                </c:pt>
                <c:pt idx="3867">
                  <c:v>0.551335978038663</c:v>
                </c:pt>
                <c:pt idx="3868">
                  <c:v>0.550945960373446</c:v>
                </c:pt>
                <c:pt idx="3869">
                  <c:v>0.55026261326988</c:v>
                </c:pt>
                <c:pt idx="3870">
                  <c:v>0.549736928782359</c:v>
                </c:pt>
                <c:pt idx="3871">
                  <c:v>0.549562615672184</c:v>
                </c:pt>
                <c:pt idx="3872">
                  <c:v>0.549340705747619</c:v>
                </c:pt>
                <c:pt idx="3873">
                  <c:v>0.549165667865566</c:v>
                </c:pt>
                <c:pt idx="3874">
                  <c:v>0.549000070699808</c:v>
                </c:pt>
                <c:pt idx="3875">
                  <c:v>0.548585664938111</c:v>
                </c:pt>
                <c:pt idx="3876">
                  <c:v>0.548558576345243</c:v>
                </c:pt>
                <c:pt idx="3877">
                  <c:v>0.54826470190367</c:v>
                </c:pt>
                <c:pt idx="3878">
                  <c:v>0.548233268483084</c:v>
                </c:pt>
                <c:pt idx="3879">
                  <c:v>0.546125780499066</c:v>
                </c:pt>
                <c:pt idx="3880">
                  <c:v>0.545308174312432</c:v>
                </c:pt>
                <c:pt idx="3881">
                  <c:v>0.545130010318136</c:v>
                </c:pt>
                <c:pt idx="3882">
                  <c:v>0.544945892900807</c:v>
                </c:pt>
                <c:pt idx="3883">
                  <c:v>0.544853943915688</c:v>
                </c:pt>
                <c:pt idx="3884">
                  <c:v>0.54459210172038</c:v>
                </c:pt>
                <c:pt idx="3885">
                  <c:v>0.543718010325487</c:v>
                </c:pt>
                <c:pt idx="3886">
                  <c:v>0.543529665382135</c:v>
                </c:pt>
                <c:pt idx="3887">
                  <c:v>0.543274759560144</c:v>
                </c:pt>
                <c:pt idx="3888">
                  <c:v>0.54193439191095</c:v>
                </c:pt>
                <c:pt idx="3889">
                  <c:v>0.541848446945541</c:v>
                </c:pt>
                <c:pt idx="3890">
                  <c:v>0.540234118575497</c:v>
                </c:pt>
                <c:pt idx="3891">
                  <c:v>0.54023060385105</c:v>
                </c:pt>
                <c:pt idx="3892">
                  <c:v>0.538926979767791</c:v>
                </c:pt>
                <c:pt idx="3893">
                  <c:v>0.538640045429654</c:v>
                </c:pt>
                <c:pt idx="3894">
                  <c:v>0.53769598274068</c:v>
                </c:pt>
                <c:pt idx="3895">
                  <c:v>0.537224149616239</c:v>
                </c:pt>
                <c:pt idx="3896">
                  <c:v>0.536840508767613</c:v>
                </c:pt>
                <c:pt idx="3897">
                  <c:v>0.536816006959888</c:v>
                </c:pt>
                <c:pt idx="3898">
                  <c:v>0.535216600460592</c:v>
                </c:pt>
                <c:pt idx="3899">
                  <c:v>0.535127216843886</c:v>
                </c:pt>
                <c:pt idx="3900">
                  <c:v>0.533889229565119</c:v>
                </c:pt>
                <c:pt idx="3901">
                  <c:v>0.533600715811842</c:v>
                </c:pt>
                <c:pt idx="3902">
                  <c:v>0.533583417999216</c:v>
                </c:pt>
                <c:pt idx="3903">
                  <c:v>0.533572446838678</c:v>
                </c:pt>
                <c:pt idx="3904">
                  <c:v>0.532838110408764</c:v>
                </c:pt>
                <c:pt idx="3905">
                  <c:v>0.532683177384232</c:v>
                </c:pt>
                <c:pt idx="3906">
                  <c:v>0.532660791461234</c:v>
                </c:pt>
                <c:pt idx="3907">
                  <c:v>0.531081941625354</c:v>
                </c:pt>
                <c:pt idx="3908">
                  <c:v>0.53096435891778</c:v>
                </c:pt>
                <c:pt idx="3909">
                  <c:v>0.530829141190535</c:v>
                </c:pt>
                <c:pt idx="3910">
                  <c:v>0.530426526917495</c:v>
                </c:pt>
                <c:pt idx="3911">
                  <c:v>0.529890899748331</c:v>
                </c:pt>
                <c:pt idx="3912">
                  <c:v>0.529762669273046</c:v>
                </c:pt>
                <c:pt idx="3913">
                  <c:v>0.529023812802439</c:v>
                </c:pt>
                <c:pt idx="3914">
                  <c:v>0.528944907138911</c:v>
                </c:pt>
                <c:pt idx="3915">
                  <c:v>0.528327747020544</c:v>
                </c:pt>
                <c:pt idx="3916">
                  <c:v>0.527981372161255</c:v>
                </c:pt>
                <c:pt idx="3917">
                  <c:v>0.526091300345007</c:v>
                </c:pt>
                <c:pt idx="3918">
                  <c:v>0.525320990428553</c:v>
                </c:pt>
                <c:pt idx="3919">
                  <c:v>0.523786689373224</c:v>
                </c:pt>
                <c:pt idx="3920">
                  <c:v>0.523640688290964</c:v>
                </c:pt>
                <c:pt idx="3921">
                  <c:v>0.523640034595795</c:v>
                </c:pt>
                <c:pt idx="3922">
                  <c:v>0.522067063031133</c:v>
                </c:pt>
                <c:pt idx="3923">
                  <c:v>0.521999527831463</c:v>
                </c:pt>
                <c:pt idx="3924">
                  <c:v>0.521666198344276</c:v>
                </c:pt>
                <c:pt idx="3925">
                  <c:v>0.521538630402943</c:v>
                </c:pt>
                <c:pt idx="3926">
                  <c:v>0.521299240495972</c:v>
                </c:pt>
                <c:pt idx="3927">
                  <c:v>0.521281850127291</c:v>
                </c:pt>
                <c:pt idx="3928">
                  <c:v>0.521053274692688</c:v>
                </c:pt>
                <c:pt idx="3929">
                  <c:v>0.520689032982321</c:v>
                </c:pt>
                <c:pt idx="3930">
                  <c:v>0.520359805425001</c:v>
                </c:pt>
                <c:pt idx="3931">
                  <c:v>0.520284809489554</c:v>
                </c:pt>
                <c:pt idx="3932">
                  <c:v>0.518632722516122</c:v>
                </c:pt>
                <c:pt idx="3933">
                  <c:v>0.518620992096841</c:v>
                </c:pt>
                <c:pt idx="3934">
                  <c:v>0.518578833460994</c:v>
                </c:pt>
                <c:pt idx="3935">
                  <c:v>0.518110444737565</c:v>
                </c:pt>
                <c:pt idx="3936">
                  <c:v>0.516943715667253</c:v>
                </c:pt>
                <c:pt idx="3937">
                  <c:v>0.516809611580886</c:v>
                </c:pt>
                <c:pt idx="3938">
                  <c:v>0.516346921613871</c:v>
                </c:pt>
                <c:pt idx="3939">
                  <c:v>0.515676639653423</c:v>
                </c:pt>
                <c:pt idx="3940">
                  <c:v>0.514806527709404</c:v>
                </c:pt>
                <c:pt idx="3941">
                  <c:v>0.514248926408633</c:v>
                </c:pt>
                <c:pt idx="3942">
                  <c:v>0.513987767673084</c:v>
                </c:pt>
                <c:pt idx="3943">
                  <c:v>0.513661651907118</c:v>
                </c:pt>
                <c:pt idx="3944">
                  <c:v>0.513291533191094</c:v>
                </c:pt>
                <c:pt idx="3945">
                  <c:v>0.513182774745164</c:v>
                </c:pt>
                <c:pt idx="3946">
                  <c:v>0.512418795351811</c:v>
                </c:pt>
                <c:pt idx="3947">
                  <c:v>0.512044794973593</c:v>
                </c:pt>
                <c:pt idx="3948">
                  <c:v>0.511432152194373</c:v>
                </c:pt>
                <c:pt idx="3949">
                  <c:v>0.510563901140647</c:v>
                </c:pt>
                <c:pt idx="3950">
                  <c:v>0.510346399914142</c:v>
                </c:pt>
                <c:pt idx="3951">
                  <c:v>0.510238422549866</c:v>
                </c:pt>
                <c:pt idx="3952">
                  <c:v>0.50899726791726</c:v>
                </c:pt>
                <c:pt idx="3953">
                  <c:v>0.507900500277582</c:v>
                </c:pt>
                <c:pt idx="3954">
                  <c:v>0.507173114390346</c:v>
                </c:pt>
                <c:pt idx="3955">
                  <c:v>0.50715173122146</c:v>
                </c:pt>
                <c:pt idx="3956">
                  <c:v>0.506655270508539</c:v>
                </c:pt>
                <c:pt idx="3957">
                  <c:v>0.506429229288808</c:v>
                </c:pt>
                <c:pt idx="3958">
                  <c:v>0.505132479385049</c:v>
                </c:pt>
                <c:pt idx="3959">
                  <c:v>0.504579095379295</c:v>
                </c:pt>
                <c:pt idx="3960">
                  <c:v>0.503301976770632</c:v>
                </c:pt>
                <c:pt idx="3961">
                  <c:v>0.503192184528305</c:v>
                </c:pt>
                <c:pt idx="3962">
                  <c:v>0.502883225043596</c:v>
                </c:pt>
                <c:pt idx="3963">
                  <c:v>0.502562176485766</c:v>
                </c:pt>
                <c:pt idx="3964">
                  <c:v>0.502366575026172</c:v>
                </c:pt>
                <c:pt idx="3965">
                  <c:v>0.50208993244961</c:v>
                </c:pt>
                <c:pt idx="3966">
                  <c:v>0.501897199393854</c:v>
                </c:pt>
                <c:pt idx="3967">
                  <c:v>0.501019956281982</c:v>
                </c:pt>
                <c:pt idx="3968">
                  <c:v>0.500674021252426</c:v>
                </c:pt>
                <c:pt idx="3969">
                  <c:v>0.500128510841094</c:v>
                </c:pt>
                <c:pt idx="3970">
                  <c:v>0.498858944086626</c:v>
                </c:pt>
                <c:pt idx="3971">
                  <c:v>0.498534160174167</c:v>
                </c:pt>
                <c:pt idx="3972">
                  <c:v>0.498219711594956</c:v>
                </c:pt>
                <c:pt idx="3973">
                  <c:v>0.497622276913523</c:v>
                </c:pt>
                <c:pt idx="3974">
                  <c:v>0.49745411801184</c:v>
                </c:pt>
                <c:pt idx="3975">
                  <c:v>0.497235891446659</c:v>
                </c:pt>
                <c:pt idx="3976">
                  <c:v>0.497147570776563</c:v>
                </c:pt>
                <c:pt idx="3977">
                  <c:v>0.496832335893195</c:v>
                </c:pt>
                <c:pt idx="3978">
                  <c:v>0.495158613095378</c:v>
                </c:pt>
                <c:pt idx="3979">
                  <c:v>0.495143857185615</c:v>
                </c:pt>
                <c:pt idx="3980">
                  <c:v>0.494660839889432</c:v>
                </c:pt>
                <c:pt idx="3981">
                  <c:v>0.494282320476577</c:v>
                </c:pt>
                <c:pt idx="3982">
                  <c:v>0.493551330528542</c:v>
                </c:pt>
                <c:pt idx="3983">
                  <c:v>0.493012253064929</c:v>
                </c:pt>
                <c:pt idx="3984">
                  <c:v>0.492959017891002</c:v>
                </c:pt>
                <c:pt idx="3985">
                  <c:v>0.492202614817611</c:v>
                </c:pt>
                <c:pt idx="3986">
                  <c:v>0.491816491807709</c:v>
                </c:pt>
                <c:pt idx="3987">
                  <c:v>0.491290211342686</c:v>
                </c:pt>
                <c:pt idx="3988">
                  <c:v>0.490874857681479</c:v>
                </c:pt>
                <c:pt idx="3989">
                  <c:v>0.490334409444865</c:v>
                </c:pt>
                <c:pt idx="3990">
                  <c:v>0.489785588192974</c:v>
                </c:pt>
                <c:pt idx="3991">
                  <c:v>0.489542817821223</c:v>
                </c:pt>
                <c:pt idx="3992">
                  <c:v>0.486051799660195</c:v>
                </c:pt>
                <c:pt idx="3993">
                  <c:v>0.485692477024223</c:v>
                </c:pt>
                <c:pt idx="3994">
                  <c:v>0.484810548285499</c:v>
                </c:pt>
                <c:pt idx="3995">
                  <c:v>0.483956576565366</c:v>
                </c:pt>
                <c:pt idx="3996">
                  <c:v>0.482552646151121</c:v>
                </c:pt>
                <c:pt idx="3997">
                  <c:v>0.482160926627779</c:v>
                </c:pt>
                <c:pt idx="3998">
                  <c:v>0.481068908434407</c:v>
                </c:pt>
                <c:pt idx="3999">
                  <c:v>0.480911782704402</c:v>
                </c:pt>
                <c:pt idx="4000">
                  <c:v>0.480894417889799</c:v>
                </c:pt>
                <c:pt idx="4001">
                  <c:v>0.480704086022097</c:v>
                </c:pt>
                <c:pt idx="4002">
                  <c:v>0.480575779020053</c:v>
                </c:pt>
                <c:pt idx="4003">
                  <c:v>0.479641447287138</c:v>
                </c:pt>
                <c:pt idx="4004">
                  <c:v>0.479004954375158</c:v>
                </c:pt>
                <c:pt idx="4005">
                  <c:v>0.476808543183937</c:v>
                </c:pt>
                <c:pt idx="4006">
                  <c:v>0.476319846813268</c:v>
                </c:pt>
                <c:pt idx="4007">
                  <c:v>0.476267746584153</c:v>
                </c:pt>
                <c:pt idx="4008">
                  <c:v>0.475807673013287</c:v>
                </c:pt>
                <c:pt idx="4009">
                  <c:v>0.47436745570655</c:v>
                </c:pt>
                <c:pt idx="4010">
                  <c:v>0.474215136671326</c:v>
                </c:pt>
                <c:pt idx="4011">
                  <c:v>0.47388689245295</c:v>
                </c:pt>
                <c:pt idx="4012">
                  <c:v>0.473864453624879</c:v>
                </c:pt>
                <c:pt idx="4013">
                  <c:v>0.473737060473654</c:v>
                </c:pt>
                <c:pt idx="4014">
                  <c:v>0.473328621068592</c:v>
                </c:pt>
                <c:pt idx="4015">
                  <c:v>0.473172676485246</c:v>
                </c:pt>
                <c:pt idx="4016">
                  <c:v>0.472664258487492</c:v>
                </c:pt>
                <c:pt idx="4017">
                  <c:v>0.472637934566391</c:v>
                </c:pt>
                <c:pt idx="4018">
                  <c:v>0.471942506600033</c:v>
                </c:pt>
                <c:pt idx="4019">
                  <c:v>0.471183895343707</c:v>
                </c:pt>
                <c:pt idx="4020">
                  <c:v>0.470799774861915</c:v>
                </c:pt>
                <c:pt idx="4021">
                  <c:v>0.47069638751367</c:v>
                </c:pt>
                <c:pt idx="4022">
                  <c:v>0.469954548126278</c:v>
                </c:pt>
                <c:pt idx="4023">
                  <c:v>0.469657511704553</c:v>
                </c:pt>
                <c:pt idx="4024">
                  <c:v>0.469288727521666</c:v>
                </c:pt>
                <c:pt idx="4025">
                  <c:v>0.469242952877181</c:v>
                </c:pt>
                <c:pt idx="4026">
                  <c:v>0.467928850045676</c:v>
                </c:pt>
                <c:pt idx="4027">
                  <c:v>0.465589191450993</c:v>
                </c:pt>
                <c:pt idx="4028">
                  <c:v>0.465348766439548</c:v>
                </c:pt>
                <c:pt idx="4029">
                  <c:v>0.461683490250166</c:v>
                </c:pt>
                <c:pt idx="4030">
                  <c:v>0.461522154284241</c:v>
                </c:pt>
                <c:pt idx="4031">
                  <c:v>0.4615035952251</c:v>
                </c:pt>
                <c:pt idx="4032">
                  <c:v>0.46014529097203</c:v>
                </c:pt>
                <c:pt idx="4033">
                  <c:v>0.459719113162216</c:v>
                </c:pt>
                <c:pt idx="4034">
                  <c:v>0.458920126609956</c:v>
                </c:pt>
                <c:pt idx="4035">
                  <c:v>0.458883815778231</c:v>
                </c:pt>
                <c:pt idx="4036">
                  <c:v>0.458143894337838</c:v>
                </c:pt>
                <c:pt idx="4037">
                  <c:v>0.45701441206378</c:v>
                </c:pt>
                <c:pt idx="4038">
                  <c:v>0.456683581953373</c:v>
                </c:pt>
                <c:pt idx="4039">
                  <c:v>0.455761625478164</c:v>
                </c:pt>
                <c:pt idx="4040">
                  <c:v>0.454623391527328</c:v>
                </c:pt>
                <c:pt idx="4041">
                  <c:v>0.453729755622709</c:v>
                </c:pt>
                <c:pt idx="4042">
                  <c:v>0.453102481564053</c:v>
                </c:pt>
                <c:pt idx="4043">
                  <c:v>0.452874317992163</c:v>
                </c:pt>
                <c:pt idx="4044">
                  <c:v>0.451931008789794</c:v>
                </c:pt>
                <c:pt idx="4045">
                  <c:v>0.450417488107863</c:v>
                </c:pt>
                <c:pt idx="4046">
                  <c:v>0.447210089753307</c:v>
                </c:pt>
                <c:pt idx="4047">
                  <c:v>0.446232393683092</c:v>
                </c:pt>
                <c:pt idx="4048">
                  <c:v>0.44539786524908</c:v>
                </c:pt>
                <c:pt idx="4049">
                  <c:v>0.444740419443719</c:v>
                </c:pt>
                <c:pt idx="4050">
                  <c:v>0.444726171703637</c:v>
                </c:pt>
                <c:pt idx="4051">
                  <c:v>0.444357576252891</c:v>
                </c:pt>
                <c:pt idx="4052">
                  <c:v>0.442920661201585</c:v>
                </c:pt>
                <c:pt idx="4053">
                  <c:v>0.442775232150749</c:v>
                </c:pt>
                <c:pt idx="4054">
                  <c:v>0.442329468932019</c:v>
                </c:pt>
                <c:pt idx="4055">
                  <c:v>0.442272831407703</c:v>
                </c:pt>
                <c:pt idx="4056">
                  <c:v>0.440452616044241</c:v>
                </c:pt>
                <c:pt idx="4057">
                  <c:v>0.44021292777807</c:v>
                </c:pt>
                <c:pt idx="4058">
                  <c:v>0.4398626985272</c:v>
                </c:pt>
                <c:pt idx="4059">
                  <c:v>0.43958643127834</c:v>
                </c:pt>
                <c:pt idx="4060">
                  <c:v>0.439532945911415</c:v>
                </c:pt>
                <c:pt idx="4061">
                  <c:v>0.437834930093085</c:v>
                </c:pt>
                <c:pt idx="4062">
                  <c:v>0.436613506420456</c:v>
                </c:pt>
                <c:pt idx="4063">
                  <c:v>0.436254853037746</c:v>
                </c:pt>
                <c:pt idx="4064">
                  <c:v>0.435954166510011</c:v>
                </c:pt>
                <c:pt idx="4065">
                  <c:v>0.43554295210155</c:v>
                </c:pt>
                <c:pt idx="4066">
                  <c:v>0.435180960809059</c:v>
                </c:pt>
                <c:pt idx="4067">
                  <c:v>0.434999482152669</c:v>
                </c:pt>
                <c:pt idx="4068">
                  <c:v>0.434953322273057</c:v>
                </c:pt>
                <c:pt idx="4069">
                  <c:v>0.434858801865024</c:v>
                </c:pt>
                <c:pt idx="4070">
                  <c:v>0.434405775199826</c:v>
                </c:pt>
                <c:pt idx="4071">
                  <c:v>0.434405316740378</c:v>
                </c:pt>
                <c:pt idx="4072">
                  <c:v>0.434022206943477</c:v>
                </c:pt>
                <c:pt idx="4073">
                  <c:v>0.433791174811009</c:v>
                </c:pt>
                <c:pt idx="4074">
                  <c:v>0.433509430199692</c:v>
                </c:pt>
                <c:pt idx="4075">
                  <c:v>0.431992439445717</c:v>
                </c:pt>
                <c:pt idx="4076">
                  <c:v>0.431390349015543</c:v>
                </c:pt>
                <c:pt idx="4077">
                  <c:v>0.430667037704954</c:v>
                </c:pt>
                <c:pt idx="4078">
                  <c:v>0.429895504782143</c:v>
                </c:pt>
                <c:pt idx="4079">
                  <c:v>0.428506350927433</c:v>
                </c:pt>
                <c:pt idx="4080">
                  <c:v>0.428146829692572</c:v>
                </c:pt>
                <c:pt idx="4081">
                  <c:v>0.427778196328175</c:v>
                </c:pt>
                <c:pt idx="4082">
                  <c:v>0.425400527290332</c:v>
                </c:pt>
                <c:pt idx="4083">
                  <c:v>0.424539495320106</c:v>
                </c:pt>
                <c:pt idx="4084">
                  <c:v>0.423968690158398</c:v>
                </c:pt>
                <c:pt idx="4085">
                  <c:v>0.423967481033264</c:v>
                </c:pt>
                <c:pt idx="4086">
                  <c:v>0.423617096884421</c:v>
                </c:pt>
                <c:pt idx="4087">
                  <c:v>0.422935386250529</c:v>
                </c:pt>
                <c:pt idx="4088">
                  <c:v>0.422674266131676</c:v>
                </c:pt>
                <c:pt idx="4089">
                  <c:v>0.421946084097456</c:v>
                </c:pt>
                <c:pt idx="4090">
                  <c:v>0.420887495272352</c:v>
                </c:pt>
                <c:pt idx="4091">
                  <c:v>0.420758230795311</c:v>
                </c:pt>
                <c:pt idx="4092">
                  <c:v>0.420686927199731</c:v>
                </c:pt>
                <c:pt idx="4093">
                  <c:v>0.420056250571579</c:v>
                </c:pt>
                <c:pt idx="4094">
                  <c:v>0.419183807220396</c:v>
                </c:pt>
                <c:pt idx="4095">
                  <c:v>0.418763691420385</c:v>
                </c:pt>
                <c:pt idx="4096">
                  <c:v>0.417974824794795</c:v>
                </c:pt>
                <c:pt idx="4097">
                  <c:v>0.416792776751562</c:v>
                </c:pt>
                <c:pt idx="4098">
                  <c:v>0.415662175707303</c:v>
                </c:pt>
                <c:pt idx="4099">
                  <c:v>0.414446635129699</c:v>
                </c:pt>
                <c:pt idx="4100">
                  <c:v>0.413826275842351</c:v>
                </c:pt>
                <c:pt idx="4101">
                  <c:v>0.413737069354068</c:v>
                </c:pt>
                <c:pt idx="4102">
                  <c:v>0.41287394279495</c:v>
                </c:pt>
                <c:pt idx="4103">
                  <c:v>0.412394779591418</c:v>
                </c:pt>
                <c:pt idx="4104">
                  <c:v>0.412257977971552</c:v>
                </c:pt>
                <c:pt idx="4105">
                  <c:v>0.412228368128909</c:v>
                </c:pt>
                <c:pt idx="4106">
                  <c:v>0.40815290869673</c:v>
                </c:pt>
                <c:pt idx="4107">
                  <c:v>0.407287884832809</c:v>
                </c:pt>
                <c:pt idx="4108">
                  <c:v>0.407081706228125</c:v>
                </c:pt>
                <c:pt idx="4109">
                  <c:v>0.406793298191752</c:v>
                </c:pt>
                <c:pt idx="4110">
                  <c:v>0.405533279287606</c:v>
                </c:pt>
                <c:pt idx="4111">
                  <c:v>0.404460795146711</c:v>
                </c:pt>
                <c:pt idx="4112">
                  <c:v>0.404358237802319</c:v>
                </c:pt>
                <c:pt idx="4113">
                  <c:v>0.402007016091703</c:v>
                </c:pt>
                <c:pt idx="4114">
                  <c:v>0.401652649962541</c:v>
                </c:pt>
                <c:pt idx="4115">
                  <c:v>0.40158263442328</c:v>
                </c:pt>
                <c:pt idx="4116">
                  <c:v>0.401201337505779</c:v>
                </c:pt>
                <c:pt idx="4117">
                  <c:v>0.400892507675554</c:v>
                </c:pt>
                <c:pt idx="4118">
                  <c:v>0.400649089721245</c:v>
                </c:pt>
                <c:pt idx="4119">
                  <c:v>0.400472572478966</c:v>
                </c:pt>
                <c:pt idx="4120">
                  <c:v>0.400330729873279</c:v>
                </c:pt>
                <c:pt idx="4121">
                  <c:v>0.400236156914307</c:v>
                </c:pt>
                <c:pt idx="4122">
                  <c:v>0.399957974293352</c:v>
                </c:pt>
                <c:pt idx="4123">
                  <c:v>0.399315462491732</c:v>
                </c:pt>
                <c:pt idx="4124">
                  <c:v>0.399220055683606</c:v>
                </c:pt>
                <c:pt idx="4125">
                  <c:v>0.398803733742995</c:v>
                </c:pt>
                <c:pt idx="4126">
                  <c:v>0.39668608496341</c:v>
                </c:pt>
                <c:pt idx="4127">
                  <c:v>0.395352823038777</c:v>
                </c:pt>
                <c:pt idx="4128">
                  <c:v>0.394767234627857</c:v>
                </c:pt>
                <c:pt idx="4129">
                  <c:v>0.394685552207574</c:v>
                </c:pt>
                <c:pt idx="4130">
                  <c:v>0.394090633534793</c:v>
                </c:pt>
                <c:pt idx="4131">
                  <c:v>0.39395184966006</c:v>
                </c:pt>
                <c:pt idx="4132">
                  <c:v>0.393735236985056</c:v>
                </c:pt>
                <c:pt idx="4133">
                  <c:v>0.393723252926754</c:v>
                </c:pt>
                <c:pt idx="4134">
                  <c:v>0.393618873373001</c:v>
                </c:pt>
                <c:pt idx="4135">
                  <c:v>0.393254055718527</c:v>
                </c:pt>
                <c:pt idx="4136">
                  <c:v>0.391878458584895</c:v>
                </c:pt>
                <c:pt idx="4137">
                  <c:v>0.391760619446863</c:v>
                </c:pt>
                <c:pt idx="4138">
                  <c:v>0.391387539103557</c:v>
                </c:pt>
                <c:pt idx="4139">
                  <c:v>0.391204702815158</c:v>
                </c:pt>
                <c:pt idx="4140">
                  <c:v>0.390732114744</c:v>
                </c:pt>
                <c:pt idx="4141">
                  <c:v>0.390400264295048</c:v>
                </c:pt>
                <c:pt idx="4142">
                  <c:v>0.390115918873505</c:v>
                </c:pt>
                <c:pt idx="4143">
                  <c:v>0.388713879710361</c:v>
                </c:pt>
                <c:pt idx="4144">
                  <c:v>0.387633968793905</c:v>
                </c:pt>
                <c:pt idx="4145">
                  <c:v>0.386936631293653</c:v>
                </c:pt>
                <c:pt idx="4146">
                  <c:v>0.386017735004078</c:v>
                </c:pt>
                <c:pt idx="4147">
                  <c:v>0.385254675042737</c:v>
                </c:pt>
                <c:pt idx="4148">
                  <c:v>0.385012715848729</c:v>
                </c:pt>
                <c:pt idx="4149">
                  <c:v>0.384860082721114</c:v>
                </c:pt>
                <c:pt idx="4150">
                  <c:v>0.381511661023808</c:v>
                </c:pt>
                <c:pt idx="4151">
                  <c:v>0.380854184414707</c:v>
                </c:pt>
                <c:pt idx="4152">
                  <c:v>0.380432900617234</c:v>
                </c:pt>
                <c:pt idx="4153">
                  <c:v>0.379630752336952</c:v>
                </c:pt>
                <c:pt idx="4154">
                  <c:v>0.379606575978198</c:v>
                </c:pt>
                <c:pt idx="4155">
                  <c:v>0.379067152856947</c:v>
                </c:pt>
                <c:pt idx="4156">
                  <c:v>0.378439870453779</c:v>
                </c:pt>
                <c:pt idx="4157">
                  <c:v>0.378354375060909</c:v>
                </c:pt>
                <c:pt idx="4158">
                  <c:v>0.378071358203224</c:v>
                </c:pt>
                <c:pt idx="4159">
                  <c:v>0.377726799227766</c:v>
                </c:pt>
                <c:pt idx="4160">
                  <c:v>0.377585213603244</c:v>
                </c:pt>
                <c:pt idx="4161">
                  <c:v>0.37733004303713</c:v>
                </c:pt>
                <c:pt idx="4162">
                  <c:v>0.37620469944214</c:v>
                </c:pt>
                <c:pt idx="4163">
                  <c:v>0.374779806482663</c:v>
                </c:pt>
                <c:pt idx="4164">
                  <c:v>0.373837390735358</c:v>
                </c:pt>
                <c:pt idx="4165">
                  <c:v>0.373660087596892</c:v>
                </c:pt>
                <c:pt idx="4166">
                  <c:v>0.37286540399697</c:v>
                </c:pt>
                <c:pt idx="4167">
                  <c:v>0.37274028569195</c:v>
                </c:pt>
                <c:pt idx="4168">
                  <c:v>0.371828608632515</c:v>
                </c:pt>
                <c:pt idx="4169">
                  <c:v>0.371796981572674</c:v>
                </c:pt>
                <c:pt idx="4170">
                  <c:v>0.371556425547232</c:v>
                </c:pt>
                <c:pt idx="4171">
                  <c:v>0.370883847364015</c:v>
                </c:pt>
                <c:pt idx="4172">
                  <c:v>0.370102373647496</c:v>
                </c:pt>
                <c:pt idx="4173">
                  <c:v>0.370018481325387</c:v>
                </c:pt>
                <c:pt idx="4174">
                  <c:v>0.369819620428436</c:v>
                </c:pt>
                <c:pt idx="4175">
                  <c:v>0.368176934791345</c:v>
                </c:pt>
                <c:pt idx="4176">
                  <c:v>0.367815389809834</c:v>
                </c:pt>
                <c:pt idx="4177">
                  <c:v>0.365330608430012</c:v>
                </c:pt>
                <c:pt idx="4178">
                  <c:v>0.365296163125764</c:v>
                </c:pt>
                <c:pt idx="4179">
                  <c:v>0.363681434136995</c:v>
                </c:pt>
                <c:pt idx="4180">
                  <c:v>0.363148432323015</c:v>
                </c:pt>
                <c:pt idx="4181">
                  <c:v>0.362926229962239</c:v>
                </c:pt>
                <c:pt idx="4182">
                  <c:v>0.362636440068536</c:v>
                </c:pt>
                <c:pt idx="4183">
                  <c:v>0.362186348994377</c:v>
                </c:pt>
                <c:pt idx="4184">
                  <c:v>0.36050433211095</c:v>
                </c:pt>
                <c:pt idx="4185">
                  <c:v>0.36039781745534</c:v>
                </c:pt>
                <c:pt idx="4186">
                  <c:v>0.359892091087422</c:v>
                </c:pt>
                <c:pt idx="4187">
                  <c:v>0.359836648175166</c:v>
                </c:pt>
                <c:pt idx="4188">
                  <c:v>0.359756857247702</c:v>
                </c:pt>
                <c:pt idx="4189">
                  <c:v>0.359615622814735</c:v>
                </c:pt>
                <c:pt idx="4190">
                  <c:v>0.359443996029623</c:v>
                </c:pt>
                <c:pt idx="4191">
                  <c:v>0.359299714770144</c:v>
                </c:pt>
                <c:pt idx="4192">
                  <c:v>0.359048282792492</c:v>
                </c:pt>
                <c:pt idx="4193">
                  <c:v>0.357958129800549</c:v>
                </c:pt>
                <c:pt idx="4194">
                  <c:v>0.357776147708493</c:v>
                </c:pt>
                <c:pt idx="4195">
                  <c:v>0.356881761720999</c:v>
                </c:pt>
                <c:pt idx="4196">
                  <c:v>0.356787006212303</c:v>
                </c:pt>
                <c:pt idx="4197">
                  <c:v>0.356541432482797</c:v>
                </c:pt>
                <c:pt idx="4198">
                  <c:v>0.356456591185397</c:v>
                </c:pt>
                <c:pt idx="4199">
                  <c:v>0.355138088120222</c:v>
                </c:pt>
                <c:pt idx="4200">
                  <c:v>0.353919161922733</c:v>
                </c:pt>
                <c:pt idx="4201">
                  <c:v>0.353191927081158</c:v>
                </c:pt>
                <c:pt idx="4202">
                  <c:v>0.353067359777139</c:v>
                </c:pt>
                <c:pt idx="4203">
                  <c:v>0.352507275897341</c:v>
                </c:pt>
                <c:pt idx="4204">
                  <c:v>0.352125692889894</c:v>
                </c:pt>
                <c:pt idx="4205">
                  <c:v>0.352021940391807</c:v>
                </c:pt>
                <c:pt idx="4206">
                  <c:v>0.351897667619357</c:v>
                </c:pt>
                <c:pt idx="4207">
                  <c:v>0.351643038032946</c:v>
                </c:pt>
                <c:pt idx="4208">
                  <c:v>0.349890068518361</c:v>
                </c:pt>
                <c:pt idx="4209">
                  <c:v>0.349681564754926</c:v>
                </c:pt>
                <c:pt idx="4210">
                  <c:v>0.348545172279818</c:v>
                </c:pt>
                <c:pt idx="4211">
                  <c:v>0.34818026901749</c:v>
                </c:pt>
                <c:pt idx="4212">
                  <c:v>0.348098714427022</c:v>
                </c:pt>
                <c:pt idx="4213">
                  <c:v>0.348077840837894</c:v>
                </c:pt>
                <c:pt idx="4214">
                  <c:v>0.346171198763197</c:v>
                </c:pt>
                <c:pt idx="4215">
                  <c:v>0.345752357055275</c:v>
                </c:pt>
                <c:pt idx="4216">
                  <c:v>0.345624132979048</c:v>
                </c:pt>
                <c:pt idx="4217">
                  <c:v>0.345062059656946</c:v>
                </c:pt>
                <c:pt idx="4218">
                  <c:v>0.344440804053328</c:v>
                </c:pt>
                <c:pt idx="4219">
                  <c:v>0.344027309893049</c:v>
                </c:pt>
                <c:pt idx="4220">
                  <c:v>0.342975352767959</c:v>
                </c:pt>
                <c:pt idx="4221">
                  <c:v>0.34294958106357</c:v>
                </c:pt>
                <c:pt idx="4222">
                  <c:v>0.342618710702975</c:v>
                </c:pt>
                <c:pt idx="4223">
                  <c:v>0.342380332851931</c:v>
                </c:pt>
                <c:pt idx="4224">
                  <c:v>0.341407707139346</c:v>
                </c:pt>
                <c:pt idx="4225">
                  <c:v>0.341348112479579</c:v>
                </c:pt>
                <c:pt idx="4226">
                  <c:v>0.34127484340171</c:v>
                </c:pt>
                <c:pt idx="4227">
                  <c:v>0.340436484045603</c:v>
                </c:pt>
                <c:pt idx="4228">
                  <c:v>0.338690244636319</c:v>
                </c:pt>
                <c:pt idx="4229">
                  <c:v>0.338225592234177</c:v>
                </c:pt>
                <c:pt idx="4230">
                  <c:v>0.33822315627054</c:v>
                </c:pt>
                <c:pt idx="4231">
                  <c:v>0.338210942964909</c:v>
                </c:pt>
                <c:pt idx="4232">
                  <c:v>0.337907588771097</c:v>
                </c:pt>
                <c:pt idx="4233">
                  <c:v>0.337628198170242</c:v>
                </c:pt>
                <c:pt idx="4234">
                  <c:v>0.33681574000914</c:v>
                </c:pt>
                <c:pt idx="4235">
                  <c:v>0.336236028922219</c:v>
                </c:pt>
                <c:pt idx="4236">
                  <c:v>0.335570411548544</c:v>
                </c:pt>
                <c:pt idx="4237">
                  <c:v>0.335480410440065</c:v>
                </c:pt>
                <c:pt idx="4238">
                  <c:v>0.335095694980199</c:v>
                </c:pt>
                <c:pt idx="4239">
                  <c:v>0.334974698107048</c:v>
                </c:pt>
                <c:pt idx="4240">
                  <c:v>0.334561805546901</c:v>
                </c:pt>
                <c:pt idx="4241">
                  <c:v>0.33455933216754</c:v>
                </c:pt>
                <c:pt idx="4242">
                  <c:v>0.334180083894283</c:v>
                </c:pt>
                <c:pt idx="4243">
                  <c:v>0.333564221998408</c:v>
                </c:pt>
                <c:pt idx="4244">
                  <c:v>0.331853708206404</c:v>
                </c:pt>
                <c:pt idx="4245">
                  <c:v>0.331848357648264</c:v>
                </c:pt>
                <c:pt idx="4246">
                  <c:v>0.331799292299269</c:v>
                </c:pt>
                <c:pt idx="4247">
                  <c:v>0.329758860616096</c:v>
                </c:pt>
                <c:pt idx="4248">
                  <c:v>0.329221470115411</c:v>
                </c:pt>
                <c:pt idx="4249">
                  <c:v>0.328640501508087</c:v>
                </c:pt>
                <c:pt idx="4250">
                  <c:v>0.327940845888749</c:v>
                </c:pt>
                <c:pt idx="4251">
                  <c:v>0.326984013844204</c:v>
                </c:pt>
                <c:pt idx="4252">
                  <c:v>0.326934205504408</c:v>
                </c:pt>
                <c:pt idx="4253">
                  <c:v>0.326920557111449</c:v>
                </c:pt>
                <c:pt idx="4254">
                  <c:v>0.326192592438131</c:v>
                </c:pt>
                <c:pt idx="4255">
                  <c:v>0.32545628176098</c:v>
                </c:pt>
                <c:pt idx="4256">
                  <c:v>0.32541538735763</c:v>
                </c:pt>
                <c:pt idx="4257">
                  <c:v>0.32463966543654</c:v>
                </c:pt>
                <c:pt idx="4258">
                  <c:v>0.324192164297039</c:v>
                </c:pt>
                <c:pt idx="4259">
                  <c:v>0.321801624722545</c:v>
                </c:pt>
                <c:pt idx="4260">
                  <c:v>0.321334018903912</c:v>
                </c:pt>
                <c:pt idx="4261">
                  <c:v>0.321305228046613</c:v>
                </c:pt>
                <c:pt idx="4262">
                  <c:v>0.319557684118989</c:v>
                </c:pt>
                <c:pt idx="4263">
                  <c:v>0.319306589433629</c:v>
                </c:pt>
                <c:pt idx="4264">
                  <c:v>0.318804765010006</c:v>
                </c:pt>
                <c:pt idx="4265">
                  <c:v>0.318702158662353</c:v>
                </c:pt>
                <c:pt idx="4266">
                  <c:v>0.318546033275968</c:v>
                </c:pt>
                <c:pt idx="4267">
                  <c:v>0.316009013158693</c:v>
                </c:pt>
                <c:pt idx="4268">
                  <c:v>0.315141315790806</c:v>
                </c:pt>
                <c:pt idx="4269">
                  <c:v>0.315091024835103</c:v>
                </c:pt>
                <c:pt idx="4270">
                  <c:v>0.314882711490543</c:v>
                </c:pt>
                <c:pt idx="4271">
                  <c:v>0.314796352082325</c:v>
                </c:pt>
                <c:pt idx="4272">
                  <c:v>0.313779817573751</c:v>
                </c:pt>
                <c:pt idx="4273">
                  <c:v>0.312560893100652</c:v>
                </c:pt>
                <c:pt idx="4274">
                  <c:v>0.312199507422231</c:v>
                </c:pt>
                <c:pt idx="4275">
                  <c:v>0.309728320424629</c:v>
                </c:pt>
                <c:pt idx="4276">
                  <c:v>0.309154008086175</c:v>
                </c:pt>
                <c:pt idx="4277">
                  <c:v>0.307665351337389</c:v>
                </c:pt>
                <c:pt idx="4278">
                  <c:v>0.307118142515639</c:v>
                </c:pt>
                <c:pt idx="4279">
                  <c:v>0.306481196580892</c:v>
                </c:pt>
                <c:pt idx="4280">
                  <c:v>0.30529690711943</c:v>
                </c:pt>
                <c:pt idx="4281">
                  <c:v>0.304632835255184</c:v>
                </c:pt>
                <c:pt idx="4282">
                  <c:v>0.303587048461904</c:v>
                </c:pt>
                <c:pt idx="4283">
                  <c:v>0.303083409853317</c:v>
                </c:pt>
                <c:pt idx="4284">
                  <c:v>0.302950744349739</c:v>
                </c:pt>
                <c:pt idx="4285">
                  <c:v>0.302619438186397</c:v>
                </c:pt>
                <c:pt idx="4286">
                  <c:v>0.301809102318444</c:v>
                </c:pt>
                <c:pt idx="4287">
                  <c:v>0.300120840154244</c:v>
                </c:pt>
                <c:pt idx="4288">
                  <c:v>0.299340950559432</c:v>
                </c:pt>
                <c:pt idx="4289">
                  <c:v>0.299051546938384</c:v>
                </c:pt>
                <c:pt idx="4290">
                  <c:v>0.29806472682297</c:v>
                </c:pt>
                <c:pt idx="4291">
                  <c:v>0.29806047649861</c:v>
                </c:pt>
                <c:pt idx="4292">
                  <c:v>0.297942952944391</c:v>
                </c:pt>
                <c:pt idx="4293">
                  <c:v>0.296461995765051</c:v>
                </c:pt>
                <c:pt idx="4294">
                  <c:v>0.295022226921066</c:v>
                </c:pt>
                <c:pt idx="4295">
                  <c:v>0.294568561880835</c:v>
                </c:pt>
                <c:pt idx="4296">
                  <c:v>0.29430583217642</c:v>
                </c:pt>
                <c:pt idx="4297">
                  <c:v>0.293688143625799</c:v>
                </c:pt>
                <c:pt idx="4298">
                  <c:v>0.292572419414835</c:v>
                </c:pt>
                <c:pt idx="4299">
                  <c:v>0.290179256668011</c:v>
                </c:pt>
                <c:pt idx="4300">
                  <c:v>0.289364912913653</c:v>
                </c:pt>
                <c:pt idx="4301">
                  <c:v>0.289204988709616</c:v>
                </c:pt>
                <c:pt idx="4302">
                  <c:v>0.288687648601831</c:v>
                </c:pt>
                <c:pt idx="4303">
                  <c:v>0.288556795677587</c:v>
                </c:pt>
                <c:pt idx="4304">
                  <c:v>0.288542889534044</c:v>
                </c:pt>
                <c:pt idx="4305">
                  <c:v>0.288393275295399</c:v>
                </c:pt>
                <c:pt idx="4306">
                  <c:v>0.285238410900054</c:v>
                </c:pt>
                <c:pt idx="4307">
                  <c:v>0.284399334157894</c:v>
                </c:pt>
                <c:pt idx="4308">
                  <c:v>0.283551290952717</c:v>
                </c:pt>
                <c:pt idx="4309">
                  <c:v>0.283418258367803</c:v>
                </c:pt>
                <c:pt idx="4310">
                  <c:v>0.2833151858921</c:v>
                </c:pt>
                <c:pt idx="4311">
                  <c:v>0.28313775208426</c:v>
                </c:pt>
                <c:pt idx="4312">
                  <c:v>0.281110197678595</c:v>
                </c:pt>
                <c:pt idx="4313">
                  <c:v>0.280275375566048</c:v>
                </c:pt>
                <c:pt idx="4314">
                  <c:v>0.279703608315682</c:v>
                </c:pt>
                <c:pt idx="4315">
                  <c:v>0.279621289465027</c:v>
                </c:pt>
                <c:pt idx="4316">
                  <c:v>0.27902974996302</c:v>
                </c:pt>
                <c:pt idx="4317">
                  <c:v>0.278492951742618</c:v>
                </c:pt>
                <c:pt idx="4318">
                  <c:v>0.278059572323145</c:v>
                </c:pt>
                <c:pt idx="4319">
                  <c:v>0.277902369476774</c:v>
                </c:pt>
                <c:pt idx="4320">
                  <c:v>0.277706952113578</c:v>
                </c:pt>
                <c:pt idx="4321">
                  <c:v>0.277628117260164</c:v>
                </c:pt>
                <c:pt idx="4322">
                  <c:v>0.276859650161192</c:v>
                </c:pt>
                <c:pt idx="4323">
                  <c:v>0.276769957183933</c:v>
                </c:pt>
                <c:pt idx="4324">
                  <c:v>0.276176872118899</c:v>
                </c:pt>
                <c:pt idx="4325">
                  <c:v>0.274863704713307</c:v>
                </c:pt>
                <c:pt idx="4326">
                  <c:v>0.274558589911984</c:v>
                </c:pt>
                <c:pt idx="4327">
                  <c:v>0.274527127977361</c:v>
                </c:pt>
                <c:pt idx="4328">
                  <c:v>0.273558905099032</c:v>
                </c:pt>
                <c:pt idx="4329">
                  <c:v>0.273224375241984</c:v>
                </c:pt>
                <c:pt idx="4330">
                  <c:v>0.272918577937176</c:v>
                </c:pt>
                <c:pt idx="4331">
                  <c:v>0.272070286196229</c:v>
                </c:pt>
                <c:pt idx="4332">
                  <c:v>0.270648677092211</c:v>
                </c:pt>
                <c:pt idx="4333">
                  <c:v>0.270217448653859</c:v>
                </c:pt>
                <c:pt idx="4334">
                  <c:v>0.270051883818359</c:v>
                </c:pt>
                <c:pt idx="4335">
                  <c:v>0.268945968041314</c:v>
                </c:pt>
                <c:pt idx="4336">
                  <c:v>0.267295706852503</c:v>
                </c:pt>
                <c:pt idx="4337">
                  <c:v>0.26711549688764</c:v>
                </c:pt>
                <c:pt idx="4338">
                  <c:v>0.266655992256413</c:v>
                </c:pt>
                <c:pt idx="4339">
                  <c:v>0.265008229972929</c:v>
                </c:pt>
                <c:pt idx="4340">
                  <c:v>0.264201872257987</c:v>
                </c:pt>
                <c:pt idx="4341">
                  <c:v>0.263573034330236</c:v>
                </c:pt>
                <c:pt idx="4342">
                  <c:v>0.263292597714579</c:v>
                </c:pt>
                <c:pt idx="4343">
                  <c:v>0.262569716267073</c:v>
                </c:pt>
                <c:pt idx="4344">
                  <c:v>0.262282164529677</c:v>
                </c:pt>
                <c:pt idx="4345">
                  <c:v>0.260390666019775</c:v>
                </c:pt>
                <c:pt idx="4346">
                  <c:v>0.259622002108899</c:v>
                </c:pt>
                <c:pt idx="4347">
                  <c:v>0.259417448832061</c:v>
                </c:pt>
                <c:pt idx="4348">
                  <c:v>0.259403634420994</c:v>
                </c:pt>
                <c:pt idx="4349">
                  <c:v>0.258515858956929</c:v>
                </c:pt>
                <c:pt idx="4350">
                  <c:v>0.255672812352966</c:v>
                </c:pt>
                <c:pt idx="4351">
                  <c:v>0.254980236064343</c:v>
                </c:pt>
                <c:pt idx="4352">
                  <c:v>0.254894917707476</c:v>
                </c:pt>
                <c:pt idx="4353">
                  <c:v>0.254499257230542</c:v>
                </c:pt>
                <c:pt idx="4354">
                  <c:v>0.254004123840797</c:v>
                </c:pt>
                <c:pt idx="4355">
                  <c:v>0.252842380129029</c:v>
                </c:pt>
                <c:pt idx="4356">
                  <c:v>0.252729649392131</c:v>
                </c:pt>
                <c:pt idx="4357">
                  <c:v>0.251599540375035</c:v>
                </c:pt>
                <c:pt idx="4358">
                  <c:v>0.251473585975522</c:v>
                </c:pt>
                <c:pt idx="4359">
                  <c:v>0.251398835843096</c:v>
                </c:pt>
                <c:pt idx="4360">
                  <c:v>0.250057670555484</c:v>
                </c:pt>
                <c:pt idx="4361">
                  <c:v>0.249589363455876</c:v>
                </c:pt>
                <c:pt idx="4362">
                  <c:v>0.248590793605027</c:v>
                </c:pt>
                <c:pt idx="4363">
                  <c:v>0.248255615852012</c:v>
                </c:pt>
                <c:pt idx="4364">
                  <c:v>0.247485002140327</c:v>
                </c:pt>
                <c:pt idx="4365">
                  <c:v>0.247342655151256</c:v>
                </c:pt>
                <c:pt idx="4366">
                  <c:v>0.244913957540288</c:v>
                </c:pt>
                <c:pt idx="4367">
                  <c:v>0.243886611720207</c:v>
                </c:pt>
                <c:pt idx="4368">
                  <c:v>0.243668789797112</c:v>
                </c:pt>
                <c:pt idx="4369">
                  <c:v>0.243562309289942</c:v>
                </c:pt>
                <c:pt idx="4370">
                  <c:v>0.24284010095894</c:v>
                </c:pt>
                <c:pt idx="4371">
                  <c:v>0.242137489002122</c:v>
                </c:pt>
                <c:pt idx="4372">
                  <c:v>0.24038951022641</c:v>
                </c:pt>
                <c:pt idx="4373">
                  <c:v>0.238892069438726</c:v>
                </c:pt>
                <c:pt idx="4374">
                  <c:v>0.236642259885516</c:v>
                </c:pt>
                <c:pt idx="4375">
                  <c:v>0.23617862625605</c:v>
                </c:pt>
                <c:pt idx="4376">
                  <c:v>0.236077041914647</c:v>
                </c:pt>
                <c:pt idx="4377">
                  <c:v>0.235423791060768</c:v>
                </c:pt>
                <c:pt idx="4378">
                  <c:v>0.234936512395084</c:v>
                </c:pt>
                <c:pt idx="4379">
                  <c:v>0.234273067960798</c:v>
                </c:pt>
                <c:pt idx="4380">
                  <c:v>0.233686254869952</c:v>
                </c:pt>
                <c:pt idx="4381">
                  <c:v>0.233448321507322</c:v>
                </c:pt>
                <c:pt idx="4382">
                  <c:v>0.233173095425191</c:v>
                </c:pt>
                <c:pt idx="4383">
                  <c:v>0.232075176928468</c:v>
                </c:pt>
                <c:pt idx="4384">
                  <c:v>0.231963588201444</c:v>
                </c:pt>
                <c:pt idx="4385">
                  <c:v>0.231506730404386</c:v>
                </c:pt>
                <c:pt idx="4386">
                  <c:v>0.231331445419621</c:v>
                </c:pt>
                <c:pt idx="4387">
                  <c:v>0.231202506048332</c:v>
                </c:pt>
                <c:pt idx="4388">
                  <c:v>0.229900886719126</c:v>
                </c:pt>
                <c:pt idx="4389">
                  <c:v>0.229544323353011</c:v>
                </c:pt>
                <c:pt idx="4390">
                  <c:v>0.229278402286122</c:v>
                </c:pt>
                <c:pt idx="4391">
                  <c:v>0.229056966790253</c:v>
                </c:pt>
                <c:pt idx="4392">
                  <c:v>0.228825302234395</c:v>
                </c:pt>
                <c:pt idx="4393">
                  <c:v>0.228753085810725</c:v>
                </c:pt>
                <c:pt idx="4394">
                  <c:v>0.227531484826976</c:v>
                </c:pt>
                <c:pt idx="4395">
                  <c:v>0.227401081306627</c:v>
                </c:pt>
                <c:pt idx="4396">
                  <c:v>0.223692433256292</c:v>
                </c:pt>
                <c:pt idx="4397">
                  <c:v>0.221670912367171</c:v>
                </c:pt>
                <c:pt idx="4398">
                  <c:v>0.221348447228299</c:v>
                </c:pt>
                <c:pt idx="4399">
                  <c:v>0.221217339276784</c:v>
                </c:pt>
                <c:pt idx="4400">
                  <c:v>0.219864841557153</c:v>
                </c:pt>
                <c:pt idx="4401">
                  <c:v>0.218473606125055</c:v>
                </c:pt>
                <c:pt idx="4402">
                  <c:v>0.217222333763027</c:v>
                </c:pt>
                <c:pt idx="4403">
                  <c:v>0.21703674099208</c:v>
                </c:pt>
                <c:pt idx="4404">
                  <c:v>0.216220306354198</c:v>
                </c:pt>
                <c:pt idx="4405">
                  <c:v>0.216175212270127</c:v>
                </c:pt>
                <c:pt idx="4406">
                  <c:v>0.216062798263175</c:v>
                </c:pt>
                <c:pt idx="4407">
                  <c:v>0.214875139409874</c:v>
                </c:pt>
                <c:pt idx="4408">
                  <c:v>0.213388323964982</c:v>
                </c:pt>
                <c:pt idx="4409">
                  <c:v>0.213032536646668</c:v>
                </c:pt>
                <c:pt idx="4410">
                  <c:v>0.212771238547015</c:v>
                </c:pt>
                <c:pt idx="4411">
                  <c:v>0.211732613349897</c:v>
                </c:pt>
                <c:pt idx="4412">
                  <c:v>0.21155476404746</c:v>
                </c:pt>
                <c:pt idx="4413">
                  <c:v>0.21115182846763</c:v>
                </c:pt>
                <c:pt idx="4414">
                  <c:v>0.210503695175701</c:v>
                </c:pt>
                <c:pt idx="4415">
                  <c:v>0.210088850226051</c:v>
                </c:pt>
                <c:pt idx="4416">
                  <c:v>0.210045249008294</c:v>
                </c:pt>
                <c:pt idx="4417">
                  <c:v>0.209946377937024</c:v>
                </c:pt>
                <c:pt idx="4418">
                  <c:v>0.20873142904287</c:v>
                </c:pt>
                <c:pt idx="4419">
                  <c:v>0.208623739881203</c:v>
                </c:pt>
                <c:pt idx="4420">
                  <c:v>0.208345103250754</c:v>
                </c:pt>
                <c:pt idx="4421">
                  <c:v>0.208050252055054</c:v>
                </c:pt>
                <c:pt idx="4422">
                  <c:v>0.20770225269613</c:v>
                </c:pt>
                <c:pt idx="4423">
                  <c:v>0.206600292870073</c:v>
                </c:pt>
                <c:pt idx="4424">
                  <c:v>0.206177993811648</c:v>
                </c:pt>
                <c:pt idx="4425">
                  <c:v>0.205751120607536</c:v>
                </c:pt>
                <c:pt idx="4426">
                  <c:v>0.204835868969088</c:v>
                </c:pt>
                <c:pt idx="4427">
                  <c:v>0.20461484062224</c:v>
                </c:pt>
                <c:pt idx="4428">
                  <c:v>0.202605959296095</c:v>
                </c:pt>
                <c:pt idx="4429">
                  <c:v>0.201074066528594</c:v>
                </c:pt>
                <c:pt idx="4430">
                  <c:v>0.200981753012542</c:v>
                </c:pt>
                <c:pt idx="4431">
                  <c:v>0.200947459953578</c:v>
                </c:pt>
                <c:pt idx="4432">
                  <c:v>0.200536593247693</c:v>
                </c:pt>
                <c:pt idx="4433">
                  <c:v>0.200144080534312</c:v>
                </c:pt>
                <c:pt idx="4434">
                  <c:v>0.199700012359081</c:v>
                </c:pt>
                <c:pt idx="4435">
                  <c:v>0.199164798312642</c:v>
                </c:pt>
                <c:pt idx="4436">
                  <c:v>0.197733899412988</c:v>
                </c:pt>
                <c:pt idx="4437">
                  <c:v>0.197498298430477</c:v>
                </c:pt>
                <c:pt idx="4438">
                  <c:v>0.197126408100205</c:v>
                </c:pt>
                <c:pt idx="4439">
                  <c:v>0.197086158093888</c:v>
                </c:pt>
                <c:pt idx="4440">
                  <c:v>0.195010351640607</c:v>
                </c:pt>
                <c:pt idx="4441">
                  <c:v>0.194134761425738</c:v>
                </c:pt>
                <c:pt idx="4442">
                  <c:v>0.19379157464272</c:v>
                </c:pt>
                <c:pt idx="4443">
                  <c:v>0.192746694455628</c:v>
                </c:pt>
                <c:pt idx="4444">
                  <c:v>0.192490825020514</c:v>
                </c:pt>
                <c:pt idx="4445">
                  <c:v>0.19199297611017</c:v>
                </c:pt>
                <c:pt idx="4446">
                  <c:v>0.191877877713901</c:v>
                </c:pt>
                <c:pt idx="4447">
                  <c:v>0.189883286980258</c:v>
                </c:pt>
                <c:pt idx="4448">
                  <c:v>0.188775673219043</c:v>
                </c:pt>
                <c:pt idx="4449">
                  <c:v>0.188119496432658</c:v>
                </c:pt>
                <c:pt idx="4450">
                  <c:v>0.188048318799301</c:v>
                </c:pt>
                <c:pt idx="4451">
                  <c:v>0.187934980950919</c:v>
                </c:pt>
                <c:pt idx="4452">
                  <c:v>0.186960588939158</c:v>
                </c:pt>
                <c:pt idx="4453">
                  <c:v>0.18693662675787</c:v>
                </c:pt>
                <c:pt idx="4454">
                  <c:v>0.185579693256542</c:v>
                </c:pt>
                <c:pt idx="4455">
                  <c:v>0.184985784879831</c:v>
                </c:pt>
                <c:pt idx="4456">
                  <c:v>0.184882478015407</c:v>
                </c:pt>
                <c:pt idx="4457">
                  <c:v>0.184850532096691</c:v>
                </c:pt>
                <c:pt idx="4458">
                  <c:v>0.183611963870615</c:v>
                </c:pt>
                <c:pt idx="4459">
                  <c:v>0.182579047543141</c:v>
                </c:pt>
                <c:pt idx="4460">
                  <c:v>0.181773325748901</c:v>
                </c:pt>
                <c:pt idx="4461">
                  <c:v>0.181595987366841</c:v>
                </c:pt>
                <c:pt idx="4462">
                  <c:v>0.180335609685994</c:v>
                </c:pt>
                <c:pt idx="4463">
                  <c:v>0.179995337908745</c:v>
                </c:pt>
                <c:pt idx="4464">
                  <c:v>0.179928479222575</c:v>
                </c:pt>
                <c:pt idx="4465">
                  <c:v>0.179911745801166</c:v>
                </c:pt>
                <c:pt idx="4466">
                  <c:v>0.1798401439327</c:v>
                </c:pt>
                <c:pt idx="4467">
                  <c:v>0.179461200159188</c:v>
                </c:pt>
                <c:pt idx="4468">
                  <c:v>0.178421758420193</c:v>
                </c:pt>
                <c:pt idx="4469">
                  <c:v>0.178253209197259</c:v>
                </c:pt>
                <c:pt idx="4470">
                  <c:v>0.177421827485262</c:v>
                </c:pt>
                <c:pt idx="4471">
                  <c:v>0.176849771682283</c:v>
                </c:pt>
                <c:pt idx="4472">
                  <c:v>0.176314019885342</c:v>
                </c:pt>
                <c:pt idx="4473">
                  <c:v>0.175793623257794</c:v>
                </c:pt>
                <c:pt idx="4474">
                  <c:v>0.174815108185491</c:v>
                </c:pt>
                <c:pt idx="4475">
                  <c:v>0.174640184728381</c:v>
                </c:pt>
                <c:pt idx="4476">
                  <c:v>0.173343419451739</c:v>
                </c:pt>
                <c:pt idx="4477">
                  <c:v>0.173253639825828</c:v>
                </c:pt>
                <c:pt idx="4478">
                  <c:v>0.172802959238159</c:v>
                </c:pt>
                <c:pt idx="4479">
                  <c:v>0.172099076904215</c:v>
                </c:pt>
                <c:pt idx="4480">
                  <c:v>0.171789326170948</c:v>
                </c:pt>
                <c:pt idx="4481">
                  <c:v>0.171769141718791</c:v>
                </c:pt>
                <c:pt idx="4482">
                  <c:v>0.171444599129401</c:v>
                </c:pt>
                <c:pt idx="4483">
                  <c:v>0.170845343135263</c:v>
                </c:pt>
                <c:pt idx="4484">
                  <c:v>0.169667801430748</c:v>
                </c:pt>
                <c:pt idx="4485">
                  <c:v>0.169123933136203</c:v>
                </c:pt>
                <c:pt idx="4486">
                  <c:v>0.169082797989481</c:v>
                </c:pt>
                <c:pt idx="4487">
                  <c:v>0.168849403504338</c:v>
                </c:pt>
                <c:pt idx="4488">
                  <c:v>0.168003921655243</c:v>
                </c:pt>
                <c:pt idx="4489">
                  <c:v>0.166862459215035</c:v>
                </c:pt>
                <c:pt idx="4490">
                  <c:v>0.166485387975126</c:v>
                </c:pt>
                <c:pt idx="4491">
                  <c:v>0.165748047912373</c:v>
                </c:pt>
                <c:pt idx="4492">
                  <c:v>0.165188668445566</c:v>
                </c:pt>
                <c:pt idx="4493">
                  <c:v>0.165061481675201</c:v>
                </c:pt>
                <c:pt idx="4494">
                  <c:v>0.164379619399795</c:v>
                </c:pt>
                <c:pt idx="4495">
                  <c:v>0.164179134703944</c:v>
                </c:pt>
                <c:pt idx="4496">
                  <c:v>0.164038797572779</c:v>
                </c:pt>
                <c:pt idx="4497">
                  <c:v>0.163473387853139</c:v>
                </c:pt>
                <c:pt idx="4498">
                  <c:v>0.163408864946651</c:v>
                </c:pt>
                <c:pt idx="4499">
                  <c:v>0.16326922203288</c:v>
                </c:pt>
                <c:pt idx="4500">
                  <c:v>0.162815416244204</c:v>
                </c:pt>
                <c:pt idx="4501">
                  <c:v>0.162637930332377</c:v>
                </c:pt>
                <c:pt idx="4502">
                  <c:v>0.162236347838231</c:v>
                </c:pt>
                <c:pt idx="4503">
                  <c:v>0.162229785212627</c:v>
                </c:pt>
                <c:pt idx="4504">
                  <c:v>0.157578543400827</c:v>
                </c:pt>
                <c:pt idx="4505">
                  <c:v>0.155850337786814</c:v>
                </c:pt>
                <c:pt idx="4506">
                  <c:v>0.155182519573198</c:v>
                </c:pt>
                <c:pt idx="4507">
                  <c:v>0.154033804636176</c:v>
                </c:pt>
                <c:pt idx="4508">
                  <c:v>0.153768787366292</c:v>
                </c:pt>
                <c:pt idx="4509">
                  <c:v>0.152242101716103</c:v>
                </c:pt>
                <c:pt idx="4510">
                  <c:v>0.151689483665136</c:v>
                </c:pt>
                <c:pt idx="4511">
                  <c:v>0.151638506471867</c:v>
                </c:pt>
                <c:pt idx="4512">
                  <c:v>0.151351283285906</c:v>
                </c:pt>
                <c:pt idx="4513">
                  <c:v>0.150087626385443</c:v>
                </c:pt>
                <c:pt idx="4514">
                  <c:v>0.150069931840196</c:v>
                </c:pt>
                <c:pt idx="4515">
                  <c:v>0.149925596249135</c:v>
                </c:pt>
                <c:pt idx="4516">
                  <c:v>0.149148621534681</c:v>
                </c:pt>
                <c:pt idx="4517">
                  <c:v>0.148737351699548</c:v>
                </c:pt>
                <c:pt idx="4518">
                  <c:v>0.14834143428514</c:v>
                </c:pt>
                <c:pt idx="4519">
                  <c:v>0.148011965551997</c:v>
                </c:pt>
                <c:pt idx="4520">
                  <c:v>0.147897380893414</c:v>
                </c:pt>
                <c:pt idx="4521">
                  <c:v>0.147036919620808</c:v>
                </c:pt>
                <c:pt idx="4522">
                  <c:v>0.146645563935082</c:v>
                </c:pt>
                <c:pt idx="4523">
                  <c:v>0.146514626881806</c:v>
                </c:pt>
                <c:pt idx="4524">
                  <c:v>0.146257871742244</c:v>
                </c:pt>
                <c:pt idx="4525">
                  <c:v>0.14567260562408</c:v>
                </c:pt>
                <c:pt idx="4526">
                  <c:v>0.14432329501015</c:v>
                </c:pt>
                <c:pt idx="4527">
                  <c:v>0.144018212959102</c:v>
                </c:pt>
                <c:pt idx="4528">
                  <c:v>0.143847707786556</c:v>
                </c:pt>
                <c:pt idx="4529">
                  <c:v>0.142790671891267</c:v>
                </c:pt>
                <c:pt idx="4530">
                  <c:v>0.142753501368463</c:v>
                </c:pt>
                <c:pt idx="4531">
                  <c:v>0.142692903746757</c:v>
                </c:pt>
                <c:pt idx="4532">
                  <c:v>0.141713906966033</c:v>
                </c:pt>
                <c:pt idx="4533">
                  <c:v>0.14081678186012</c:v>
                </c:pt>
                <c:pt idx="4534">
                  <c:v>0.140311771177496</c:v>
                </c:pt>
                <c:pt idx="4535">
                  <c:v>0.139968362366391</c:v>
                </c:pt>
                <c:pt idx="4536">
                  <c:v>0.13992798914363</c:v>
                </c:pt>
                <c:pt idx="4537">
                  <c:v>0.139814950201202</c:v>
                </c:pt>
                <c:pt idx="4538">
                  <c:v>0.139361906981191</c:v>
                </c:pt>
                <c:pt idx="4539">
                  <c:v>0.139262204163019</c:v>
                </c:pt>
                <c:pt idx="4540">
                  <c:v>0.139085526950031</c:v>
                </c:pt>
                <c:pt idx="4541">
                  <c:v>0.138259819947105</c:v>
                </c:pt>
                <c:pt idx="4542">
                  <c:v>0.137977274215536</c:v>
                </c:pt>
                <c:pt idx="4543">
                  <c:v>0.137664175076634</c:v>
                </c:pt>
                <c:pt idx="4544">
                  <c:v>0.137213427377286</c:v>
                </c:pt>
                <c:pt idx="4545">
                  <c:v>0.137027775940477</c:v>
                </c:pt>
                <c:pt idx="4546">
                  <c:v>0.136893283427863</c:v>
                </c:pt>
                <c:pt idx="4547">
                  <c:v>0.136066099917755</c:v>
                </c:pt>
                <c:pt idx="4548">
                  <c:v>0.135358052583609</c:v>
                </c:pt>
                <c:pt idx="4549">
                  <c:v>0.134993927672632</c:v>
                </c:pt>
                <c:pt idx="4550">
                  <c:v>0.134656124798156</c:v>
                </c:pt>
                <c:pt idx="4551">
                  <c:v>0.13371031354136</c:v>
                </c:pt>
                <c:pt idx="4552">
                  <c:v>0.132966032119818</c:v>
                </c:pt>
                <c:pt idx="4553">
                  <c:v>0.132952319868429</c:v>
                </c:pt>
                <c:pt idx="4554">
                  <c:v>0.132577264745049</c:v>
                </c:pt>
                <c:pt idx="4555">
                  <c:v>0.132027300114712</c:v>
                </c:pt>
                <c:pt idx="4556">
                  <c:v>0.132018555933249</c:v>
                </c:pt>
                <c:pt idx="4557">
                  <c:v>0.131328501044687</c:v>
                </c:pt>
                <c:pt idx="4558">
                  <c:v>0.131307356945328</c:v>
                </c:pt>
                <c:pt idx="4559">
                  <c:v>0.131165204601449</c:v>
                </c:pt>
                <c:pt idx="4560">
                  <c:v>0.1307731811674</c:v>
                </c:pt>
                <c:pt idx="4561">
                  <c:v>0.128849145357698</c:v>
                </c:pt>
                <c:pt idx="4562">
                  <c:v>0.128499481930998</c:v>
                </c:pt>
                <c:pt idx="4563">
                  <c:v>0.126201784760468</c:v>
                </c:pt>
                <c:pt idx="4564">
                  <c:v>0.12409469101966</c:v>
                </c:pt>
                <c:pt idx="4565">
                  <c:v>0.122649105317472</c:v>
                </c:pt>
                <c:pt idx="4566">
                  <c:v>0.12261541201793</c:v>
                </c:pt>
                <c:pt idx="4567">
                  <c:v>0.122599122486471</c:v>
                </c:pt>
                <c:pt idx="4568">
                  <c:v>0.121371755079924</c:v>
                </c:pt>
                <c:pt idx="4569">
                  <c:v>0.120778718424726</c:v>
                </c:pt>
                <c:pt idx="4570">
                  <c:v>0.11999256244535</c:v>
                </c:pt>
                <c:pt idx="4571">
                  <c:v>0.11910616899366</c:v>
                </c:pt>
                <c:pt idx="4572">
                  <c:v>0.119082025811689</c:v>
                </c:pt>
                <c:pt idx="4573">
                  <c:v>0.118595508139906</c:v>
                </c:pt>
                <c:pt idx="4574">
                  <c:v>0.117439595442285</c:v>
                </c:pt>
                <c:pt idx="4575">
                  <c:v>0.116752260228543</c:v>
                </c:pt>
                <c:pt idx="4576">
                  <c:v>0.115153798753253</c:v>
                </c:pt>
                <c:pt idx="4577">
                  <c:v>0.115014956117756</c:v>
                </c:pt>
                <c:pt idx="4578">
                  <c:v>0.113628914298037</c:v>
                </c:pt>
                <c:pt idx="4579">
                  <c:v>0.113550224039742</c:v>
                </c:pt>
                <c:pt idx="4580">
                  <c:v>0.113030291499134</c:v>
                </c:pt>
                <c:pt idx="4581">
                  <c:v>0.112949927866728</c:v>
                </c:pt>
                <c:pt idx="4582">
                  <c:v>0.111381704900045</c:v>
                </c:pt>
                <c:pt idx="4583">
                  <c:v>0.110908731878702</c:v>
                </c:pt>
                <c:pt idx="4584">
                  <c:v>0.110764436465367</c:v>
                </c:pt>
                <c:pt idx="4585">
                  <c:v>0.110561723936598</c:v>
                </c:pt>
                <c:pt idx="4586">
                  <c:v>0.110495880174152</c:v>
                </c:pt>
                <c:pt idx="4587">
                  <c:v>0.110369891233292</c:v>
                </c:pt>
                <c:pt idx="4588">
                  <c:v>0.110362154439254</c:v>
                </c:pt>
                <c:pt idx="4589">
                  <c:v>0.110203900142638</c:v>
                </c:pt>
                <c:pt idx="4590">
                  <c:v>0.109697060604577</c:v>
                </c:pt>
                <c:pt idx="4591">
                  <c:v>0.109573274694839</c:v>
                </c:pt>
                <c:pt idx="4592">
                  <c:v>0.109529698522709</c:v>
                </c:pt>
                <c:pt idx="4593">
                  <c:v>0.108985191995034</c:v>
                </c:pt>
                <c:pt idx="4594">
                  <c:v>0.108854222855669</c:v>
                </c:pt>
                <c:pt idx="4595">
                  <c:v>0.108088639356476</c:v>
                </c:pt>
                <c:pt idx="4596">
                  <c:v>0.107724944137483</c:v>
                </c:pt>
                <c:pt idx="4597">
                  <c:v>0.105400174880305</c:v>
                </c:pt>
                <c:pt idx="4598">
                  <c:v>0.104866824381757</c:v>
                </c:pt>
                <c:pt idx="4599">
                  <c:v>0.104431189826762</c:v>
                </c:pt>
                <c:pt idx="4600">
                  <c:v>0.103929978943659</c:v>
                </c:pt>
                <c:pt idx="4601">
                  <c:v>0.103838770722111</c:v>
                </c:pt>
                <c:pt idx="4602">
                  <c:v>0.102899360134423</c:v>
                </c:pt>
                <c:pt idx="4603">
                  <c:v>0.102787872241451</c:v>
                </c:pt>
                <c:pt idx="4604">
                  <c:v>0.102776503087683</c:v>
                </c:pt>
                <c:pt idx="4605">
                  <c:v>0.102280870014188</c:v>
                </c:pt>
                <c:pt idx="4606">
                  <c:v>0.101975466250699</c:v>
                </c:pt>
                <c:pt idx="4607">
                  <c:v>0.10137779194635</c:v>
                </c:pt>
                <c:pt idx="4608">
                  <c:v>0.0995157090301805</c:v>
                </c:pt>
                <c:pt idx="4609">
                  <c:v>0.0994029263484435</c:v>
                </c:pt>
                <c:pt idx="4610">
                  <c:v>0.0979792171124844</c:v>
                </c:pt>
                <c:pt idx="4611">
                  <c:v>0.0978449114980056</c:v>
                </c:pt>
                <c:pt idx="4612">
                  <c:v>0.0977159082568274</c:v>
                </c:pt>
                <c:pt idx="4613">
                  <c:v>0.0976985077205522</c:v>
                </c:pt>
                <c:pt idx="4614">
                  <c:v>0.0975418028455896</c:v>
                </c:pt>
                <c:pt idx="4615">
                  <c:v>0.0961382890686641</c:v>
                </c:pt>
                <c:pt idx="4616">
                  <c:v>0.094971535569125</c:v>
                </c:pt>
                <c:pt idx="4617">
                  <c:v>0.0945307789703534</c:v>
                </c:pt>
                <c:pt idx="4618">
                  <c:v>0.0937628059863892</c:v>
                </c:pt>
                <c:pt idx="4619">
                  <c:v>0.0931954837789867</c:v>
                </c:pt>
                <c:pt idx="4620">
                  <c:v>0.0915741460327496</c:v>
                </c:pt>
                <c:pt idx="4621">
                  <c:v>0.0910820086996844</c:v>
                </c:pt>
                <c:pt idx="4622">
                  <c:v>0.0909955415252453</c:v>
                </c:pt>
                <c:pt idx="4623">
                  <c:v>0.0906684136970567</c:v>
                </c:pt>
                <c:pt idx="4624">
                  <c:v>0.0898372787089424</c:v>
                </c:pt>
                <c:pt idx="4625">
                  <c:v>0.0892143476554858</c:v>
                </c:pt>
                <c:pt idx="4626">
                  <c:v>0.0880909364136048</c:v>
                </c:pt>
                <c:pt idx="4627">
                  <c:v>0.0880796812176325</c:v>
                </c:pt>
                <c:pt idx="4628">
                  <c:v>0.0880466173072433</c:v>
                </c:pt>
                <c:pt idx="4629">
                  <c:v>0.0877148170093813</c:v>
                </c:pt>
                <c:pt idx="4630">
                  <c:v>0.087144584511065</c:v>
                </c:pt>
                <c:pt idx="4631">
                  <c:v>0.0870758579356618</c:v>
                </c:pt>
                <c:pt idx="4632">
                  <c:v>0.0866243165557669</c:v>
                </c:pt>
                <c:pt idx="4633">
                  <c:v>0.0865118871275855</c:v>
                </c:pt>
                <c:pt idx="4634">
                  <c:v>0.0853127936754167</c:v>
                </c:pt>
                <c:pt idx="4635">
                  <c:v>0.0841423896871027</c:v>
                </c:pt>
                <c:pt idx="4636">
                  <c:v>0.083998983067746</c:v>
                </c:pt>
                <c:pt idx="4637">
                  <c:v>0.0838804173936156</c:v>
                </c:pt>
                <c:pt idx="4638">
                  <c:v>0.0837209631922181</c:v>
                </c:pt>
                <c:pt idx="4639">
                  <c:v>0.0833141054775945</c:v>
                </c:pt>
                <c:pt idx="4640">
                  <c:v>0.0828907360700308</c:v>
                </c:pt>
                <c:pt idx="4641">
                  <c:v>0.0825677579511375</c:v>
                </c:pt>
                <c:pt idx="4642">
                  <c:v>0.0824315660837615</c:v>
                </c:pt>
                <c:pt idx="4643">
                  <c:v>0.0815341019956833</c:v>
                </c:pt>
                <c:pt idx="4644">
                  <c:v>0.0814152004448766</c:v>
                </c:pt>
                <c:pt idx="4645">
                  <c:v>0.080399683847234</c:v>
                </c:pt>
                <c:pt idx="4646">
                  <c:v>0.0803846202818491</c:v>
                </c:pt>
                <c:pt idx="4647">
                  <c:v>0.0801711410571173</c:v>
                </c:pt>
                <c:pt idx="4648">
                  <c:v>0.0789705942487638</c:v>
                </c:pt>
                <c:pt idx="4649">
                  <c:v>0.0787056117828994</c:v>
                </c:pt>
                <c:pt idx="4650">
                  <c:v>0.077959886342645</c:v>
                </c:pt>
                <c:pt idx="4651">
                  <c:v>0.0775672523578024</c:v>
                </c:pt>
                <c:pt idx="4652">
                  <c:v>0.0771128057277334</c:v>
                </c:pt>
                <c:pt idx="4653">
                  <c:v>0.0769606221214452</c:v>
                </c:pt>
                <c:pt idx="4654">
                  <c:v>0.0754618578865133</c:v>
                </c:pt>
                <c:pt idx="4655">
                  <c:v>0.0753615571143243</c:v>
                </c:pt>
                <c:pt idx="4656">
                  <c:v>0.0751092646170114</c:v>
                </c:pt>
                <c:pt idx="4657">
                  <c:v>0.074726448466803</c:v>
                </c:pt>
                <c:pt idx="4658">
                  <c:v>0.0746136482862444</c:v>
                </c:pt>
                <c:pt idx="4659">
                  <c:v>0.0744335641390831</c:v>
                </c:pt>
                <c:pt idx="4660">
                  <c:v>0.0743424206121049</c:v>
                </c:pt>
                <c:pt idx="4661">
                  <c:v>0.0735201890785159</c:v>
                </c:pt>
                <c:pt idx="4662">
                  <c:v>0.0717871021376407</c:v>
                </c:pt>
                <c:pt idx="4663">
                  <c:v>0.0711810654743254</c:v>
                </c:pt>
                <c:pt idx="4664">
                  <c:v>0.0708053468871203</c:v>
                </c:pt>
                <c:pt idx="4665">
                  <c:v>0.0707285148852787</c:v>
                </c:pt>
                <c:pt idx="4666">
                  <c:v>0.0703547790329686</c:v>
                </c:pt>
                <c:pt idx="4667">
                  <c:v>0.0691528475282734</c:v>
                </c:pt>
                <c:pt idx="4668">
                  <c:v>0.0690652002284333</c:v>
                </c:pt>
                <c:pt idx="4669">
                  <c:v>0.0684584635423295</c:v>
                </c:pt>
                <c:pt idx="4670">
                  <c:v>0.0682451050267474</c:v>
                </c:pt>
                <c:pt idx="4671">
                  <c:v>0.0678740139137738</c:v>
                </c:pt>
                <c:pt idx="4672">
                  <c:v>0.0674592839182391</c:v>
                </c:pt>
                <c:pt idx="4673">
                  <c:v>0.0673313942986929</c:v>
                </c:pt>
                <c:pt idx="4674">
                  <c:v>0.067042943730956</c:v>
                </c:pt>
                <c:pt idx="4675">
                  <c:v>0.0648428196749338</c:v>
                </c:pt>
                <c:pt idx="4676">
                  <c:v>0.0647716737478749</c:v>
                </c:pt>
                <c:pt idx="4677">
                  <c:v>0.0644311862661517</c:v>
                </c:pt>
                <c:pt idx="4678">
                  <c:v>0.0642194557989818</c:v>
                </c:pt>
                <c:pt idx="4679">
                  <c:v>0.0641038706164637</c:v>
                </c:pt>
                <c:pt idx="4680">
                  <c:v>0.0640095002704357</c:v>
                </c:pt>
                <c:pt idx="4681">
                  <c:v>0.0639674130111367</c:v>
                </c:pt>
                <c:pt idx="4682">
                  <c:v>0.0639379499535017</c:v>
                </c:pt>
                <c:pt idx="4683">
                  <c:v>0.0639316353223131</c:v>
                </c:pt>
                <c:pt idx="4684">
                  <c:v>0.0637871709966796</c:v>
                </c:pt>
                <c:pt idx="4685">
                  <c:v>0.0624884141130654</c:v>
                </c:pt>
                <c:pt idx="4686">
                  <c:v>0.0617431562374726</c:v>
                </c:pt>
                <c:pt idx="4687">
                  <c:v>0.0616823036195437</c:v>
                </c:pt>
                <c:pt idx="4688">
                  <c:v>0.0616213332144002</c:v>
                </c:pt>
                <c:pt idx="4689">
                  <c:v>0.0615234662143009</c:v>
                </c:pt>
                <c:pt idx="4690">
                  <c:v>0.0608006102107838</c:v>
                </c:pt>
                <c:pt idx="4691">
                  <c:v>0.0605378675800268</c:v>
                </c:pt>
                <c:pt idx="4692">
                  <c:v>0.0600525119230562</c:v>
                </c:pt>
                <c:pt idx="4693">
                  <c:v>0.0594211743351564</c:v>
                </c:pt>
                <c:pt idx="4694">
                  <c:v>0.059395330172045</c:v>
                </c:pt>
                <c:pt idx="4695">
                  <c:v>0.0592645986503511</c:v>
                </c:pt>
                <c:pt idx="4696">
                  <c:v>0.0592285393055507</c:v>
                </c:pt>
                <c:pt idx="4697">
                  <c:v>0.0589181835328397</c:v>
                </c:pt>
                <c:pt idx="4698">
                  <c:v>0.0586789059848715</c:v>
                </c:pt>
                <c:pt idx="4699">
                  <c:v>0.05766956446632</c:v>
                </c:pt>
                <c:pt idx="4700">
                  <c:v>0.0568254726654685</c:v>
                </c:pt>
                <c:pt idx="4701">
                  <c:v>0.0567271281593716</c:v>
                </c:pt>
                <c:pt idx="4702">
                  <c:v>0.0564947547744922</c:v>
                </c:pt>
                <c:pt idx="4703">
                  <c:v>0.0561417834996814</c:v>
                </c:pt>
                <c:pt idx="4704">
                  <c:v>0.0556764391692662</c:v>
                </c:pt>
                <c:pt idx="4705">
                  <c:v>0.0553152758730955</c:v>
                </c:pt>
                <c:pt idx="4706">
                  <c:v>0.0544525639456384</c:v>
                </c:pt>
                <c:pt idx="4707">
                  <c:v>0.0521580997520173</c:v>
                </c:pt>
                <c:pt idx="4708">
                  <c:v>0.0520158928746997</c:v>
                </c:pt>
                <c:pt idx="4709">
                  <c:v>0.0514338016206962</c:v>
                </c:pt>
                <c:pt idx="4710">
                  <c:v>0.0497477003263077</c:v>
                </c:pt>
                <c:pt idx="4711">
                  <c:v>0.0494404574971444</c:v>
                </c:pt>
                <c:pt idx="4712">
                  <c:v>0.0494376326597718</c:v>
                </c:pt>
                <c:pt idx="4713">
                  <c:v>0.0489506774669403</c:v>
                </c:pt>
                <c:pt idx="4714">
                  <c:v>0.0489140970708317</c:v>
                </c:pt>
                <c:pt idx="4715">
                  <c:v>0.0488554744701902</c:v>
                </c:pt>
                <c:pt idx="4716">
                  <c:v>0.0486912433213803</c:v>
                </c:pt>
                <c:pt idx="4717">
                  <c:v>0.0483338805429829</c:v>
                </c:pt>
                <c:pt idx="4718">
                  <c:v>0.0469288916067633</c:v>
                </c:pt>
                <c:pt idx="4719">
                  <c:v>0.0469243055628393</c:v>
                </c:pt>
                <c:pt idx="4720">
                  <c:v>0.0464908912592423</c:v>
                </c:pt>
                <c:pt idx="4721">
                  <c:v>0.0463938533632347</c:v>
                </c:pt>
                <c:pt idx="4722">
                  <c:v>0.0460003479454639</c:v>
                </c:pt>
                <c:pt idx="4723">
                  <c:v>0.0457639145204303</c:v>
                </c:pt>
                <c:pt idx="4724">
                  <c:v>0.0457384470843551</c:v>
                </c:pt>
                <c:pt idx="4725">
                  <c:v>0.0448970507115114</c:v>
                </c:pt>
                <c:pt idx="4726">
                  <c:v>0.0442100888489698</c:v>
                </c:pt>
                <c:pt idx="4727">
                  <c:v>0.0439919131222986</c:v>
                </c:pt>
                <c:pt idx="4728">
                  <c:v>0.0437675756502226</c:v>
                </c:pt>
                <c:pt idx="4729">
                  <c:v>0.0437178394285628</c:v>
                </c:pt>
                <c:pt idx="4730">
                  <c:v>0.0434938775608872</c:v>
                </c:pt>
                <c:pt idx="4731">
                  <c:v>0.0432450612851973</c:v>
                </c:pt>
                <c:pt idx="4732">
                  <c:v>0.0416290533092083</c:v>
                </c:pt>
                <c:pt idx="4733">
                  <c:v>0.0412064437874205</c:v>
                </c:pt>
                <c:pt idx="4734">
                  <c:v>0.0408173099055303</c:v>
                </c:pt>
                <c:pt idx="4735">
                  <c:v>0.0404851164155482</c:v>
                </c:pt>
                <c:pt idx="4736">
                  <c:v>0.0404113543574914</c:v>
                </c:pt>
                <c:pt idx="4737">
                  <c:v>0.0401627556613592</c:v>
                </c:pt>
                <c:pt idx="4738">
                  <c:v>0.0381579501419966</c:v>
                </c:pt>
                <c:pt idx="4739">
                  <c:v>0.0378221954992796</c:v>
                </c:pt>
                <c:pt idx="4740">
                  <c:v>0.0374244877218309</c:v>
                </c:pt>
                <c:pt idx="4741">
                  <c:v>0.0373881279111896</c:v>
                </c:pt>
                <c:pt idx="4742">
                  <c:v>0.037357229093061</c:v>
                </c:pt>
                <c:pt idx="4743">
                  <c:v>0.0363983847084439</c:v>
                </c:pt>
                <c:pt idx="4744">
                  <c:v>0.0360205470611864</c:v>
                </c:pt>
                <c:pt idx="4745">
                  <c:v>0.0360040585891344</c:v>
                </c:pt>
                <c:pt idx="4746">
                  <c:v>0.0343329008408155</c:v>
                </c:pt>
                <c:pt idx="4747">
                  <c:v>0.0334674968029852</c:v>
                </c:pt>
                <c:pt idx="4748">
                  <c:v>0.0326712501503719</c:v>
                </c:pt>
                <c:pt idx="4749">
                  <c:v>0.0325059059551272</c:v>
                </c:pt>
                <c:pt idx="4750">
                  <c:v>0.0318497359369748</c:v>
                </c:pt>
                <c:pt idx="4751">
                  <c:v>0.0317427649624831</c:v>
                </c:pt>
                <c:pt idx="4752">
                  <c:v>0.0314796462537786</c:v>
                </c:pt>
                <c:pt idx="4753">
                  <c:v>0.0311923906839706</c:v>
                </c:pt>
                <c:pt idx="4754">
                  <c:v>0.0303226955328605</c:v>
                </c:pt>
                <c:pt idx="4755">
                  <c:v>0.0298440126165456</c:v>
                </c:pt>
                <c:pt idx="4756">
                  <c:v>0.029678079388736</c:v>
                </c:pt>
                <c:pt idx="4757">
                  <c:v>0.0288572060403524</c:v>
                </c:pt>
                <c:pt idx="4758">
                  <c:v>0.0272206565576861</c:v>
                </c:pt>
                <c:pt idx="4759">
                  <c:v>0.0269039008759825</c:v>
                </c:pt>
                <c:pt idx="4760">
                  <c:v>0.0268749826605968</c:v>
                </c:pt>
                <c:pt idx="4761">
                  <c:v>0.0266413905782952</c:v>
                </c:pt>
                <c:pt idx="4762">
                  <c:v>0.0264650180636748</c:v>
                </c:pt>
                <c:pt idx="4763">
                  <c:v>0.0247957576671653</c:v>
                </c:pt>
                <c:pt idx="4764">
                  <c:v>0.0237293853157187</c:v>
                </c:pt>
                <c:pt idx="4765">
                  <c:v>0.0236496629829459</c:v>
                </c:pt>
                <c:pt idx="4766">
                  <c:v>0.023626158740359</c:v>
                </c:pt>
                <c:pt idx="4767">
                  <c:v>0.0235853905252996</c:v>
                </c:pt>
                <c:pt idx="4768">
                  <c:v>0.0235666832918005</c:v>
                </c:pt>
                <c:pt idx="4769">
                  <c:v>0.0228016493209084</c:v>
                </c:pt>
                <c:pt idx="4770">
                  <c:v>0.0224096875890257</c:v>
                </c:pt>
                <c:pt idx="4771">
                  <c:v>0.0215450292534036</c:v>
                </c:pt>
                <c:pt idx="4772">
                  <c:v>0.0214420011281294</c:v>
                </c:pt>
                <c:pt idx="4773">
                  <c:v>0.0214281770476525</c:v>
                </c:pt>
                <c:pt idx="4774">
                  <c:v>0.0213944753104449</c:v>
                </c:pt>
                <c:pt idx="4775">
                  <c:v>0.0203210565856442</c:v>
                </c:pt>
                <c:pt idx="4776">
                  <c:v>0.0202643386179723</c:v>
                </c:pt>
                <c:pt idx="4777">
                  <c:v>0.019422250670774</c:v>
                </c:pt>
                <c:pt idx="4778">
                  <c:v>0.0194216528522252</c:v>
                </c:pt>
                <c:pt idx="4779">
                  <c:v>0.0186352894753294</c:v>
                </c:pt>
                <c:pt idx="4780">
                  <c:v>0.0185729651605791</c:v>
                </c:pt>
                <c:pt idx="4781">
                  <c:v>0.0178811606751717</c:v>
                </c:pt>
                <c:pt idx="4782">
                  <c:v>0.0169565090647663</c:v>
                </c:pt>
                <c:pt idx="4783">
                  <c:v>0.0145818688171033</c:v>
                </c:pt>
                <c:pt idx="4784">
                  <c:v>0.0144842867337505</c:v>
                </c:pt>
                <c:pt idx="4785">
                  <c:v>0.0136583252331778</c:v>
                </c:pt>
                <c:pt idx="4786">
                  <c:v>0.0132051015091502</c:v>
                </c:pt>
                <c:pt idx="4787">
                  <c:v>0.0130762912438989</c:v>
                </c:pt>
                <c:pt idx="4788">
                  <c:v>0.0128914984139731</c:v>
                </c:pt>
                <c:pt idx="4789">
                  <c:v>0.0127056428673047</c:v>
                </c:pt>
                <c:pt idx="4790">
                  <c:v>0.0119042471405957</c:v>
                </c:pt>
                <c:pt idx="4791">
                  <c:v>0.0116075010709054</c:v>
                </c:pt>
                <c:pt idx="4792">
                  <c:v>0.0108244480200574</c:v>
                </c:pt>
                <c:pt idx="4793">
                  <c:v>0.010556349476175</c:v>
                </c:pt>
                <c:pt idx="4794">
                  <c:v>0.0104030717149001</c:v>
                </c:pt>
                <c:pt idx="4795">
                  <c:v>0.0103735475089376</c:v>
                </c:pt>
                <c:pt idx="4796">
                  <c:v>0.00993001884160475</c:v>
                </c:pt>
                <c:pt idx="4797">
                  <c:v>0.00986709807270304</c:v>
                </c:pt>
                <c:pt idx="4798">
                  <c:v>0.00983259769877737</c:v>
                </c:pt>
                <c:pt idx="4799">
                  <c:v>0.00949977141291132</c:v>
                </c:pt>
                <c:pt idx="4800">
                  <c:v>0.00933952663174432</c:v>
                </c:pt>
                <c:pt idx="4801">
                  <c:v>0.00910136888324393</c:v>
                </c:pt>
                <c:pt idx="4802">
                  <c:v>0.00863901552025259</c:v>
                </c:pt>
                <c:pt idx="4803">
                  <c:v>0.00863404606084001</c:v>
                </c:pt>
                <c:pt idx="4804">
                  <c:v>0.00851699532712519</c:v>
                </c:pt>
                <c:pt idx="4805">
                  <c:v>0.00653330467628296</c:v>
                </c:pt>
                <c:pt idx="4806">
                  <c:v>0.00640355924651996</c:v>
                </c:pt>
                <c:pt idx="4807">
                  <c:v>0.00607868043201979</c:v>
                </c:pt>
                <c:pt idx="4808">
                  <c:v>0.00593334114734648</c:v>
                </c:pt>
                <c:pt idx="4809">
                  <c:v>0.00548751580334443</c:v>
                </c:pt>
                <c:pt idx="4810">
                  <c:v>0.00440889396735139</c:v>
                </c:pt>
                <c:pt idx="4811">
                  <c:v>0.00439840944870689</c:v>
                </c:pt>
                <c:pt idx="4812">
                  <c:v>0.00304886293846277</c:v>
                </c:pt>
                <c:pt idx="4813">
                  <c:v>0.00283296773385841</c:v>
                </c:pt>
                <c:pt idx="4814">
                  <c:v>0.00247104889125463</c:v>
                </c:pt>
                <c:pt idx="4815">
                  <c:v>0.00236011642460961</c:v>
                </c:pt>
                <c:pt idx="4816">
                  <c:v>0.00190451241162371</c:v>
                </c:pt>
                <c:pt idx="4817">
                  <c:v>0.000962758169452826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5882600"/>
        <c:axId val="-2125917832"/>
      </c:scatterChart>
      <c:valAx>
        <c:axId val="-2125882600"/>
        <c:scaling>
          <c:orientation val="minMax"/>
        </c:scaling>
        <c:delete val="0"/>
        <c:axPos val="b"/>
        <c:numFmt formatCode="0.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-2125917832"/>
        <c:crosses val="autoZero"/>
        <c:crossBetween val="midCat"/>
      </c:valAx>
      <c:valAx>
        <c:axId val="-2125917832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-21258826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example.tsv!$E$2:$E$4988</c:f>
              <c:numCache>
                <c:formatCode>0.00</c:formatCode>
                <c:ptCount val="4987"/>
                <c:pt idx="0">
                  <c:v>-3.238444464684254</c:v>
                </c:pt>
                <c:pt idx="1">
                  <c:v>-4.13157780141326</c:v>
                </c:pt>
                <c:pt idx="2">
                  <c:v>-3.553278754908705</c:v>
                </c:pt>
                <c:pt idx="3">
                  <c:v>-2.606979750485756</c:v>
                </c:pt>
                <c:pt idx="4">
                  <c:v>-3.803688347782655</c:v>
                </c:pt>
                <c:pt idx="5">
                  <c:v>-2.936214794159719</c:v>
                </c:pt>
                <c:pt idx="6">
                  <c:v>-2.367059113028233</c:v>
                </c:pt>
                <c:pt idx="7">
                  <c:v>-2.690956273974733</c:v>
                </c:pt>
                <c:pt idx="8">
                  <c:v>-2.234568121129102</c:v>
                </c:pt>
                <c:pt idx="9">
                  <c:v>1.837575623715555</c:v>
                </c:pt>
                <c:pt idx="10">
                  <c:v>-3.875767894561178</c:v>
                </c:pt>
                <c:pt idx="11">
                  <c:v>-3.886811686964231</c:v>
                </c:pt>
                <c:pt idx="12">
                  <c:v>-2.06339219320681</c:v>
                </c:pt>
                <c:pt idx="13">
                  <c:v>-2.826213986377263</c:v>
                </c:pt>
                <c:pt idx="14">
                  <c:v>-2.505421149277196</c:v>
                </c:pt>
                <c:pt idx="15">
                  <c:v>-3.496651963653377</c:v>
                </c:pt>
                <c:pt idx="16">
                  <c:v>-2.644549087183507</c:v>
                </c:pt>
                <c:pt idx="17">
                  <c:v>-1.422370280590294</c:v>
                </c:pt>
                <c:pt idx="18">
                  <c:v>-3.526550950978234</c:v>
                </c:pt>
                <c:pt idx="19">
                  <c:v>-2.569933413951084</c:v>
                </c:pt>
                <c:pt idx="20">
                  <c:v>-3.467140218882015</c:v>
                </c:pt>
                <c:pt idx="21">
                  <c:v>-3.235464488261808</c:v>
                </c:pt>
                <c:pt idx="22">
                  <c:v>-4.50895118805715</c:v>
                </c:pt>
                <c:pt idx="23">
                  <c:v>-1.625067058898161</c:v>
                </c:pt>
                <c:pt idx="24">
                  <c:v>-2.107260906329376</c:v>
                </c:pt>
                <c:pt idx="25">
                  <c:v>-3.292989641905035</c:v>
                </c:pt>
                <c:pt idx="26">
                  <c:v>-1.604107250516712</c:v>
                </c:pt>
                <c:pt idx="27">
                  <c:v>-2.726147595209588</c:v>
                </c:pt>
                <c:pt idx="28">
                  <c:v>-2.569576610864448</c:v>
                </c:pt>
                <c:pt idx="29">
                  <c:v>-3.009824230073057</c:v>
                </c:pt>
                <c:pt idx="30">
                  <c:v>-2.772894925057406</c:v>
                </c:pt>
                <c:pt idx="31">
                  <c:v>-3.669779708204805</c:v>
                </c:pt>
                <c:pt idx="32">
                  <c:v>-3.689154697197244</c:v>
                </c:pt>
                <c:pt idx="33">
                  <c:v>-2.639015514501453</c:v>
                </c:pt>
                <c:pt idx="34">
                  <c:v>-2.737132689951777</c:v>
                </c:pt>
                <c:pt idx="35">
                  <c:v>-3.767354941918707</c:v>
                </c:pt>
                <c:pt idx="36">
                  <c:v>-1.716243688647234</c:v>
                </c:pt>
                <c:pt idx="37">
                  <c:v>-1.445916113138462</c:v>
                </c:pt>
                <c:pt idx="38">
                  <c:v>-3.973890219922291</c:v>
                </c:pt>
                <c:pt idx="39">
                  <c:v>-2.604891520610892</c:v>
                </c:pt>
                <c:pt idx="40">
                  <c:v>-3.597233257115826</c:v>
                </c:pt>
                <c:pt idx="41">
                  <c:v>-1.107388705866028</c:v>
                </c:pt>
                <c:pt idx="42">
                  <c:v>-1.741355339692073</c:v>
                </c:pt>
                <c:pt idx="43">
                  <c:v>1.732962904598005</c:v>
                </c:pt>
                <c:pt idx="44">
                  <c:v>-4.11129462746973</c:v>
                </c:pt>
                <c:pt idx="45">
                  <c:v>-1.764165677219611</c:v>
                </c:pt>
                <c:pt idx="46">
                  <c:v>-1.415983988871823</c:v>
                </c:pt>
                <c:pt idx="47">
                  <c:v>-2.546516498804383</c:v>
                </c:pt>
                <c:pt idx="48">
                  <c:v>-1.512991184289064</c:v>
                </c:pt>
                <c:pt idx="49">
                  <c:v>-1.804702812094828</c:v>
                </c:pt>
                <c:pt idx="50">
                  <c:v>-1.467562150791618</c:v>
                </c:pt>
                <c:pt idx="51">
                  <c:v>-1.597681422414419</c:v>
                </c:pt>
                <c:pt idx="52">
                  <c:v>-2.021725882256614</c:v>
                </c:pt>
                <c:pt idx="53">
                  <c:v>-2.060724443599993</c:v>
                </c:pt>
                <c:pt idx="54">
                  <c:v>0.786914570176107</c:v>
                </c:pt>
                <c:pt idx="55">
                  <c:v>-2.20785448664844</c:v>
                </c:pt>
                <c:pt idx="56">
                  <c:v>-1.491743411444822</c:v>
                </c:pt>
                <c:pt idx="57">
                  <c:v>-1.131533777734452</c:v>
                </c:pt>
                <c:pt idx="58">
                  <c:v>1.886190368536548</c:v>
                </c:pt>
                <c:pt idx="59">
                  <c:v>-1.18627633907958</c:v>
                </c:pt>
                <c:pt idx="60">
                  <c:v>-0.258136687855568</c:v>
                </c:pt>
                <c:pt idx="61">
                  <c:v>-1.866303589022598</c:v>
                </c:pt>
                <c:pt idx="62">
                  <c:v>-1.997835612839687</c:v>
                </c:pt>
                <c:pt idx="63">
                  <c:v>-2.291527533914387</c:v>
                </c:pt>
                <c:pt idx="64">
                  <c:v>-2.966581082153445</c:v>
                </c:pt>
                <c:pt idx="65">
                  <c:v>-3.370068351349592</c:v>
                </c:pt>
                <c:pt idx="66">
                  <c:v>-2.001428944313937</c:v>
                </c:pt>
                <c:pt idx="67">
                  <c:v>-1.002640012961503</c:v>
                </c:pt>
                <c:pt idx="68">
                  <c:v>-4.442895427736103</c:v>
                </c:pt>
                <c:pt idx="69">
                  <c:v>-3.689093144725302</c:v>
                </c:pt>
                <c:pt idx="70">
                  <c:v>-1.230168030860491</c:v>
                </c:pt>
                <c:pt idx="71">
                  <c:v>-1.543780070491788</c:v>
                </c:pt>
                <c:pt idx="72">
                  <c:v>-3.589740301892506</c:v>
                </c:pt>
                <c:pt idx="73">
                  <c:v>-2.999633377830306</c:v>
                </c:pt>
                <c:pt idx="74">
                  <c:v>-1.324553113015445</c:v>
                </c:pt>
                <c:pt idx="75">
                  <c:v>-2.521232825614896</c:v>
                </c:pt>
                <c:pt idx="76">
                  <c:v>-1.821498362584019</c:v>
                </c:pt>
                <c:pt idx="77">
                  <c:v>-2.882706926719003</c:v>
                </c:pt>
                <c:pt idx="78">
                  <c:v>-1.472991320826537</c:v>
                </c:pt>
                <c:pt idx="79">
                  <c:v>-1.411937676618707</c:v>
                </c:pt>
                <c:pt idx="80">
                  <c:v>-1.61610651920192</c:v>
                </c:pt>
                <c:pt idx="81">
                  <c:v>-5.136875268005824</c:v>
                </c:pt>
                <c:pt idx="82">
                  <c:v>-3.554383344062032</c:v>
                </c:pt>
                <c:pt idx="83">
                  <c:v>-3.632364297896365</c:v>
                </c:pt>
                <c:pt idx="84">
                  <c:v>-1.265472388696031</c:v>
                </c:pt>
                <c:pt idx="85">
                  <c:v>-1.990839561195997</c:v>
                </c:pt>
                <c:pt idx="86">
                  <c:v>-2.83299125862348</c:v>
                </c:pt>
                <c:pt idx="87">
                  <c:v>-2.109333214898217</c:v>
                </c:pt>
                <c:pt idx="88">
                  <c:v>-3.11167127915559</c:v>
                </c:pt>
                <c:pt idx="89">
                  <c:v>-4.30279099468758</c:v>
                </c:pt>
                <c:pt idx="90">
                  <c:v>-2.677535057245958</c:v>
                </c:pt>
                <c:pt idx="91">
                  <c:v>1.011729218455363</c:v>
                </c:pt>
                <c:pt idx="92">
                  <c:v>-0.921033307733838</c:v>
                </c:pt>
                <c:pt idx="93">
                  <c:v>-1.61017527761806</c:v>
                </c:pt>
                <c:pt idx="94">
                  <c:v>-1.107857261275944</c:v>
                </c:pt>
                <c:pt idx="95">
                  <c:v>1.046872209753184</c:v>
                </c:pt>
                <c:pt idx="96">
                  <c:v>-2.83478523340287</c:v>
                </c:pt>
                <c:pt idx="97">
                  <c:v>-1.517391958151102</c:v>
                </c:pt>
                <c:pt idx="98">
                  <c:v>-1.569156177745276</c:v>
                </c:pt>
                <c:pt idx="99">
                  <c:v>-2.266771148802141</c:v>
                </c:pt>
                <c:pt idx="100">
                  <c:v>-2.332714987463448</c:v>
                </c:pt>
                <c:pt idx="101">
                  <c:v>-2.666141057117434</c:v>
                </c:pt>
                <c:pt idx="102">
                  <c:v>-4.57330872356861</c:v>
                </c:pt>
                <c:pt idx="103">
                  <c:v>-1.998171598889911</c:v>
                </c:pt>
                <c:pt idx="104">
                  <c:v>-1.743762304080038</c:v>
                </c:pt>
                <c:pt idx="105">
                  <c:v>-1.496521144792662</c:v>
                </c:pt>
                <c:pt idx="106">
                  <c:v>-2.973545740001038</c:v>
                </c:pt>
                <c:pt idx="107">
                  <c:v>-2.863018128195937</c:v>
                </c:pt>
                <c:pt idx="108">
                  <c:v>-2.501098075682837</c:v>
                </c:pt>
                <c:pt idx="109">
                  <c:v>-3.71784750105762</c:v>
                </c:pt>
                <c:pt idx="110">
                  <c:v>-2.560873981463106</c:v>
                </c:pt>
                <c:pt idx="111">
                  <c:v>1.180084379815094</c:v>
                </c:pt>
                <c:pt idx="112">
                  <c:v>-2.275785661801374</c:v>
                </c:pt>
                <c:pt idx="113">
                  <c:v>-3.105191518144772</c:v>
                </c:pt>
                <c:pt idx="114">
                  <c:v>-2.491884307834477</c:v>
                </c:pt>
                <c:pt idx="115">
                  <c:v>-3.474148413979759</c:v>
                </c:pt>
                <c:pt idx="116">
                  <c:v>-1.39614073112505</c:v>
                </c:pt>
                <c:pt idx="117">
                  <c:v>-4.167261459207698</c:v>
                </c:pt>
                <c:pt idx="118">
                  <c:v>-1.810283076808697</c:v>
                </c:pt>
                <c:pt idx="119">
                  <c:v>-2.621352319618078</c:v>
                </c:pt>
                <c:pt idx="120">
                  <c:v>-1.955497302538456</c:v>
                </c:pt>
                <c:pt idx="121">
                  <c:v>-3.62277150736911</c:v>
                </c:pt>
                <c:pt idx="122">
                  <c:v>1.216074955118515</c:v>
                </c:pt>
                <c:pt idx="123">
                  <c:v>-1.673741820959724</c:v>
                </c:pt>
                <c:pt idx="124">
                  <c:v>0.834395471395324</c:v>
                </c:pt>
                <c:pt idx="125">
                  <c:v>-3.415602178124522</c:v>
                </c:pt>
                <c:pt idx="126">
                  <c:v>-0.976570666203036</c:v>
                </c:pt>
                <c:pt idx="127">
                  <c:v>-2.723780985902913</c:v>
                </c:pt>
                <c:pt idx="128">
                  <c:v>-1.029989929132373</c:v>
                </c:pt>
                <c:pt idx="129">
                  <c:v>-1.25565950907177</c:v>
                </c:pt>
                <c:pt idx="130">
                  <c:v>-1.639744407806853</c:v>
                </c:pt>
                <c:pt idx="131">
                  <c:v>-3.752735667624549</c:v>
                </c:pt>
                <c:pt idx="132">
                  <c:v>-1.88683273683531</c:v>
                </c:pt>
                <c:pt idx="133">
                  <c:v>-0.628685437219634</c:v>
                </c:pt>
                <c:pt idx="134">
                  <c:v>-1.68851936746411</c:v>
                </c:pt>
                <c:pt idx="135">
                  <c:v>-2.20518687436592</c:v>
                </c:pt>
                <c:pt idx="136">
                  <c:v>-3.18975763081122</c:v>
                </c:pt>
                <c:pt idx="137">
                  <c:v>-1.502106035372969</c:v>
                </c:pt>
                <c:pt idx="138">
                  <c:v>-1.542181409653835</c:v>
                </c:pt>
                <c:pt idx="139">
                  <c:v>-2.720071237552764</c:v>
                </c:pt>
                <c:pt idx="140">
                  <c:v>-1.500978366591034</c:v>
                </c:pt>
                <c:pt idx="141">
                  <c:v>-4.51074954298796</c:v>
                </c:pt>
                <c:pt idx="142">
                  <c:v>-2.343353573847484</c:v>
                </c:pt>
                <c:pt idx="143">
                  <c:v>-1.980343252111393</c:v>
                </c:pt>
                <c:pt idx="144">
                  <c:v>-2.429696341097326</c:v>
                </c:pt>
                <c:pt idx="145">
                  <c:v>-3.44191169647609</c:v>
                </c:pt>
                <c:pt idx="146">
                  <c:v>-2.834438150417928</c:v>
                </c:pt>
                <c:pt idx="147">
                  <c:v>-1.109319298418676</c:v>
                </c:pt>
                <c:pt idx="148">
                  <c:v>-2.569566705894595</c:v>
                </c:pt>
                <c:pt idx="149">
                  <c:v>-1.929535895903958</c:v>
                </c:pt>
                <c:pt idx="150">
                  <c:v>-0.693814097546329</c:v>
                </c:pt>
                <c:pt idx="151">
                  <c:v>-2.101705751446838</c:v>
                </c:pt>
                <c:pt idx="152">
                  <c:v>-1.406115398684515</c:v>
                </c:pt>
                <c:pt idx="153">
                  <c:v>-2.125844165044531</c:v>
                </c:pt>
                <c:pt idx="154">
                  <c:v>-3.88712114484745</c:v>
                </c:pt>
                <c:pt idx="155">
                  <c:v>-1.746634571756723</c:v>
                </c:pt>
                <c:pt idx="156">
                  <c:v>1.681243758035045</c:v>
                </c:pt>
                <c:pt idx="157">
                  <c:v>-1.394110269052077</c:v>
                </c:pt>
                <c:pt idx="158">
                  <c:v>-2.62364915297591</c:v>
                </c:pt>
                <c:pt idx="159">
                  <c:v>-3.970296896837432</c:v>
                </c:pt>
                <c:pt idx="160">
                  <c:v>-2.765681218757983</c:v>
                </c:pt>
                <c:pt idx="161">
                  <c:v>-1.675342306134595</c:v>
                </c:pt>
                <c:pt idx="162">
                  <c:v>-1.689113797378479</c:v>
                </c:pt>
                <c:pt idx="163">
                  <c:v>-3.127510114183295</c:v>
                </c:pt>
                <c:pt idx="164">
                  <c:v>-1.821672091424555</c:v>
                </c:pt>
                <c:pt idx="165">
                  <c:v>-2.601529287614983</c:v>
                </c:pt>
                <c:pt idx="166">
                  <c:v>-1.26722262151394</c:v>
                </c:pt>
                <c:pt idx="167">
                  <c:v>-1.29619226972995</c:v>
                </c:pt>
                <c:pt idx="168">
                  <c:v>-1.586572927824814</c:v>
                </c:pt>
                <c:pt idx="169">
                  <c:v>-2.06757743189553</c:v>
                </c:pt>
                <c:pt idx="170">
                  <c:v>-1.016939185962795</c:v>
                </c:pt>
                <c:pt idx="171">
                  <c:v>-3.106639615006553</c:v>
                </c:pt>
                <c:pt idx="172">
                  <c:v>-3.66546323826338</c:v>
                </c:pt>
                <c:pt idx="173">
                  <c:v>-2.20461718294276</c:v>
                </c:pt>
                <c:pt idx="174">
                  <c:v>-1.385610949598174</c:v>
                </c:pt>
                <c:pt idx="175">
                  <c:v>-1.104904153126326</c:v>
                </c:pt>
                <c:pt idx="176">
                  <c:v>-1.68518878425145</c:v>
                </c:pt>
                <c:pt idx="177">
                  <c:v>-3.658013802842686</c:v>
                </c:pt>
                <c:pt idx="178">
                  <c:v>-2.599691167154792</c:v>
                </c:pt>
                <c:pt idx="179">
                  <c:v>-4.102487682352455</c:v>
                </c:pt>
                <c:pt idx="180">
                  <c:v>-2.259235541557735</c:v>
                </c:pt>
                <c:pt idx="181">
                  <c:v>-1.680294224536245</c:v>
                </c:pt>
                <c:pt idx="182">
                  <c:v>1.511014347956676</c:v>
                </c:pt>
                <c:pt idx="183">
                  <c:v>-2.151205400205102</c:v>
                </c:pt>
                <c:pt idx="184">
                  <c:v>-2.254977801435603</c:v>
                </c:pt>
                <c:pt idx="185">
                  <c:v>-1.550608854325233</c:v>
                </c:pt>
                <c:pt idx="186">
                  <c:v>-3.127386818055663</c:v>
                </c:pt>
                <c:pt idx="187">
                  <c:v>-4.009685746501775</c:v>
                </c:pt>
                <c:pt idx="188">
                  <c:v>-0.871311951311843</c:v>
                </c:pt>
                <c:pt idx="189">
                  <c:v>1.431739074632707</c:v>
                </c:pt>
                <c:pt idx="190">
                  <c:v>-1.067300728798681</c:v>
                </c:pt>
                <c:pt idx="191">
                  <c:v>-1.471587797072008</c:v>
                </c:pt>
                <c:pt idx="192">
                  <c:v>-2.132152889509257</c:v>
                </c:pt>
                <c:pt idx="193">
                  <c:v>-2.443503537213917</c:v>
                </c:pt>
                <c:pt idx="194">
                  <c:v>-1.110755848739434</c:v>
                </c:pt>
                <c:pt idx="195">
                  <c:v>-1.637679414734654</c:v>
                </c:pt>
                <c:pt idx="196">
                  <c:v>-2.997834596965427</c:v>
                </c:pt>
                <c:pt idx="197">
                  <c:v>-1.363170011648476</c:v>
                </c:pt>
                <c:pt idx="198">
                  <c:v>0.989222638807827</c:v>
                </c:pt>
                <c:pt idx="199">
                  <c:v>-5.973382998787928</c:v>
                </c:pt>
                <c:pt idx="200">
                  <c:v>-3.28799022238994</c:v>
                </c:pt>
                <c:pt idx="201">
                  <c:v>-1.870750143634387</c:v>
                </c:pt>
                <c:pt idx="202">
                  <c:v>-3.893972349227158</c:v>
                </c:pt>
                <c:pt idx="203">
                  <c:v>-4.366942400900334</c:v>
                </c:pt>
                <c:pt idx="204">
                  <c:v>-1.213388492403371</c:v>
                </c:pt>
                <c:pt idx="205">
                  <c:v>-3.466586982451711</c:v>
                </c:pt>
                <c:pt idx="206">
                  <c:v>0.961825478138086</c:v>
                </c:pt>
                <c:pt idx="207">
                  <c:v>-3.864636091933664</c:v>
                </c:pt>
                <c:pt idx="208">
                  <c:v>-0.670120406234598</c:v>
                </c:pt>
                <c:pt idx="209">
                  <c:v>-2.447149261749473</c:v>
                </c:pt>
                <c:pt idx="210">
                  <c:v>-2.57873814243408</c:v>
                </c:pt>
                <c:pt idx="211">
                  <c:v>-4.914245957890761</c:v>
                </c:pt>
                <c:pt idx="212">
                  <c:v>-2.357216086392534</c:v>
                </c:pt>
                <c:pt idx="213">
                  <c:v>-1.309446582150646</c:v>
                </c:pt>
                <c:pt idx="214">
                  <c:v>-2.919611806972425</c:v>
                </c:pt>
                <c:pt idx="215">
                  <c:v>-3.3045082623747</c:v>
                </c:pt>
                <c:pt idx="216">
                  <c:v>-3.540311786252465</c:v>
                </c:pt>
                <c:pt idx="217">
                  <c:v>-6.009476745697877</c:v>
                </c:pt>
                <c:pt idx="218">
                  <c:v>-1.44597082354614</c:v>
                </c:pt>
                <c:pt idx="219">
                  <c:v>-1.495923303667328</c:v>
                </c:pt>
                <c:pt idx="220">
                  <c:v>-3.681568128183051</c:v>
                </c:pt>
                <c:pt idx="221">
                  <c:v>-1.17964051120776</c:v>
                </c:pt>
                <c:pt idx="222">
                  <c:v>-1.732548753463636</c:v>
                </c:pt>
                <c:pt idx="223">
                  <c:v>-3.399432997763287</c:v>
                </c:pt>
                <c:pt idx="224">
                  <c:v>-3.032174421541124</c:v>
                </c:pt>
                <c:pt idx="225">
                  <c:v>-2.695409877074323</c:v>
                </c:pt>
                <c:pt idx="226">
                  <c:v>-2.872546330477816</c:v>
                </c:pt>
                <c:pt idx="227">
                  <c:v>-1.389049220369337</c:v>
                </c:pt>
                <c:pt idx="228">
                  <c:v>-1.853665938457606</c:v>
                </c:pt>
                <c:pt idx="229">
                  <c:v>-3.117206994956956</c:v>
                </c:pt>
                <c:pt idx="230">
                  <c:v>-3.032719060376239</c:v>
                </c:pt>
                <c:pt idx="231">
                  <c:v>0.569248810250239</c:v>
                </c:pt>
                <c:pt idx="232">
                  <c:v>-0.927497120708665</c:v>
                </c:pt>
                <c:pt idx="233">
                  <c:v>0.958005466183528</c:v>
                </c:pt>
                <c:pt idx="234">
                  <c:v>-2.548005163304738</c:v>
                </c:pt>
                <c:pt idx="235">
                  <c:v>-5.73246257991932</c:v>
                </c:pt>
                <c:pt idx="236">
                  <c:v>-3.416053738128534</c:v>
                </c:pt>
                <c:pt idx="237">
                  <c:v>-0.889135876000781</c:v>
                </c:pt>
                <c:pt idx="238">
                  <c:v>-1.454017517022852</c:v>
                </c:pt>
                <c:pt idx="239">
                  <c:v>-3.22475166171791</c:v>
                </c:pt>
                <c:pt idx="240">
                  <c:v>-3.461739701918496</c:v>
                </c:pt>
                <c:pt idx="241">
                  <c:v>-3.527618026495177</c:v>
                </c:pt>
                <c:pt idx="242">
                  <c:v>-0.650310651118828</c:v>
                </c:pt>
                <c:pt idx="243">
                  <c:v>-1.854411783365673</c:v>
                </c:pt>
                <c:pt idx="244">
                  <c:v>-1.681519208987305</c:v>
                </c:pt>
                <c:pt idx="245">
                  <c:v>1.027494417784754</c:v>
                </c:pt>
                <c:pt idx="246">
                  <c:v>-3.279275703755331</c:v>
                </c:pt>
                <c:pt idx="247">
                  <c:v>-2.79581607182561</c:v>
                </c:pt>
                <c:pt idx="248">
                  <c:v>-2.179883634462751</c:v>
                </c:pt>
                <c:pt idx="249">
                  <c:v>-3.200812915641559</c:v>
                </c:pt>
                <c:pt idx="250">
                  <c:v>-2.934732286611922</c:v>
                </c:pt>
                <c:pt idx="251">
                  <c:v>-1.071778376490633</c:v>
                </c:pt>
                <c:pt idx="252">
                  <c:v>-1.575508068707657</c:v>
                </c:pt>
                <c:pt idx="253">
                  <c:v>-2.226996848690278</c:v>
                </c:pt>
                <c:pt idx="254">
                  <c:v>-4.118161569823947</c:v>
                </c:pt>
                <c:pt idx="255">
                  <c:v>1.200498455113323</c:v>
                </c:pt>
                <c:pt idx="256">
                  <c:v>-2.179404699840961</c:v>
                </c:pt>
                <c:pt idx="257">
                  <c:v>-1.085397526136843</c:v>
                </c:pt>
                <c:pt idx="258">
                  <c:v>-2.972852345050653</c:v>
                </c:pt>
                <c:pt idx="259">
                  <c:v>-2.947104232503083</c:v>
                </c:pt>
                <c:pt idx="260">
                  <c:v>-2.25277991560701</c:v>
                </c:pt>
                <c:pt idx="261">
                  <c:v>-0.793180972654359</c:v>
                </c:pt>
                <c:pt idx="262">
                  <c:v>-4.262663308155019</c:v>
                </c:pt>
                <c:pt idx="263">
                  <c:v>-2.591168956390916</c:v>
                </c:pt>
                <c:pt idx="264">
                  <c:v>1.534564195627149</c:v>
                </c:pt>
                <c:pt idx="265">
                  <c:v>1.42384968789497</c:v>
                </c:pt>
                <c:pt idx="266">
                  <c:v>-2.826505614834833</c:v>
                </c:pt>
                <c:pt idx="267">
                  <c:v>-2.891000916866663</c:v>
                </c:pt>
                <c:pt idx="268">
                  <c:v>-3.528537350271328</c:v>
                </c:pt>
                <c:pt idx="269">
                  <c:v>-1.378104160974271</c:v>
                </c:pt>
                <c:pt idx="270">
                  <c:v>-3.781161137754287</c:v>
                </c:pt>
                <c:pt idx="271">
                  <c:v>-0.941525241336502</c:v>
                </c:pt>
                <c:pt idx="272">
                  <c:v>-4.778143864586553</c:v>
                </c:pt>
                <c:pt idx="273">
                  <c:v>-3.734611345085625</c:v>
                </c:pt>
                <c:pt idx="274">
                  <c:v>1.252624577628386</c:v>
                </c:pt>
                <c:pt idx="275">
                  <c:v>-3.762534096190645</c:v>
                </c:pt>
                <c:pt idx="276">
                  <c:v>-0.69416623186504</c:v>
                </c:pt>
                <c:pt idx="277">
                  <c:v>-2.519362509366632</c:v>
                </c:pt>
                <c:pt idx="278">
                  <c:v>-3.542698461089508</c:v>
                </c:pt>
                <c:pt idx="279">
                  <c:v>-2.590909914921995</c:v>
                </c:pt>
                <c:pt idx="280">
                  <c:v>-1.407776944080688</c:v>
                </c:pt>
                <c:pt idx="281">
                  <c:v>-1.13521409369607</c:v>
                </c:pt>
                <c:pt idx="282">
                  <c:v>-2.009593099332581</c:v>
                </c:pt>
                <c:pt idx="283">
                  <c:v>-2.732208554505323</c:v>
                </c:pt>
                <c:pt idx="284">
                  <c:v>-5.006746127631318</c:v>
                </c:pt>
                <c:pt idx="285">
                  <c:v>-1.319182365573603</c:v>
                </c:pt>
                <c:pt idx="286">
                  <c:v>-3.976019522673051</c:v>
                </c:pt>
                <c:pt idx="287">
                  <c:v>-3.010673103128692</c:v>
                </c:pt>
                <c:pt idx="288">
                  <c:v>-0.618747302957063</c:v>
                </c:pt>
                <c:pt idx="289">
                  <c:v>-1.10629533616232</c:v>
                </c:pt>
                <c:pt idx="290">
                  <c:v>-4.800793658715809</c:v>
                </c:pt>
                <c:pt idx="291">
                  <c:v>-0.669752819699952</c:v>
                </c:pt>
                <c:pt idx="292">
                  <c:v>-1.16586296358395</c:v>
                </c:pt>
                <c:pt idx="293">
                  <c:v>-1.192212110148936</c:v>
                </c:pt>
                <c:pt idx="294">
                  <c:v>-0.484612826141655</c:v>
                </c:pt>
                <c:pt idx="295">
                  <c:v>-1.188201251442439</c:v>
                </c:pt>
                <c:pt idx="296">
                  <c:v>-2.816979115008034</c:v>
                </c:pt>
                <c:pt idx="297">
                  <c:v>-4.039162239197065</c:v>
                </c:pt>
                <c:pt idx="298">
                  <c:v>-1.353295939497352</c:v>
                </c:pt>
                <c:pt idx="299">
                  <c:v>-2.605105704698185</c:v>
                </c:pt>
                <c:pt idx="300">
                  <c:v>-0.813337945312411</c:v>
                </c:pt>
                <c:pt idx="301">
                  <c:v>-1.508852892846898</c:v>
                </c:pt>
                <c:pt idx="302">
                  <c:v>-2.186315381660378</c:v>
                </c:pt>
                <c:pt idx="303">
                  <c:v>-2.684543403824274</c:v>
                </c:pt>
                <c:pt idx="304">
                  <c:v>-4.147981066889176</c:v>
                </c:pt>
                <c:pt idx="305">
                  <c:v>-2.045208960398013</c:v>
                </c:pt>
                <c:pt idx="306">
                  <c:v>-1.376717610583105</c:v>
                </c:pt>
                <c:pt idx="307">
                  <c:v>-3.134848954074076</c:v>
                </c:pt>
                <c:pt idx="308">
                  <c:v>-2.731961781609576</c:v>
                </c:pt>
                <c:pt idx="309">
                  <c:v>-3.225524715418705</c:v>
                </c:pt>
                <c:pt idx="310">
                  <c:v>-2.680105759006791</c:v>
                </c:pt>
                <c:pt idx="311">
                  <c:v>-1.260146409935885</c:v>
                </c:pt>
                <c:pt idx="312">
                  <c:v>-1.781328261174439</c:v>
                </c:pt>
                <c:pt idx="313">
                  <c:v>-2.70529255434645</c:v>
                </c:pt>
                <c:pt idx="314">
                  <c:v>-3.321762961518072</c:v>
                </c:pt>
                <c:pt idx="315">
                  <c:v>-2.191365093269477</c:v>
                </c:pt>
                <c:pt idx="316">
                  <c:v>-0.75813452328504</c:v>
                </c:pt>
                <c:pt idx="317">
                  <c:v>-0.425116570737908</c:v>
                </c:pt>
                <c:pt idx="318">
                  <c:v>0.487308987001703</c:v>
                </c:pt>
                <c:pt idx="319">
                  <c:v>-3.06634407007404</c:v>
                </c:pt>
                <c:pt idx="320">
                  <c:v>-3.308251660264315</c:v>
                </c:pt>
                <c:pt idx="321">
                  <c:v>-1.296193720087621</c:v>
                </c:pt>
                <c:pt idx="322">
                  <c:v>-1.998109454834413</c:v>
                </c:pt>
                <c:pt idx="323">
                  <c:v>-1.320423366240561</c:v>
                </c:pt>
                <c:pt idx="324">
                  <c:v>-3.510151196839051</c:v>
                </c:pt>
                <c:pt idx="325">
                  <c:v>-2.098128770560068</c:v>
                </c:pt>
                <c:pt idx="326">
                  <c:v>-2.312580642939859</c:v>
                </c:pt>
                <c:pt idx="327">
                  <c:v>-3.464201895780136</c:v>
                </c:pt>
                <c:pt idx="328">
                  <c:v>-3.40325890967831</c:v>
                </c:pt>
                <c:pt idx="329">
                  <c:v>-3.833873376547661</c:v>
                </c:pt>
                <c:pt idx="330">
                  <c:v>-3.114772888581832</c:v>
                </c:pt>
                <c:pt idx="331">
                  <c:v>-2.891761400276003</c:v>
                </c:pt>
                <c:pt idx="332">
                  <c:v>-0.811833142768499</c:v>
                </c:pt>
                <c:pt idx="333">
                  <c:v>-1.842544518785805</c:v>
                </c:pt>
                <c:pt idx="334">
                  <c:v>0.566104308629534</c:v>
                </c:pt>
                <c:pt idx="335">
                  <c:v>-1.387709076621294</c:v>
                </c:pt>
                <c:pt idx="336">
                  <c:v>-2.136439222711638</c:v>
                </c:pt>
                <c:pt idx="337">
                  <c:v>-2.316195718383006</c:v>
                </c:pt>
                <c:pt idx="338">
                  <c:v>-1.048930474618555</c:v>
                </c:pt>
                <c:pt idx="339">
                  <c:v>-3.43141123781916</c:v>
                </c:pt>
                <c:pt idx="340">
                  <c:v>-1.563941770347276</c:v>
                </c:pt>
                <c:pt idx="341">
                  <c:v>-1.600946366725308</c:v>
                </c:pt>
                <c:pt idx="342">
                  <c:v>-3.350208353367595</c:v>
                </c:pt>
                <c:pt idx="343">
                  <c:v>1.768242286711167</c:v>
                </c:pt>
                <c:pt idx="344">
                  <c:v>-5.872046589564513</c:v>
                </c:pt>
                <c:pt idx="345">
                  <c:v>-2.555776918788984</c:v>
                </c:pt>
                <c:pt idx="346">
                  <c:v>1.962987862845956</c:v>
                </c:pt>
                <c:pt idx="347">
                  <c:v>-0.650606078561203</c:v>
                </c:pt>
                <c:pt idx="348">
                  <c:v>-3.779208664821606</c:v>
                </c:pt>
                <c:pt idx="349">
                  <c:v>-0.209109457928798</c:v>
                </c:pt>
                <c:pt idx="350">
                  <c:v>-3.617232138940637</c:v>
                </c:pt>
                <c:pt idx="351">
                  <c:v>-1.879309540053649</c:v>
                </c:pt>
                <c:pt idx="352">
                  <c:v>-2.720570956448652</c:v>
                </c:pt>
                <c:pt idx="353">
                  <c:v>-2.501493038364922</c:v>
                </c:pt>
                <c:pt idx="354">
                  <c:v>-2.929752759781112</c:v>
                </c:pt>
                <c:pt idx="355">
                  <c:v>-1.981809221986854</c:v>
                </c:pt>
                <c:pt idx="356">
                  <c:v>-1.548799733659587</c:v>
                </c:pt>
                <c:pt idx="357">
                  <c:v>-0.879601701226271</c:v>
                </c:pt>
                <c:pt idx="358">
                  <c:v>-0.999588287388641</c:v>
                </c:pt>
                <c:pt idx="359">
                  <c:v>-4.055867412608468</c:v>
                </c:pt>
                <c:pt idx="360">
                  <c:v>-0.64601303084648</c:v>
                </c:pt>
                <c:pt idx="361">
                  <c:v>-2.1743410707653</c:v>
                </c:pt>
                <c:pt idx="362">
                  <c:v>2.018316595342433</c:v>
                </c:pt>
                <c:pt idx="363">
                  <c:v>-5.861033647555534</c:v>
                </c:pt>
                <c:pt idx="364">
                  <c:v>-0.489610725766309</c:v>
                </c:pt>
                <c:pt idx="365">
                  <c:v>-6.715366748510622</c:v>
                </c:pt>
                <c:pt idx="366">
                  <c:v>-3.82967596119629</c:v>
                </c:pt>
                <c:pt idx="367">
                  <c:v>-5.622239085319559</c:v>
                </c:pt>
                <c:pt idx="368">
                  <c:v>-0.264115602162034</c:v>
                </c:pt>
                <c:pt idx="369">
                  <c:v>1.83497633842495</c:v>
                </c:pt>
                <c:pt idx="370">
                  <c:v>1.101709131680087</c:v>
                </c:pt>
                <c:pt idx="371">
                  <c:v>1.40744668746227</c:v>
                </c:pt>
                <c:pt idx="372">
                  <c:v>-3.066066389217863</c:v>
                </c:pt>
                <c:pt idx="373">
                  <c:v>-2.297364036113476</c:v>
                </c:pt>
                <c:pt idx="374">
                  <c:v>-4.159071210617808</c:v>
                </c:pt>
                <c:pt idx="375">
                  <c:v>-0.401632519980097</c:v>
                </c:pt>
                <c:pt idx="376">
                  <c:v>-0.821804448695011</c:v>
                </c:pt>
                <c:pt idx="377">
                  <c:v>-0.481404616916023</c:v>
                </c:pt>
                <c:pt idx="378">
                  <c:v>1.215988722293369</c:v>
                </c:pt>
                <c:pt idx="379">
                  <c:v>-1.17734796055769</c:v>
                </c:pt>
                <c:pt idx="380">
                  <c:v>-3.716205164820622</c:v>
                </c:pt>
                <c:pt idx="381">
                  <c:v>-2.752601192213444</c:v>
                </c:pt>
                <c:pt idx="382">
                  <c:v>-1.141130921894493</c:v>
                </c:pt>
                <c:pt idx="383">
                  <c:v>1.414885477872114</c:v>
                </c:pt>
                <c:pt idx="384">
                  <c:v>-4.850078539820024</c:v>
                </c:pt>
                <c:pt idx="385">
                  <c:v>-2.381607563608328</c:v>
                </c:pt>
                <c:pt idx="386">
                  <c:v>-0.567616532731369</c:v>
                </c:pt>
                <c:pt idx="387">
                  <c:v>0.557161407453083</c:v>
                </c:pt>
                <c:pt idx="388">
                  <c:v>-3.900394996486321</c:v>
                </c:pt>
                <c:pt idx="389">
                  <c:v>-2.984886741357202</c:v>
                </c:pt>
                <c:pt idx="390">
                  <c:v>-1.983343241039528</c:v>
                </c:pt>
                <c:pt idx="391">
                  <c:v>-2.052450629379275</c:v>
                </c:pt>
                <c:pt idx="392">
                  <c:v>-3.995354743885896</c:v>
                </c:pt>
                <c:pt idx="393">
                  <c:v>-3.305666703930464</c:v>
                </c:pt>
                <c:pt idx="394">
                  <c:v>-3.473875026181182</c:v>
                </c:pt>
                <c:pt idx="395">
                  <c:v>-1.810021383086375</c:v>
                </c:pt>
                <c:pt idx="396">
                  <c:v>-7.596610788076127</c:v>
                </c:pt>
                <c:pt idx="397">
                  <c:v>-0.934922927242138</c:v>
                </c:pt>
                <c:pt idx="398">
                  <c:v>-2.4287285923046</c:v>
                </c:pt>
                <c:pt idx="399">
                  <c:v>-3.468965367471313</c:v>
                </c:pt>
                <c:pt idx="400">
                  <c:v>-2.944985224048032</c:v>
                </c:pt>
                <c:pt idx="401">
                  <c:v>-6.713711999089587</c:v>
                </c:pt>
                <c:pt idx="402">
                  <c:v>-2.515108101834722</c:v>
                </c:pt>
                <c:pt idx="403">
                  <c:v>-3.478997230010215</c:v>
                </c:pt>
                <c:pt idx="404">
                  <c:v>-1.837453036560976</c:v>
                </c:pt>
                <c:pt idx="405">
                  <c:v>-3.445815396468673</c:v>
                </c:pt>
                <c:pt idx="406">
                  <c:v>-4.197974349235626</c:v>
                </c:pt>
                <c:pt idx="407">
                  <c:v>-3.384437696027966</c:v>
                </c:pt>
                <c:pt idx="408">
                  <c:v>1.08679206890671</c:v>
                </c:pt>
                <c:pt idx="409">
                  <c:v>-3.415286968239511</c:v>
                </c:pt>
                <c:pt idx="410">
                  <c:v>-4.978648806463898</c:v>
                </c:pt>
                <c:pt idx="411">
                  <c:v>-5.03977217459462</c:v>
                </c:pt>
                <c:pt idx="412">
                  <c:v>-1.421761940201041</c:v>
                </c:pt>
                <c:pt idx="413">
                  <c:v>-2.60806015243757</c:v>
                </c:pt>
                <c:pt idx="414">
                  <c:v>-1.307885304962158</c:v>
                </c:pt>
                <c:pt idx="415">
                  <c:v>-3.461516337107</c:v>
                </c:pt>
                <c:pt idx="416">
                  <c:v>-3.231044679002262</c:v>
                </c:pt>
                <c:pt idx="417">
                  <c:v>-2.258377651749876</c:v>
                </c:pt>
                <c:pt idx="418">
                  <c:v>-2.097753820167383</c:v>
                </c:pt>
                <c:pt idx="419">
                  <c:v>0.785282046925363</c:v>
                </c:pt>
                <c:pt idx="420">
                  <c:v>-3.615981450915797</c:v>
                </c:pt>
                <c:pt idx="421">
                  <c:v>-2.851358461961182</c:v>
                </c:pt>
                <c:pt idx="422">
                  <c:v>0.88838400242181</c:v>
                </c:pt>
                <c:pt idx="423">
                  <c:v>-1.094256929771676</c:v>
                </c:pt>
                <c:pt idx="424">
                  <c:v>0.712531151124802</c:v>
                </c:pt>
                <c:pt idx="425">
                  <c:v>-5.258512327250195</c:v>
                </c:pt>
                <c:pt idx="426">
                  <c:v>-5.729875426805248</c:v>
                </c:pt>
                <c:pt idx="427">
                  <c:v>-4.446467851331213</c:v>
                </c:pt>
                <c:pt idx="428">
                  <c:v>-2.752018515028646</c:v>
                </c:pt>
                <c:pt idx="429">
                  <c:v>-3.945757218476201</c:v>
                </c:pt>
                <c:pt idx="430">
                  <c:v>-0.618167295189741</c:v>
                </c:pt>
                <c:pt idx="431">
                  <c:v>-5.044738770974302</c:v>
                </c:pt>
                <c:pt idx="432">
                  <c:v>1.236114731870143</c:v>
                </c:pt>
                <c:pt idx="433">
                  <c:v>-3.762094617889462</c:v>
                </c:pt>
                <c:pt idx="434">
                  <c:v>-2.743018473607712</c:v>
                </c:pt>
                <c:pt idx="435">
                  <c:v>-2.206131333545617</c:v>
                </c:pt>
                <c:pt idx="436">
                  <c:v>-2.960969090213515</c:v>
                </c:pt>
                <c:pt idx="437">
                  <c:v>-1.235593997146885</c:v>
                </c:pt>
                <c:pt idx="438">
                  <c:v>-3.328021151144381</c:v>
                </c:pt>
                <c:pt idx="439">
                  <c:v>-1.619720705039137</c:v>
                </c:pt>
                <c:pt idx="440">
                  <c:v>-4.98609375405064</c:v>
                </c:pt>
                <c:pt idx="441">
                  <c:v>-3.932069896780118</c:v>
                </c:pt>
                <c:pt idx="442">
                  <c:v>-4.174543310013585</c:v>
                </c:pt>
                <c:pt idx="443">
                  <c:v>-0.91359244084203</c:v>
                </c:pt>
                <c:pt idx="444">
                  <c:v>-0.6699672010238</c:v>
                </c:pt>
                <c:pt idx="445">
                  <c:v>-0.505348588561743</c:v>
                </c:pt>
                <c:pt idx="446">
                  <c:v>-1.363762178915184</c:v>
                </c:pt>
                <c:pt idx="447">
                  <c:v>-0.763118435614183</c:v>
                </c:pt>
                <c:pt idx="448">
                  <c:v>-0.305146947495092</c:v>
                </c:pt>
                <c:pt idx="449">
                  <c:v>-3.444747825945864</c:v>
                </c:pt>
                <c:pt idx="450">
                  <c:v>-0.201035336258838</c:v>
                </c:pt>
                <c:pt idx="451">
                  <c:v>-2.979929678626593</c:v>
                </c:pt>
                <c:pt idx="452">
                  <c:v>1.687327055601312</c:v>
                </c:pt>
                <c:pt idx="453">
                  <c:v>1.451841500101862</c:v>
                </c:pt>
                <c:pt idx="454">
                  <c:v>0.499801270808909</c:v>
                </c:pt>
                <c:pt idx="455">
                  <c:v>-3.167166370488216</c:v>
                </c:pt>
                <c:pt idx="456">
                  <c:v>-1.259899208198691</c:v>
                </c:pt>
                <c:pt idx="457">
                  <c:v>-3.16062705489701</c:v>
                </c:pt>
                <c:pt idx="458">
                  <c:v>-1.12511534671211</c:v>
                </c:pt>
                <c:pt idx="459">
                  <c:v>-3.197750984883679</c:v>
                </c:pt>
                <c:pt idx="460">
                  <c:v>-3.351321715292385</c:v>
                </c:pt>
                <c:pt idx="461">
                  <c:v>-1.29059994116863</c:v>
                </c:pt>
                <c:pt idx="462">
                  <c:v>-3.328968491948982</c:v>
                </c:pt>
                <c:pt idx="463">
                  <c:v>-1.055996466224689</c:v>
                </c:pt>
                <c:pt idx="464">
                  <c:v>-0.916317493945292</c:v>
                </c:pt>
                <c:pt idx="465">
                  <c:v>-4.810734857872438</c:v>
                </c:pt>
                <c:pt idx="466">
                  <c:v>-0.668468858825194</c:v>
                </c:pt>
                <c:pt idx="467">
                  <c:v>-6.659596087774127</c:v>
                </c:pt>
                <c:pt idx="468">
                  <c:v>-4.135621330254771</c:v>
                </c:pt>
                <c:pt idx="469">
                  <c:v>-4.539934220480504</c:v>
                </c:pt>
                <c:pt idx="470">
                  <c:v>-0.968889869377066</c:v>
                </c:pt>
                <c:pt idx="471">
                  <c:v>-0.23444794884082</c:v>
                </c:pt>
                <c:pt idx="472">
                  <c:v>-4.20100330483189</c:v>
                </c:pt>
                <c:pt idx="473">
                  <c:v>-5.40541342043407</c:v>
                </c:pt>
                <c:pt idx="474">
                  <c:v>-0.501314955381622</c:v>
                </c:pt>
                <c:pt idx="475">
                  <c:v>-0.982883632572195</c:v>
                </c:pt>
                <c:pt idx="476">
                  <c:v>-3.321059417184012</c:v>
                </c:pt>
                <c:pt idx="477">
                  <c:v>-5.667013030703991</c:v>
                </c:pt>
                <c:pt idx="478">
                  <c:v>-2.641194331716836</c:v>
                </c:pt>
                <c:pt idx="479">
                  <c:v>-4.873558263551446</c:v>
                </c:pt>
                <c:pt idx="480">
                  <c:v>-4.632546770226384</c:v>
                </c:pt>
                <c:pt idx="481">
                  <c:v>-0.24570091172309</c:v>
                </c:pt>
                <c:pt idx="482">
                  <c:v>-3.39294718573114</c:v>
                </c:pt>
                <c:pt idx="483">
                  <c:v>-2.658368317194058</c:v>
                </c:pt>
                <c:pt idx="484">
                  <c:v>-2.743727900054238</c:v>
                </c:pt>
                <c:pt idx="485">
                  <c:v>-3.102593080793646</c:v>
                </c:pt>
                <c:pt idx="486">
                  <c:v>-2.95783190536946</c:v>
                </c:pt>
                <c:pt idx="487">
                  <c:v>-0.988491770555117</c:v>
                </c:pt>
                <c:pt idx="488">
                  <c:v>-2.27928040076033</c:v>
                </c:pt>
                <c:pt idx="489">
                  <c:v>-3.73878557555868</c:v>
                </c:pt>
                <c:pt idx="490">
                  <c:v>-3.929962592589052</c:v>
                </c:pt>
                <c:pt idx="491">
                  <c:v>-4.047178045252522</c:v>
                </c:pt>
                <c:pt idx="492">
                  <c:v>-3.011699635719348</c:v>
                </c:pt>
                <c:pt idx="493">
                  <c:v>-2.247866142789306</c:v>
                </c:pt>
                <c:pt idx="494">
                  <c:v>-4.352807937998365</c:v>
                </c:pt>
                <c:pt idx="495">
                  <c:v>0.92809301212788</c:v>
                </c:pt>
                <c:pt idx="496">
                  <c:v>-0.290992746839393</c:v>
                </c:pt>
                <c:pt idx="497">
                  <c:v>-3.12551136013368</c:v>
                </c:pt>
                <c:pt idx="498">
                  <c:v>-2.629194008454096</c:v>
                </c:pt>
                <c:pt idx="499">
                  <c:v>-2.420091698102451</c:v>
                </c:pt>
                <c:pt idx="500">
                  <c:v>-0.643716582220437</c:v>
                </c:pt>
                <c:pt idx="501">
                  <c:v>-3.738289306602928</c:v>
                </c:pt>
                <c:pt idx="502">
                  <c:v>-1.22611856782563</c:v>
                </c:pt>
                <c:pt idx="503">
                  <c:v>-0.742137979732731</c:v>
                </c:pt>
                <c:pt idx="504">
                  <c:v>-4.457661487802472</c:v>
                </c:pt>
                <c:pt idx="505">
                  <c:v>-0.71441499678187</c:v>
                </c:pt>
                <c:pt idx="506">
                  <c:v>-3.765625195014946</c:v>
                </c:pt>
                <c:pt idx="507">
                  <c:v>1.147876999166572</c:v>
                </c:pt>
                <c:pt idx="508">
                  <c:v>-3.158389642222633</c:v>
                </c:pt>
                <c:pt idx="509">
                  <c:v>-4.012988276190729</c:v>
                </c:pt>
                <c:pt idx="510">
                  <c:v>-5.30309679863667</c:v>
                </c:pt>
                <c:pt idx="511">
                  <c:v>1.23512307969306</c:v>
                </c:pt>
                <c:pt idx="512">
                  <c:v>-1.910910342528919</c:v>
                </c:pt>
                <c:pt idx="513">
                  <c:v>-3.284940959277075</c:v>
                </c:pt>
                <c:pt idx="514">
                  <c:v>-1.573464110523628</c:v>
                </c:pt>
                <c:pt idx="515">
                  <c:v>-2.777594494144889</c:v>
                </c:pt>
                <c:pt idx="516">
                  <c:v>-2.274923771002842</c:v>
                </c:pt>
                <c:pt idx="517">
                  <c:v>-0.78536753470575</c:v>
                </c:pt>
                <c:pt idx="518">
                  <c:v>-0.485032439623268</c:v>
                </c:pt>
                <c:pt idx="519">
                  <c:v>-5.070157876766283</c:v>
                </c:pt>
                <c:pt idx="520">
                  <c:v>1.351407562806944</c:v>
                </c:pt>
                <c:pt idx="521">
                  <c:v>-3.113789748837088</c:v>
                </c:pt>
                <c:pt idx="522">
                  <c:v>-0.247655977745014</c:v>
                </c:pt>
                <c:pt idx="523">
                  <c:v>-3.258387935928463</c:v>
                </c:pt>
                <c:pt idx="524">
                  <c:v>-2.140871932214882</c:v>
                </c:pt>
                <c:pt idx="525">
                  <c:v>-0.481703385749821</c:v>
                </c:pt>
                <c:pt idx="526">
                  <c:v>-0.824727735171694</c:v>
                </c:pt>
                <c:pt idx="527">
                  <c:v>-3.291150190026648</c:v>
                </c:pt>
                <c:pt idx="528">
                  <c:v>-4.999217895374591</c:v>
                </c:pt>
                <c:pt idx="529">
                  <c:v>-4.03074273499563</c:v>
                </c:pt>
                <c:pt idx="530">
                  <c:v>-1.869702558477963</c:v>
                </c:pt>
                <c:pt idx="531">
                  <c:v>-2.970830147455306</c:v>
                </c:pt>
                <c:pt idx="532">
                  <c:v>-0.535851199285028</c:v>
                </c:pt>
                <c:pt idx="533">
                  <c:v>-0.515940413032871</c:v>
                </c:pt>
                <c:pt idx="534">
                  <c:v>-0.890950281427354</c:v>
                </c:pt>
                <c:pt idx="535">
                  <c:v>-0.713768123821764</c:v>
                </c:pt>
                <c:pt idx="536">
                  <c:v>-3.039168138748471</c:v>
                </c:pt>
                <c:pt idx="537">
                  <c:v>0.500173654464657</c:v>
                </c:pt>
                <c:pt idx="538">
                  <c:v>-2.005738381424995</c:v>
                </c:pt>
                <c:pt idx="539">
                  <c:v>-2.864905976821411</c:v>
                </c:pt>
                <c:pt idx="540">
                  <c:v>-3.64931647365504</c:v>
                </c:pt>
                <c:pt idx="541">
                  <c:v>-1.659441533896448</c:v>
                </c:pt>
                <c:pt idx="542">
                  <c:v>-2.683332762810158</c:v>
                </c:pt>
                <c:pt idx="543">
                  <c:v>0.709345128908793</c:v>
                </c:pt>
                <c:pt idx="544">
                  <c:v>-4.129186065763623</c:v>
                </c:pt>
                <c:pt idx="545">
                  <c:v>-4.368546281831175</c:v>
                </c:pt>
                <c:pt idx="546">
                  <c:v>-3.116026558286583</c:v>
                </c:pt>
                <c:pt idx="547">
                  <c:v>-1.622074701892826</c:v>
                </c:pt>
                <c:pt idx="548">
                  <c:v>-1.329475223703247</c:v>
                </c:pt>
                <c:pt idx="549">
                  <c:v>-0.442658080117384</c:v>
                </c:pt>
                <c:pt idx="550">
                  <c:v>-3.411159099786063</c:v>
                </c:pt>
                <c:pt idx="551">
                  <c:v>-3.659814732705076</c:v>
                </c:pt>
                <c:pt idx="552">
                  <c:v>-2.069444840908018</c:v>
                </c:pt>
                <c:pt idx="553">
                  <c:v>-4.572627340106955</c:v>
                </c:pt>
                <c:pt idx="554">
                  <c:v>-1.28443913393408</c:v>
                </c:pt>
                <c:pt idx="555">
                  <c:v>-1.037507607637064</c:v>
                </c:pt>
                <c:pt idx="556">
                  <c:v>-2.970148385814812</c:v>
                </c:pt>
                <c:pt idx="557">
                  <c:v>-2.092840204637866</c:v>
                </c:pt>
                <c:pt idx="558">
                  <c:v>-0.946242271075576</c:v>
                </c:pt>
                <c:pt idx="559">
                  <c:v>-3.501625531826378</c:v>
                </c:pt>
                <c:pt idx="560">
                  <c:v>-5.633601292530935</c:v>
                </c:pt>
                <c:pt idx="561">
                  <c:v>-3.35323839501146</c:v>
                </c:pt>
                <c:pt idx="562">
                  <c:v>-6.011402076544574</c:v>
                </c:pt>
                <c:pt idx="563">
                  <c:v>-0.588588903519747</c:v>
                </c:pt>
                <c:pt idx="564">
                  <c:v>1.997079868584519</c:v>
                </c:pt>
                <c:pt idx="565">
                  <c:v>-3.150946495729277</c:v>
                </c:pt>
                <c:pt idx="566">
                  <c:v>-6.503103667581446</c:v>
                </c:pt>
                <c:pt idx="567">
                  <c:v>-0.232284577236892</c:v>
                </c:pt>
                <c:pt idx="568">
                  <c:v>0.780116427668406</c:v>
                </c:pt>
                <c:pt idx="569">
                  <c:v>-2.876566724699718</c:v>
                </c:pt>
                <c:pt idx="570">
                  <c:v>-0.786434565887381</c:v>
                </c:pt>
                <c:pt idx="571">
                  <c:v>-0.6122723530553</c:v>
                </c:pt>
                <c:pt idx="572">
                  <c:v>-4.244507460199276</c:v>
                </c:pt>
                <c:pt idx="573">
                  <c:v>-3.13252183760651</c:v>
                </c:pt>
                <c:pt idx="574">
                  <c:v>-5.31923969764477</c:v>
                </c:pt>
                <c:pt idx="575">
                  <c:v>-2.083920597863746</c:v>
                </c:pt>
                <c:pt idx="576">
                  <c:v>-1.786523305966168</c:v>
                </c:pt>
                <c:pt idx="577">
                  <c:v>0.967357801642693</c:v>
                </c:pt>
                <c:pt idx="578">
                  <c:v>1.183209307614558</c:v>
                </c:pt>
                <c:pt idx="579">
                  <c:v>-0.28566062814688</c:v>
                </c:pt>
                <c:pt idx="580">
                  <c:v>-0.609636010213226</c:v>
                </c:pt>
                <c:pt idx="581">
                  <c:v>-3.512318835372632</c:v>
                </c:pt>
                <c:pt idx="582">
                  <c:v>-1.78819385992247</c:v>
                </c:pt>
                <c:pt idx="583">
                  <c:v>-4.206917310325879</c:v>
                </c:pt>
                <c:pt idx="584">
                  <c:v>-0.932299877516859</c:v>
                </c:pt>
                <c:pt idx="585">
                  <c:v>0.839123384291636</c:v>
                </c:pt>
                <c:pt idx="586">
                  <c:v>-1.104631598373246</c:v>
                </c:pt>
                <c:pt idx="587">
                  <c:v>-1.222365174534912</c:v>
                </c:pt>
                <c:pt idx="588">
                  <c:v>-2.665593142040512</c:v>
                </c:pt>
                <c:pt idx="589">
                  <c:v>-1.700956496551385</c:v>
                </c:pt>
                <c:pt idx="590">
                  <c:v>1.088423016742402</c:v>
                </c:pt>
                <c:pt idx="591">
                  <c:v>-3.178650682420624</c:v>
                </c:pt>
                <c:pt idx="592">
                  <c:v>-0.677439095317771</c:v>
                </c:pt>
                <c:pt idx="593">
                  <c:v>-0.19509363992566</c:v>
                </c:pt>
                <c:pt idx="594">
                  <c:v>-0.542391285425158</c:v>
                </c:pt>
                <c:pt idx="595">
                  <c:v>-3.14833710655688</c:v>
                </c:pt>
                <c:pt idx="596">
                  <c:v>-2.417329182936907</c:v>
                </c:pt>
                <c:pt idx="597">
                  <c:v>-1.809342132373456</c:v>
                </c:pt>
                <c:pt idx="598">
                  <c:v>0.720760199484653</c:v>
                </c:pt>
                <c:pt idx="599">
                  <c:v>-3.216888761445655</c:v>
                </c:pt>
                <c:pt idx="600">
                  <c:v>-3.197312067272131</c:v>
                </c:pt>
                <c:pt idx="601">
                  <c:v>1.70283840483688</c:v>
                </c:pt>
                <c:pt idx="602">
                  <c:v>-3.13677350800938</c:v>
                </c:pt>
                <c:pt idx="603">
                  <c:v>-3.388068592356712</c:v>
                </c:pt>
                <c:pt idx="604">
                  <c:v>-2.110148692699191</c:v>
                </c:pt>
                <c:pt idx="605">
                  <c:v>-0.540353225985152</c:v>
                </c:pt>
                <c:pt idx="606">
                  <c:v>-3.759727834848495</c:v>
                </c:pt>
                <c:pt idx="607">
                  <c:v>-3.917699956763503</c:v>
                </c:pt>
                <c:pt idx="608">
                  <c:v>-4.19465523733893</c:v>
                </c:pt>
                <c:pt idx="609">
                  <c:v>-4.310341402707117</c:v>
                </c:pt>
                <c:pt idx="610">
                  <c:v>-0.602507752761874</c:v>
                </c:pt>
                <c:pt idx="611">
                  <c:v>-1.41795779788739</c:v>
                </c:pt>
                <c:pt idx="612">
                  <c:v>-4.407568814150554</c:v>
                </c:pt>
                <c:pt idx="613">
                  <c:v>-0.771541356916735</c:v>
                </c:pt>
                <c:pt idx="614">
                  <c:v>-3.613807392400884</c:v>
                </c:pt>
                <c:pt idx="615">
                  <c:v>-1.058471081064382</c:v>
                </c:pt>
                <c:pt idx="616">
                  <c:v>-0.524211220875505</c:v>
                </c:pt>
                <c:pt idx="617">
                  <c:v>-3.561258144744434</c:v>
                </c:pt>
                <c:pt idx="618">
                  <c:v>-2.064940020713459</c:v>
                </c:pt>
                <c:pt idx="619">
                  <c:v>-6.334502352543398</c:v>
                </c:pt>
                <c:pt idx="620">
                  <c:v>-1.290612802700555</c:v>
                </c:pt>
                <c:pt idx="621">
                  <c:v>-1.544797946074647</c:v>
                </c:pt>
                <c:pt idx="622">
                  <c:v>-3.987317503534872</c:v>
                </c:pt>
                <c:pt idx="623">
                  <c:v>-3.253667590807073</c:v>
                </c:pt>
                <c:pt idx="624">
                  <c:v>-0.285223042266222</c:v>
                </c:pt>
                <c:pt idx="625">
                  <c:v>-2.481546368158487</c:v>
                </c:pt>
                <c:pt idx="626">
                  <c:v>-3.022707802075433</c:v>
                </c:pt>
                <c:pt idx="627">
                  <c:v>-3.562050722181568</c:v>
                </c:pt>
                <c:pt idx="628">
                  <c:v>-0.623845154520104</c:v>
                </c:pt>
                <c:pt idx="629">
                  <c:v>-0.490760371802874</c:v>
                </c:pt>
                <c:pt idx="630">
                  <c:v>-0.936387762787364</c:v>
                </c:pt>
                <c:pt idx="631">
                  <c:v>-1.600607854856201</c:v>
                </c:pt>
                <c:pt idx="632">
                  <c:v>-0.80926304514671</c:v>
                </c:pt>
                <c:pt idx="633">
                  <c:v>1.50255089693672</c:v>
                </c:pt>
                <c:pt idx="634">
                  <c:v>-2.20498625054015</c:v>
                </c:pt>
                <c:pt idx="635">
                  <c:v>-2.078431867109</c:v>
                </c:pt>
                <c:pt idx="636">
                  <c:v>-1.42349592783205</c:v>
                </c:pt>
                <c:pt idx="637">
                  <c:v>-3.250071730287362</c:v>
                </c:pt>
                <c:pt idx="638">
                  <c:v>-1.148960097295199</c:v>
                </c:pt>
                <c:pt idx="639">
                  <c:v>-3.28577505024499</c:v>
                </c:pt>
                <c:pt idx="640">
                  <c:v>-0.388026184832882</c:v>
                </c:pt>
                <c:pt idx="641">
                  <c:v>-2.745814840683402</c:v>
                </c:pt>
                <c:pt idx="642">
                  <c:v>-3.722753571862943</c:v>
                </c:pt>
                <c:pt idx="643">
                  <c:v>-5.861219621939766</c:v>
                </c:pt>
                <c:pt idx="644">
                  <c:v>-3.646336688538067</c:v>
                </c:pt>
                <c:pt idx="645">
                  <c:v>-3.406791980491702</c:v>
                </c:pt>
                <c:pt idx="646">
                  <c:v>-3.71133324838163</c:v>
                </c:pt>
                <c:pt idx="647">
                  <c:v>-3.252572956802301</c:v>
                </c:pt>
                <c:pt idx="648">
                  <c:v>-1.123079222550681</c:v>
                </c:pt>
                <c:pt idx="649">
                  <c:v>-0.835568146275832</c:v>
                </c:pt>
                <c:pt idx="650">
                  <c:v>1.453106351605605</c:v>
                </c:pt>
                <c:pt idx="651">
                  <c:v>-0.51581004756197</c:v>
                </c:pt>
                <c:pt idx="652">
                  <c:v>-3.370358838388078</c:v>
                </c:pt>
                <c:pt idx="653">
                  <c:v>-2.69091656074408</c:v>
                </c:pt>
                <c:pt idx="654">
                  <c:v>-3.127248836032905</c:v>
                </c:pt>
                <c:pt idx="655">
                  <c:v>-5.827752589299648</c:v>
                </c:pt>
                <c:pt idx="656">
                  <c:v>-2.244185251917778</c:v>
                </c:pt>
                <c:pt idx="657">
                  <c:v>-2.609124809387377</c:v>
                </c:pt>
                <c:pt idx="658">
                  <c:v>-0.230537769348606</c:v>
                </c:pt>
                <c:pt idx="659">
                  <c:v>-1.26998541426668</c:v>
                </c:pt>
                <c:pt idx="660">
                  <c:v>-1.124078371289853</c:v>
                </c:pt>
                <c:pt idx="661">
                  <c:v>-0.293968732305249</c:v>
                </c:pt>
                <c:pt idx="662">
                  <c:v>-0.176884064224365</c:v>
                </c:pt>
                <c:pt idx="663">
                  <c:v>-2.682198454406329</c:v>
                </c:pt>
                <c:pt idx="664">
                  <c:v>-4.571871056363523</c:v>
                </c:pt>
                <c:pt idx="665">
                  <c:v>-2.141772422111082</c:v>
                </c:pt>
                <c:pt idx="666">
                  <c:v>0.652742246136305</c:v>
                </c:pt>
                <c:pt idx="667">
                  <c:v>-1.39383217072239</c:v>
                </c:pt>
                <c:pt idx="668">
                  <c:v>-0.505603740594377</c:v>
                </c:pt>
                <c:pt idx="669">
                  <c:v>-1.34978969213334</c:v>
                </c:pt>
                <c:pt idx="670">
                  <c:v>-3.672725275546747</c:v>
                </c:pt>
                <c:pt idx="671">
                  <c:v>-3.006428032614132</c:v>
                </c:pt>
                <c:pt idx="672">
                  <c:v>-0.264411904929383</c:v>
                </c:pt>
                <c:pt idx="673">
                  <c:v>-3.378008527798536</c:v>
                </c:pt>
                <c:pt idx="674">
                  <c:v>-3.264106611662707</c:v>
                </c:pt>
                <c:pt idx="675">
                  <c:v>-0.296416945325054</c:v>
                </c:pt>
                <c:pt idx="676">
                  <c:v>-1.801936257427748</c:v>
                </c:pt>
                <c:pt idx="677">
                  <c:v>-1.811061501396358</c:v>
                </c:pt>
                <c:pt idx="678">
                  <c:v>0.5920441820798</c:v>
                </c:pt>
                <c:pt idx="679">
                  <c:v>-3.500206951832441</c:v>
                </c:pt>
                <c:pt idx="680">
                  <c:v>-6.556025881414015</c:v>
                </c:pt>
                <c:pt idx="681">
                  <c:v>-4.156479229110984</c:v>
                </c:pt>
                <c:pt idx="682">
                  <c:v>-1.708096656580544</c:v>
                </c:pt>
                <c:pt idx="683">
                  <c:v>0.507512577980967</c:v>
                </c:pt>
                <c:pt idx="684">
                  <c:v>-2.880165955946894</c:v>
                </c:pt>
                <c:pt idx="685">
                  <c:v>-3.588785299126012</c:v>
                </c:pt>
                <c:pt idx="686">
                  <c:v>-1.383829404721665</c:v>
                </c:pt>
                <c:pt idx="687">
                  <c:v>-4.140160266299365</c:v>
                </c:pt>
                <c:pt idx="688">
                  <c:v>-1.472501801428677</c:v>
                </c:pt>
                <c:pt idx="689">
                  <c:v>-1.874035473767641</c:v>
                </c:pt>
                <c:pt idx="690">
                  <c:v>-4.069613381804916</c:v>
                </c:pt>
                <c:pt idx="691">
                  <c:v>-4.391300223767548</c:v>
                </c:pt>
                <c:pt idx="692">
                  <c:v>-5.563831324065847</c:v>
                </c:pt>
                <c:pt idx="693">
                  <c:v>0.660861976852304</c:v>
                </c:pt>
                <c:pt idx="694">
                  <c:v>0.292228127102528</c:v>
                </c:pt>
                <c:pt idx="695">
                  <c:v>-0.8914610649072</c:v>
                </c:pt>
                <c:pt idx="696">
                  <c:v>1.041246964501788</c:v>
                </c:pt>
                <c:pt idx="697">
                  <c:v>-3.729470148873467</c:v>
                </c:pt>
                <c:pt idx="698">
                  <c:v>-2.500565061969368</c:v>
                </c:pt>
                <c:pt idx="699">
                  <c:v>-2.909519157456047</c:v>
                </c:pt>
                <c:pt idx="700">
                  <c:v>1.555812962485507</c:v>
                </c:pt>
                <c:pt idx="701">
                  <c:v>-4.640131824259786</c:v>
                </c:pt>
                <c:pt idx="702">
                  <c:v>-3.843270200112157</c:v>
                </c:pt>
                <c:pt idx="703">
                  <c:v>-0.410702067988571</c:v>
                </c:pt>
                <c:pt idx="704">
                  <c:v>-3.512659479863623</c:v>
                </c:pt>
                <c:pt idx="705">
                  <c:v>-1.121092244267083</c:v>
                </c:pt>
                <c:pt idx="706">
                  <c:v>-2.364504150966094</c:v>
                </c:pt>
                <c:pt idx="707">
                  <c:v>-2.592905445063463</c:v>
                </c:pt>
                <c:pt idx="708">
                  <c:v>-0.256145571574844</c:v>
                </c:pt>
                <c:pt idx="709">
                  <c:v>-3.388453500390998</c:v>
                </c:pt>
                <c:pt idx="710">
                  <c:v>-0.474041064682662</c:v>
                </c:pt>
                <c:pt idx="711">
                  <c:v>0.846023210146802</c:v>
                </c:pt>
                <c:pt idx="712">
                  <c:v>0.959223327947771</c:v>
                </c:pt>
                <c:pt idx="713">
                  <c:v>-2.759988087670179</c:v>
                </c:pt>
                <c:pt idx="714">
                  <c:v>-3.1011072289671</c:v>
                </c:pt>
                <c:pt idx="715">
                  <c:v>-0.85381556276896</c:v>
                </c:pt>
                <c:pt idx="716">
                  <c:v>-1.763967797761584</c:v>
                </c:pt>
                <c:pt idx="717">
                  <c:v>-0.867264793733764</c:v>
                </c:pt>
                <c:pt idx="718">
                  <c:v>-1.180471775591043</c:v>
                </c:pt>
                <c:pt idx="719">
                  <c:v>-2.142109229244145</c:v>
                </c:pt>
                <c:pt idx="720">
                  <c:v>-4.77521900558573</c:v>
                </c:pt>
                <c:pt idx="721">
                  <c:v>-2.880975669108138</c:v>
                </c:pt>
                <c:pt idx="722">
                  <c:v>-5.535746946127308</c:v>
                </c:pt>
                <c:pt idx="723">
                  <c:v>-2.721026864677747</c:v>
                </c:pt>
                <c:pt idx="724">
                  <c:v>-3.714000142214828</c:v>
                </c:pt>
                <c:pt idx="725">
                  <c:v>-2.56925655403934</c:v>
                </c:pt>
                <c:pt idx="726">
                  <c:v>-4.040393200282474</c:v>
                </c:pt>
                <c:pt idx="727">
                  <c:v>-3.198449571773555</c:v>
                </c:pt>
                <c:pt idx="728">
                  <c:v>-3.199444154974606</c:v>
                </c:pt>
                <c:pt idx="729">
                  <c:v>-1.027656205364276</c:v>
                </c:pt>
                <c:pt idx="730">
                  <c:v>-0.755058649970113</c:v>
                </c:pt>
                <c:pt idx="731">
                  <c:v>-1.47597700627913</c:v>
                </c:pt>
                <c:pt idx="732">
                  <c:v>-4.050951820034347</c:v>
                </c:pt>
                <c:pt idx="733">
                  <c:v>-3.266208511894292</c:v>
                </c:pt>
                <c:pt idx="734">
                  <c:v>-1.725106570645415</c:v>
                </c:pt>
                <c:pt idx="735">
                  <c:v>-2.496482407973212</c:v>
                </c:pt>
                <c:pt idx="736">
                  <c:v>-3.159914148330064</c:v>
                </c:pt>
                <c:pt idx="737">
                  <c:v>-4.199417716801197</c:v>
                </c:pt>
                <c:pt idx="738">
                  <c:v>1.111548404513951</c:v>
                </c:pt>
                <c:pt idx="739">
                  <c:v>-0.713509242823625</c:v>
                </c:pt>
                <c:pt idx="740">
                  <c:v>-0.587869880113763</c:v>
                </c:pt>
                <c:pt idx="741">
                  <c:v>-2.691808236923554</c:v>
                </c:pt>
                <c:pt idx="742">
                  <c:v>-4.628979536030574</c:v>
                </c:pt>
                <c:pt idx="743">
                  <c:v>0.43772023976013</c:v>
                </c:pt>
                <c:pt idx="744">
                  <c:v>-2.899431790936417</c:v>
                </c:pt>
                <c:pt idx="745">
                  <c:v>-3.222883705054861</c:v>
                </c:pt>
                <c:pt idx="746">
                  <c:v>-4.40868319027623</c:v>
                </c:pt>
                <c:pt idx="747">
                  <c:v>-1.040048956675052</c:v>
                </c:pt>
                <c:pt idx="748">
                  <c:v>-3.126777307512383</c:v>
                </c:pt>
                <c:pt idx="749">
                  <c:v>-0.689387101432254</c:v>
                </c:pt>
                <c:pt idx="750">
                  <c:v>-0.35469376456884</c:v>
                </c:pt>
                <c:pt idx="751">
                  <c:v>-0.983075647583746</c:v>
                </c:pt>
                <c:pt idx="752">
                  <c:v>-3.008043899939343</c:v>
                </c:pt>
                <c:pt idx="753">
                  <c:v>-1.731796942313658</c:v>
                </c:pt>
                <c:pt idx="754">
                  <c:v>-0.565779159383482</c:v>
                </c:pt>
                <c:pt idx="755">
                  <c:v>-1.59222082579409</c:v>
                </c:pt>
                <c:pt idx="756">
                  <c:v>1.304047680947217</c:v>
                </c:pt>
                <c:pt idx="757">
                  <c:v>-1.408893897501615</c:v>
                </c:pt>
                <c:pt idx="758">
                  <c:v>-0.693192878029452</c:v>
                </c:pt>
                <c:pt idx="759">
                  <c:v>1.177460860059453</c:v>
                </c:pt>
                <c:pt idx="760">
                  <c:v>-3.234384684818068</c:v>
                </c:pt>
                <c:pt idx="761">
                  <c:v>-3.529763890606112</c:v>
                </c:pt>
                <c:pt idx="762">
                  <c:v>1.321484341411823</c:v>
                </c:pt>
                <c:pt idx="763">
                  <c:v>-0.216168732584612</c:v>
                </c:pt>
                <c:pt idx="764">
                  <c:v>-2.767077701441153</c:v>
                </c:pt>
                <c:pt idx="765">
                  <c:v>-0.325945184524572</c:v>
                </c:pt>
                <c:pt idx="766">
                  <c:v>-1.688321570825632</c:v>
                </c:pt>
                <c:pt idx="767">
                  <c:v>-1.408289442352889</c:v>
                </c:pt>
                <c:pt idx="768">
                  <c:v>-4.06675309594549</c:v>
                </c:pt>
                <c:pt idx="769">
                  <c:v>-4.412565907949114</c:v>
                </c:pt>
                <c:pt idx="770">
                  <c:v>-1.984389662712543</c:v>
                </c:pt>
                <c:pt idx="771">
                  <c:v>-0.608142693205669</c:v>
                </c:pt>
                <c:pt idx="772">
                  <c:v>-3.577216952967832</c:v>
                </c:pt>
                <c:pt idx="773">
                  <c:v>-4.826989258677981</c:v>
                </c:pt>
                <c:pt idx="774">
                  <c:v>-3.339707120944357</c:v>
                </c:pt>
                <c:pt idx="775">
                  <c:v>-0.525212354621797</c:v>
                </c:pt>
                <c:pt idx="776">
                  <c:v>-1.783775445867656</c:v>
                </c:pt>
                <c:pt idx="777">
                  <c:v>-1.222608244799154</c:v>
                </c:pt>
                <c:pt idx="778">
                  <c:v>-1.655620738859178</c:v>
                </c:pt>
                <c:pt idx="779">
                  <c:v>-0.556964158256821</c:v>
                </c:pt>
                <c:pt idx="780">
                  <c:v>0.929857027171145</c:v>
                </c:pt>
                <c:pt idx="781">
                  <c:v>-2.459123767647114</c:v>
                </c:pt>
                <c:pt idx="782">
                  <c:v>-0.315361738241195</c:v>
                </c:pt>
                <c:pt idx="783">
                  <c:v>-0.817643656720743</c:v>
                </c:pt>
                <c:pt idx="784">
                  <c:v>-2.550416850637422</c:v>
                </c:pt>
                <c:pt idx="785">
                  <c:v>-4.547039938419438</c:v>
                </c:pt>
                <c:pt idx="786">
                  <c:v>-0.743470796762978</c:v>
                </c:pt>
                <c:pt idx="787">
                  <c:v>-3.364969668306704</c:v>
                </c:pt>
                <c:pt idx="788">
                  <c:v>-0.958689612760817</c:v>
                </c:pt>
                <c:pt idx="789">
                  <c:v>-3.180712019691735</c:v>
                </c:pt>
                <c:pt idx="790">
                  <c:v>0.465666897734931</c:v>
                </c:pt>
                <c:pt idx="791">
                  <c:v>-0.760303142553259</c:v>
                </c:pt>
                <c:pt idx="792">
                  <c:v>-1.513737334971534</c:v>
                </c:pt>
                <c:pt idx="793">
                  <c:v>-1.11578583517179</c:v>
                </c:pt>
                <c:pt idx="794">
                  <c:v>-3.878091758419233</c:v>
                </c:pt>
                <c:pt idx="795">
                  <c:v>-3.275844800894464</c:v>
                </c:pt>
                <c:pt idx="796">
                  <c:v>-2.445263462847704</c:v>
                </c:pt>
                <c:pt idx="797">
                  <c:v>-1.061195457733225</c:v>
                </c:pt>
                <c:pt idx="798">
                  <c:v>-0.64105994418855</c:v>
                </c:pt>
                <c:pt idx="799">
                  <c:v>-0.261510743938004</c:v>
                </c:pt>
                <c:pt idx="800">
                  <c:v>1.250428430117374</c:v>
                </c:pt>
                <c:pt idx="801">
                  <c:v>-4.222136171427604</c:v>
                </c:pt>
                <c:pt idx="802">
                  <c:v>-1.353824859217455</c:v>
                </c:pt>
                <c:pt idx="803">
                  <c:v>-2.780490432004465</c:v>
                </c:pt>
                <c:pt idx="804">
                  <c:v>-0.320305438985455</c:v>
                </c:pt>
                <c:pt idx="805">
                  <c:v>-2.369479760880864</c:v>
                </c:pt>
                <c:pt idx="806">
                  <c:v>-4.355759914441631</c:v>
                </c:pt>
                <c:pt idx="807">
                  <c:v>-3.60845862023951</c:v>
                </c:pt>
                <c:pt idx="808">
                  <c:v>-4.09362679236008</c:v>
                </c:pt>
                <c:pt idx="809">
                  <c:v>-2.100682912798292</c:v>
                </c:pt>
                <c:pt idx="810">
                  <c:v>-3.218010200948393</c:v>
                </c:pt>
                <c:pt idx="811">
                  <c:v>-6.186555864207524</c:v>
                </c:pt>
                <c:pt idx="812">
                  <c:v>-1.91404897006503</c:v>
                </c:pt>
                <c:pt idx="813">
                  <c:v>-3.499796113456328</c:v>
                </c:pt>
                <c:pt idx="814">
                  <c:v>-2.657583621552296</c:v>
                </c:pt>
                <c:pt idx="815">
                  <c:v>-2.911592932844403</c:v>
                </c:pt>
                <c:pt idx="816">
                  <c:v>-1.904416700934233</c:v>
                </c:pt>
                <c:pt idx="817">
                  <c:v>-1.85103927297241</c:v>
                </c:pt>
                <c:pt idx="818">
                  <c:v>-0.571982893898396</c:v>
                </c:pt>
                <c:pt idx="819">
                  <c:v>-3.701933421627475</c:v>
                </c:pt>
                <c:pt idx="820">
                  <c:v>-3.121208938792583</c:v>
                </c:pt>
                <c:pt idx="821">
                  <c:v>-0.374454392480746</c:v>
                </c:pt>
                <c:pt idx="822">
                  <c:v>-2.035008759325855</c:v>
                </c:pt>
                <c:pt idx="823">
                  <c:v>-1.905249757770953</c:v>
                </c:pt>
                <c:pt idx="824">
                  <c:v>-0.784879187761905</c:v>
                </c:pt>
                <c:pt idx="825">
                  <c:v>-0.260936656952399</c:v>
                </c:pt>
                <c:pt idx="826">
                  <c:v>-2.606881961579392</c:v>
                </c:pt>
                <c:pt idx="827">
                  <c:v>-2.262624616350927</c:v>
                </c:pt>
                <c:pt idx="828">
                  <c:v>-0.833993273373579</c:v>
                </c:pt>
                <c:pt idx="829">
                  <c:v>-1.6229359574895</c:v>
                </c:pt>
                <c:pt idx="830">
                  <c:v>-0.62745359194729</c:v>
                </c:pt>
                <c:pt idx="831">
                  <c:v>0.89669740532159</c:v>
                </c:pt>
                <c:pt idx="832">
                  <c:v>-0.710152415765104</c:v>
                </c:pt>
                <c:pt idx="833">
                  <c:v>-2.045228113694638</c:v>
                </c:pt>
                <c:pt idx="834">
                  <c:v>-2.161045513818526</c:v>
                </c:pt>
                <c:pt idx="835">
                  <c:v>-4.397595036175909</c:v>
                </c:pt>
                <c:pt idx="836">
                  <c:v>-3.21867820072588</c:v>
                </c:pt>
                <c:pt idx="837">
                  <c:v>-1.50045414137238</c:v>
                </c:pt>
                <c:pt idx="838">
                  <c:v>1.038471156114833</c:v>
                </c:pt>
                <c:pt idx="839">
                  <c:v>-0.673614928731239</c:v>
                </c:pt>
                <c:pt idx="840">
                  <c:v>1.038482396701432</c:v>
                </c:pt>
                <c:pt idx="841">
                  <c:v>-2.011594621791738</c:v>
                </c:pt>
                <c:pt idx="842">
                  <c:v>-0.363541425929469</c:v>
                </c:pt>
                <c:pt idx="843">
                  <c:v>-2.54713484752208</c:v>
                </c:pt>
                <c:pt idx="844">
                  <c:v>-0.353937206126698</c:v>
                </c:pt>
                <c:pt idx="845">
                  <c:v>-3.507705242618668</c:v>
                </c:pt>
                <c:pt idx="846">
                  <c:v>-0.453922334890082</c:v>
                </c:pt>
                <c:pt idx="847">
                  <c:v>-0.722303310310841</c:v>
                </c:pt>
                <c:pt idx="848">
                  <c:v>-4.922580459018762</c:v>
                </c:pt>
                <c:pt idx="849">
                  <c:v>1.442564032593268</c:v>
                </c:pt>
                <c:pt idx="850">
                  <c:v>0.408394841940435</c:v>
                </c:pt>
                <c:pt idx="851">
                  <c:v>-3.6884102662851</c:v>
                </c:pt>
                <c:pt idx="852">
                  <c:v>-2.795860776099897</c:v>
                </c:pt>
                <c:pt idx="853">
                  <c:v>-5.52623792278536</c:v>
                </c:pt>
                <c:pt idx="854">
                  <c:v>-5.304753314450627</c:v>
                </c:pt>
                <c:pt idx="855">
                  <c:v>-7.015125805781646</c:v>
                </c:pt>
                <c:pt idx="856">
                  <c:v>1.778163615415006</c:v>
                </c:pt>
                <c:pt idx="857">
                  <c:v>-1.803818537552699</c:v>
                </c:pt>
                <c:pt idx="858">
                  <c:v>-3.184705323886926</c:v>
                </c:pt>
                <c:pt idx="859">
                  <c:v>1.13304809818245</c:v>
                </c:pt>
                <c:pt idx="860">
                  <c:v>-1.605679317816743</c:v>
                </c:pt>
                <c:pt idx="861">
                  <c:v>-2.13352318258615</c:v>
                </c:pt>
                <c:pt idx="862">
                  <c:v>-1.499708043105612</c:v>
                </c:pt>
                <c:pt idx="863">
                  <c:v>-2.384748823230526</c:v>
                </c:pt>
                <c:pt idx="864">
                  <c:v>-0.668768165798427</c:v>
                </c:pt>
                <c:pt idx="865">
                  <c:v>-0.864363567063597</c:v>
                </c:pt>
                <c:pt idx="866">
                  <c:v>-3.597837823946088</c:v>
                </c:pt>
                <c:pt idx="867">
                  <c:v>-3.03755429685422</c:v>
                </c:pt>
                <c:pt idx="868">
                  <c:v>-1.98983999137727</c:v>
                </c:pt>
                <c:pt idx="869">
                  <c:v>-0.7706411054292</c:v>
                </c:pt>
                <c:pt idx="870">
                  <c:v>-4.244558085200773</c:v>
                </c:pt>
                <c:pt idx="871">
                  <c:v>-0.333082585314268</c:v>
                </c:pt>
                <c:pt idx="872">
                  <c:v>-0.694975369041568</c:v>
                </c:pt>
                <c:pt idx="873">
                  <c:v>2.658663243773716</c:v>
                </c:pt>
                <c:pt idx="874">
                  <c:v>1.190199237156908</c:v>
                </c:pt>
                <c:pt idx="875">
                  <c:v>-2.662083431179996</c:v>
                </c:pt>
                <c:pt idx="876">
                  <c:v>-2.933460114247594</c:v>
                </c:pt>
                <c:pt idx="877">
                  <c:v>-0.757284066820843</c:v>
                </c:pt>
                <c:pt idx="878">
                  <c:v>-2.819414680030599</c:v>
                </c:pt>
                <c:pt idx="879">
                  <c:v>-0.184587587890354</c:v>
                </c:pt>
                <c:pt idx="880">
                  <c:v>-2.802096782970266</c:v>
                </c:pt>
                <c:pt idx="881">
                  <c:v>-5.62016146102214</c:v>
                </c:pt>
                <c:pt idx="882">
                  <c:v>-2.872293411798938</c:v>
                </c:pt>
                <c:pt idx="883">
                  <c:v>-1.472270714766748</c:v>
                </c:pt>
                <c:pt idx="884">
                  <c:v>0.69797262117782</c:v>
                </c:pt>
                <c:pt idx="885">
                  <c:v>-1.05445454183406</c:v>
                </c:pt>
                <c:pt idx="886">
                  <c:v>-0.184043556693801</c:v>
                </c:pt>
                <c:pt idx="887">
                  <c:v>-0.662507578472949</c:v>
                </c:pt>
                <c:pt idx="888">
                  <c:v>-2.13169960799341</c:v>
                </c:pt>
                <c:pt idx="889">
                  <c:v>-1.107024466969329</c:v>
                </c:pt>
                <c:pt idx="890">
                  <c:v>-2.981445905048039</c:v>
                </c:pt>
                <c:pt idx="891">
                  <c:v>-2.623522421015987</c:v>
                </c:pt>
                <c:pt idx="892">
                  <c:v>-5.002298004788096</c:v>
                </c:pt>
                <c:pt idx="893">
                  <c:v>-1.673925819579021</c:v>
                </c:pt>
                <c:pt idx="894">
                  <c:v>-2.070511608017455</c:v>
                </c:pt>
                <c:pt idx="895">
                  <c:v>-2.035073459014292</c:v>
                </c:pt>
                <c:pt idx="896">
                  <c:v>-2.447746239096402</c:v>
                </c:pt>
                <c:pt idx="897">
                  <c:v>-3.864608162211449</c:v>
                </c:pt>
                <c:pt idx="898">
                  <c:v>-4.461982040166927</c:v>
                </c:pt>
                <c:pt idx="899">
                  <c:v>-0.440243505800116</c:v>
                </c:pt>
                <c:pt idx="900">
                  <c:v>-0.646049879075998</c:v>
                </c:pt>
                <c:pt idx="901">
                  <c:v>-0.606964031042359</c:v>
                </c:pt>
                <c:pt idx="902">
                  <c:v>-2.581262930845877</c:v>
                </c:pt>
                <c:pt idx="903">
                  <c:v>-0.524135272837776</c:v>
                </c:pt>
                <c:pt idx="904">
                  <c:v>-2.097351864560021</c:v>
                </c:pt>
                <c:pt idx="905">
                  <c:v>-2.013004429042896</c:v>
                </c:pt>
                <c:pt idx="906">
                  <c:v>-2.001503557512713</c:v>
                </c:pt>
                <c:pt idx="907">
                  <c:v>0.80281303920071</c:v>
                </c:pt>
                <c:pt idx="908">
                  <c:v>-1.072290020705595</c:v>
                </c:pt>
                <c:pt idx="909">
                  <c:v>-0.564900530453624</c:v>
                </c:pt>
                <c:pt idx="910">
                  <c:v>-2.998299595831702</c:v>
                </c:pt>
                <c:pt idx="911">
                  <c:v>1.029021593185754</c:v>
                </c:pt>
                <c:pt idx="912">
                  <c:v>-2.276430892625342</c:v>
                </c:pt>
                <c:pt idx="913">
                  <c:v>-0.48899857459733</c:v>
                </c:pt>
                <c:pt idx="914">
                  <c:v>-1.70244804579591</c:v>
                </c:pt>
                <c:pt idx="915">
                  <c:v>-1.774687931435758</c:v>
                </c:pt>
                <c:pt idx="916">
                  <c:v>1.60821742490161</c:v>
                </c:pt>
                <c:pt idx="917">
                  <c:v>-5.016579959558054</c:v>
                </c:pt>
                <c:pt idx="918">
                  <c:v>-8.077875169171493</c:v>
                </c:pt>
                <c:pt idx="919">
                  <c:v>-0.252121210947566</c:v>
                </c:pt>
                <c:pt idx="920">
                  <c:v>0.53954335611537</c:v>
                </c:pt>
                <c:pt idx="921">
                  <c:v>-3.364725061238563</c:v>
                </c:pt>
                <c:pt idx="922">
                  <c:v>-1.86284088205767</c:v>
                </c:pt>
                <c:pt idx="923">
                  <c:v>-0.589883219218112</c:v>
                </c:pt>
                <c:pt idx="924">
                  <c:v>-1.05059930844299</c:v>
                </c:pt>
                <c:pt idx="925">
                  <c:v>-1.959417138151092</c:v>
                </c:pt>
                <c:pt idx="926">
                  <c:v>-4.535260939168922</c:v>
                </c:pt>
                <c:pt idx="927">
                  <c:v>-0.302716606361381</c:v>
                </c:pt>
                <c:pt idx="928">
                  <c:v>-4.327886414425717</c:v>
                </c:pt>
                <c:pt idx="929">
                  <c:v>-0.215568366174902</c:v>
                </c:pt>
                <c:pt idx="930">
                  <c:v>0.776507339008213</c:v>
                </c:pt>
                <c:pt idx="931">
                  <c:v>-0.751016234549446</c:v>
                </c:pt>
                <c:pt idx="932">
                  <c:v>0.476088598162843</c:v>
                </c:pt>
                <c:pt idx="933">
                  <c:v>-2.948215672978212</c:v>
                </c:pt>
                <c:pt idx="934">
                  <c:v>-4.132792741826132</c:v>
                </c:pt>
                <c:pt idx="935">
                  <c:v>0.359748318031143</c:v>
                </c:pt>
                <c:pt idx="936">
                  <c:v>-3.937749993590542</c:v>
                </c:pt>
                <c:pt idx="937">
                  <c:v>-1.155639366061393</c:v>
                </c:pt>
                <c:pt idx="938">
                  <c:v>-0.365209372842781</c:v>
                </c:pt>
                <c:pt idx="939">
                  <c:v>-0.855473394108945</c:v>
                </c:pt>
                <c:pt idx="940">
                  <c:v>-0.38554019162216</c:v>
                </c:pt>
                <c:pt idx="941">
                  <c:v>-0.441564945432929</c:v>
                </c:pt>
                <c:pt idx="942">
                  <c:v>-2.733359719093354</c:v>
                </c:pt>
                <c:pt idx="943">
                  <c:v>-0.495674268214468</c:v>
                </c:pt>
                <c:pt idx="944">
                  <c:v>0.940424165972701</c:v>
                </c:pt>
                <c:pt idx="945">
                  <c:v>-2.57509595552393</c:v>
                </c:pt>
                <c:pt idx="946">
                  <c:v>-3.034632701670132</c:v>
                </c:pt>
                <c:pt idx="947">
                  <c:v>-0.317383800030299</c:v>
                </c:pt>
                <c:pt idx="948">
                  <c:v>-1.685673310563618</c:v>
                </c:pt>
                <c:pt idx="949">
                  <c:v>-2.62841926093855</c:v>
                </c:pt>
                <c:pt idx="950">
                  <c:v>-0.505712691443414</c:v>
                </c:pt>
                <c:pt idx="951">
                  <c:v>-1.100940820925608</c:v>
                </c:pt>
                <c:pt idx="952">
                  <c:v>-1.797248298580198</c:v>
                </c:pt>
                <c:pt idx="953">
                  <c:v>-0.49199301985808</c:v>
                </c:pt>
                <c:pt idx="954">
                  <c:v>-3.698764652596567</c:v>
                </c:pt>
                <c:pt idx="955">
                  <c:v>-3.561548713001352</c:v>
                </c:pt>
                <c:pt idx="956">
                  <c:v>-3.24534910216226</c:v>
                </c:pt>
                <c:pt idx="957">
                  <c:v>-0.695832702216736</c:v>
                </c:pt>
                <c:pt idx="958">
                  <c:v>-0.851249136981908</c:v>
                </c:pt>
                <c:pt idx="959">
                  <c:v>-0.194537347256506</c:v>
                </c:pt>
                <c:pt idx="960">
                  <c:v>-1.743373134165175</c:v>
                </c:pt>
                <c:pt idx="961">
                  <c:v>-5.827375148522905</c:v>
                </c:pt>
                <c:pt idx="962">
                  <c:v>-0.56709819497503</c:v>
                </c:pt>
                <c:pt idx="963">
                  <c:v>0.471875454948937</c:v>
                </c:pt>
                <c:pt idx="964">
                  <c:v>-3.355812685391758</c:v>
                </c:pt>
                <c:pt idx="965">
                  <c:v>-5.58456584029618</c:v>
                </c:pt>
                <c:pt idx="966">
                  <c:v>-3.164952662483802</c:v>
                </c:pt>
                <c:pt idx="967">
                  <c:v>1.097925696244637</c:v>
                </c:pt>
                <c:pt idx="968">
                  <c:v>-1.255150516244086</c:v>
                </c:pt>
                <c:pt idx="969">
                  <c:v>-0.402383385831743</c:v>
                </c:pt>
                <c:pt idx="970">
                  <c:v>-2.252899008173037</c:v>
                </c:pt>
                <c:pt idx="971">
                  <c:v>-0.710050721558036</c:v>
                </c:pt>
                <c:pt idx="972">
                  <c:v>0.866165007972613</c:v>
                </c:pt>
                <c:pt idx="973">
                  <c:v>-0.622955281793277</c:v>
                </c:pt>
                <c:pt idx="974">
                  <c:v>-0.609644256209848</c:v>
                </c:pt>
                <c:pt idx="975">
                  <c:v>-1.309033545360544</c:v>
                </c:pt>
                <c:pt idx="976">
                  <c:v>-0.539209621318241</c:v>
                </c:pt>
                <c:pt idx="977">
                  <c:v>-2.974453983665712</c:v>
                </c:pt>
                <c:pt idx="978">
                  <c:v>-3.224697589784446</c:v>
                </c:pt>
                <c:pt idx="979">
                  <c:v>-1.025023960760995</c:v>
                </c:pt>
                <c:pt idx="980">
                  <c:v>-3.142318329474755</c:v>
                </c:pt>
                <c:pt idx="981">
                  <c:v>0.349114327680893</c:v>
                </c:pt>
                <c:pt idx="982">
                  <c:v>-0.247576613138935</c:v>
                </c:pt>
                <c:pt idx="983">
                  <c:v>-3.913507924519854</c:v>
                </c:pt>
                <c:pt idx="984">
                  <c:v>-1.699911122241898</c:v>
                </c:pt>
                <c:pt idx="985">
                  <c:v>-0.197631860515014</c:v>
                </c:pt>
                <c:pt idx="986">
                  <c:v>-0.699221652915061</c:v>
                </c:pt>
                <c:pt idx="987">
                  <c:v>-1.016215291591377</c:v>
                </c:pt>
                <c:pt idx="988">
                  <c:v>-0.471645152854944</c:v>
                </c:pt>
                <c:pt idx="989">
                  <c:v>1.055624133970421</c:v>
                </c:pt>
                <c:pt idx="990">
                  <c:v>-2.028121965600896</c:v>
                </c:pt>
                <c:pt idx="991">
                  <c:v>-1.325305430899665</c:v>
                </c:pt>
                <c:pt idx="992">
                  <c:v>-0.693897590330716</c:v>
                </c:pt>
                <c:pt idx="993">
                  <c:v>-0.860662142788958</c:v>
                </c:pt>
                <c:pt idx="994">
                  <c:v>-4.467559905286651</c:v>
                </c:pt>
                <c:pt idx="995">
                  <c:v>0.914407178721515</c:v>
                </c:pt>
                <c:pt idx="996">
                  <c:v>-2.742076654125114</c:v>
                </c:pt>
                <c:pt idx="997">
                  <c:v>-2.279870632716277</c:v>
                </c:pt>
                <c:pt idx="998">
                  <c:v>-0.409611863745425</c:v>
                </c:pt>
                <c:pt idx="999">
                  <c:v>-2.492094960529937</c:v>
                </c:pt>
                <c:pt idx="1000">
                  <c:v>-0.674793390756894</c:v>
                </c:pt>
                <c:pt idx="1001">
                  <c:v>0.773515644333082</c:v>
                </c:pt>
                <c:pt idx="1002">
                  <c:v>-0.539136834707105</c:v>
                </c:pt>
                <c:pt idx="1003">
                  <c:v>-2.36417902213244</c:v>
                </c:pt>
                <c:pt idx="1004">
                  <c:v>-2.573577639834231</c:v>
                </c:pt>
                <c:pt idx="1005">
                  <c:v>-0.77548930354169</c:v>
                </c:pt>
                <c:pt idx="1006">
                  <c:v>-0.238386498101761</c:v>
                </c:pt>
                <c:pt idx="1007">
                  <c:v>0.884018542378843</c:v>
                </c:pt>
                <c:pt idx="1008">
                  <c:v>-0.665457723088144</c:v>
                </c:pt>
                <c:pt idx="1009">
                  <c:v>-1.240842839910255</c:v>
                </c:pt>
                <c:pt idx="1010">
                  <c:v>-0.620521555101034</c:v>
                </c:pt>
                <c:pt idx="1011">
                  <c:v>-2.469814630095847</c:v>
                </c:pt>
                <c:pt idx="1012">
                  <c:v>0.86667698302785</c:v>
                </c:pt>
                <c:pt idx="1013">
                  <c:v>-0.974403733089464</c:v>
                </c:pt>
                <c:pt idx="1014">
                  <c:v>-0.541120922037621</c:v>
                </c:pt>
                <c:pt idx="1015">
                  <c:v>-2.098782193929279</c:v>
                </c:pt>
                <c:pt idx="1016">
                  <c:v>-2.72670795988033</c:v>
                </c:pt>
                <c:pt idx="1017">
                  <c:v>-2.98400988415536</c:v>
                </c:pt>
                <c:pt idx="1018">
                  <c:v>-2.448542293559186</c:v>
                </c:pt>
                <c:pt idx="1019">
                  <c:v>-3.899022961800654</c:v>
                </c:pt>
                <c:pt idx="1020">
                  <c:v>-3.014576308497884</c:v>
                </c:pt>
                <c:pt idx="1021">
                  <c:v>-2.265695132063759</c:v>
                </c:pt>
                <c:pt idx="1022">
                  <c:v>-1.917570610033751</c:v>
                </c:pt>
                <c:pt idx="1023">
                  <c:v>-3.097965888685392</c:v>
                </c:pt>
                <c:pt idx="1024">
                  <c:v>0.479649023302579</c:v>
                </c:pt>
                <c:pt idx="1025">
                  <c:v>0.829710440487218</c:v>
                </c:pt>
                <c:pt idx="1026">
                  <c:v>-3.107733212990227</c:v>
                </c:pt>
                <c:pt idx="1027">
                  <c:v>-2.105538234443029</c:v>
                </c:pt>
                <c:pt idx="1028">
                  <c:v>0.427249174633528</c:v>
                </c:pt>
                <c:pt idx="1029">
                  <c:v>-1.343382283910732</c:v>
                </c:pt>
                <c:pt idx="1030">
                  <c:v>1.057221135427643</c:v>
                </c:pt>
                <c:pt idx="1031">
                  <c:v>-0.288936606406353</c:v>
                </c:pt>
                <c:pt idx="1032">
                  <c:v>-1.747084733446977</c:v>
                </c:pt>
                <c:pt idx="1033">
                  <c:v>-2.53794558249435</c:v>
                </c:pt>
                <c:pt idx="1034">
                  <c:v>-0.543296013315742</c:v>
                </c:pt>
                <c:pt idx="1035">
                  <c:v>0.815984632952617</c:v>
                </c:pt>
                <c:pt idx="1036">
                  <c:v>-0.533281243660764</c:v>
                </c:pt>
                <c:pt idx="1037">
                  <c:v>-0.698879374361214</c:v>
                </c:pt>
                <c:pt idx="1038">
                  <c:v>2.668289500791675</c:v>
                </c:pt>
                <c:pt idx="1039">
                  <c:v>-0.202412600843477</c:v>
                </c:pt>
                <c:pt idx="1040">
                  <c:v>-2.023620310797387</c:v>
                </c:pt>
                <c:pt idx="1041">
                  <c:v>-0.374873004642843</c:v>
                </c:pt>
                <c:pt idx="1042">
                  <c:v>0.574164790336938</c:v>
                </c:pt>
                <c:pt idx="1043">
                  <c:v>-0.223507700504739</c:v>
                </c:pt>
                <c:pt idx="1044">
                  <c:v>-1.137398470424702</c:v>
                </c:pt>
                <c:pt idx="1045">
                  <c:v>-4.430272571665467</c:v>
                </c:pt>
                <c:pt idx="1046">
                  <c:v>-3.768350415021428</c:v>
                </c:pt>
                <c:pt idx="1047">
                  <c:v>0.428543123091251</c:v>
                </c:pt>
                <c:pt idx="1048">
                  <c:v>-2.175288219831627</c:v>
                </c:pt>
                <c:pt idx="1049">
                  <c:v>-1.207370159383276</c:v>
                </c:pt>
                <c:pt idx="1050">
                  <c:v>0.501184627936437</c:v>
                </c:pt>
                <c:pt idx="1051">
                  <c:v>-0.306051788750104</c:v>
                </c:pt>
                <c:pt idx="1052">
                  <c:v>-1.946474634344439</c:v>
                </c:pt>
                <c:pt idx="1053">
                  <c:v>0.317943411240257</c:v>
                </c:pt>
                <c:pt idx="1054">
                  <c:v>-0.783762994087261</c:v>
                </c:pt>
                <c:pt idx="1055">
                  <c:v>-0.350249144562596</c:v>
                </c:pt>
                <c:pt idx="1056">
                  <c:v>-0.407826851025497</c:v>
                </c:pt>
                <c:pt idx="1057">
                  <c:v>-0.270540756111946</c:v>
                </c:pt>
                <c:pt idx="1058">
                  <c:v>-0.547921685920992</c:v>
                </c:pt>
                <c:pt idx="1059">
                  <c:v>-2.931738664565754</c:v>
                </c:pt>
                <c:pt idx="1060">
                  <c:v>-1.502554390463025</c:v>
                </c:pt>
                <c:pt idx="1061">
                  <c:v>-0.555796577294272</c:v>
                </c:pt>
                <c:pt idx="1062">
                  <c:v>-3.736940487905833</c:v>
                </c:pt>
                <c:pt idx="1063">
                  <c:v>-3.432780651509625</c:v>
                </c:pt>
                <c:pt idx="1064">
                  <c:v>0.985121198617126</c:v>
                </c:pt>
                <c:pt idx="1065">
                  <c:v>-2.626924379588393</c:v>
                </c:pt>
                <c:pt idx="1066">
                  <c:v>-2.366031224408626</c:v>
                </c:pt>
                <c:pt idx="1067">
                  <c:v>0.778112431300834</c:v>
                </c:pt>
                <c:pt idx="1068">
                  <c:v>-0.46240552936716</c:v>
                </c:pt>
                <c:pt idx="1069">
                  <c:v>-0.762248944383369</c:v>
                </c:pt>
                <c:pt idx="1070">
                  <c:v>-1.16471888764412</c:v>
                </c:pt>
                <c:pt idx="1071">
                  <c:v>-2.652907909234301</c:v>
                </c:pt>
                <c:pt idx="1072">
                  <c:v>-1.15037587723133</c:v>
                </c:pt>
                <c:pt idx="1073">
                  <c:v>-1.708148492189355</c:v>
                </c:pt>
                <c:pt idx="1074">
                  <c:v>-2.776698296029262</c:v>
                </c:pt>
                <c:pt idx="1075">
                  <c:v>-1.657694981902891</c:v>
                </c:pt>
                <c:pt idx="1076">
                  <c:v>-1.235341656692013</c:v>
                </c:pt>
                <c:pt idx="1077">
                  <c:v>-1.887556445236678</c:v>
                </c:pt>
                <c:pt idx="1078">
                  <c:v>-0.345880317757104</c:v>
                </c:pt>
                <c:pt idx="1079">
                  <c:v>-1.042740578237303</c:v>
                </c:pt>
                <c:pt idx="1080">
                  <c:v>-0.303283946076779</c:v>
                </c:pt>
                <c:pt idx="1081">
                  <c:v>-3.121703474265497</c:v>
                </c:pt>
                <c:pt idx="1082">
                  <c:v>-1.263529699829635</c:v>
                </c:pt>
                <c:pt idx="1083">
                  <c:v>-0.211851145701831</c:v>
                </c:pt>
                <c:pt idx="1084">
                  <c:v>-1.183772121094286</c:v>
                </c:pt>
                <c:pt idx="1085">
                  <c:v>0.957989538733686</c:v>
                </c:pt>
                <c:pt idx="1086">
                  <c:v>-3.299062752472631</c:v>
                </c:pt>
                <c:pt idx="1087">
                  <c:v>-2.724298435837819</c:v>
                </c:pt>
                <c:pt idx="1088">
                  <c:v>0.228690457386559</c:v>
                </c:pt>
                <c:pt idx="1089">
                  <c:v>-3.69952572024576</c:v>
                </c:pt>
                <c:pt idx="1090">
                  <c:v>0.278653186289164</c:v>
                </c:pt>
                <c:pt idx="1091">
                  <c:v>-0.496337539784057</c:v>
                </c:pt>
                <c:pt idx="1092">
                  <c:v>-3.07190515854863</c:v>
                </c:pt>
                <c:pt idx="1093">
                  <c:v>-0.529842054243806</c:v>
                </c:pt>
                <c:pt idx="1094">
                  <c:v>1.133896863909195</c:v>
                </c:pt>
                <c:pt idx="1095">
                  <c:v>-0.405744410523336</c:v>
                </c:pt>
                <c:pt idx="1096">
                  <c:v>0.612844595883537</c:v>
                </c:pt>
                <c:pt idx="1097">
                  <c:v>-0.380191873627679</c:v>
                </c:pt>
                <c:pt idx="1098">
                  <c:v>-0.759358347407123</c:v>
                </c:pt>
                <c:pt idx="1099">
                  <c:v>-1.917268074467803</c:v>
                </c:pt>
                <c:pt idx="1100">
                  <c:v>-0.438330402503988</c:v>
                </c:pt>
                <c:pt idx="1101">
                  <c:v>-0.497359525063133</c:v>
                </c:pt>
                <c:pt idx="1102">
                  <c:v>-1.110977937332954</c:v>
                </c:pt>
                <c:pt idx="1103">
                  <c:v>-2.366317141736243</c:v>
                </c:pt>
                <c:pt idx="1104">
                  <c:v>-2.033273740993027</c:v>
                </c:pt>
                <c:pt idx="1105">
                  <c:v>-3.090680306139218</c:v>
                </c:pt>
                <c:pt idx="1106">
                  <c:v>-0.37474420695508</c:v>
                </c:pt>
                <c:pt idx="1107">
                  <c:v>-1.516788127499945</c:v>
                </c:pt>
                <c:pt idx="1108">
                  <c:v>-1.04071008928011</c:v>
                </c:pt>
                <c:pt idx="1109">
                  <c:v>-2.982195031400662</c:v>
                </c:pt>
                <c:pt idx="1110">
                  <c:v>-5.294527172594314</c:v>
                </c:pt>
                <c:pt idx="1111">
                  <c:v>-0.388597806721144</c:v>
                </c:pt>
                <c:pt idx="1112">
                  <c:v>-2.571580302360874</c:v>
                </c:pt>
                <c:pt idx="1113">
                  <c:v>-0.580747259468363</c:v>
                </c:pt>
                <c:pt idx="1114">
                  <c:v>-2.125352275898646</c:v>
                </c:pt>
                <c:pt idx="1115">
                  <c:v>-4.226589538655091</c:v>
                </c:pt>
                <c:pt idx="1116">
                  <c:v>-0.7487915056227</c:v>
                </c:pt>
                <c:pt idx="1117">
                  <c:v>-1.27282658670354</c:v>
                </c:pt>
                <c:pt idx="1118">
                  <c:v>-0.35992868431337</c:v>
                </c:pt>
                <c:pt idx="1119">
                  <c:v>-0.192032701092921</c:v>
                </c:pt>
                <c:pt idx="1120">
                  <c:v>-2.596492114606852</c:v>
                </c:pt>
                <c:pt idx="1121">
                  <c:v>1.160290289481617</c:v>
                </c:pt>
                <c:pt idx="1122">
                  <c:v>-0.212761971602205</c:v>
                </c:pt>
                <c:pt idx="1123">
                  <c:v>-0.812815187341077</c:v>
                </c:pt>
                <c:pt idx="1124">
                  <c:v>-1.110020507275977</c:v>
                </c:pt>
                <c:pt idx="1125">
                  <c:v>-1.484436180461833</c:v>
                </c:pt>
                <c:pt idx="1126">
                  <c:v>-3.932473803718076</c:v>
                </c:pt>
                <c:pt idx="1127">
                  <c:v>-2.805064227523833</c:v>
                </c:pt>
                <c:pt idx="1128">
                  <c:v>0.565512394874925</c:v>
                </c:pt>
                <c:pt idx="1129">
                  <c:v>-2.185106651281821</c:v>
                </c:pt>
                <c:pt idx="1130">
                  <c:v>-3.27046017275733</c:v>
                </c:pt>
                <c:pt idx="1131">
                  <c:v>-1.880113607713172</c:v>
                </c:pt>
                <c:pt idx="1132">
                  <c:v>-3.635911586828484</c:v>
                </c:pt>
                <c:pt idx="1133">
                  <c:v>-1.925895756633065</c:v>
                </c:pt>
                <c:pt idx="1134">
                  <c:v>-0.46986530200775</c:v>
                </c:pt>
                <c:pt idx="1135">
                  <c:v>-4.24872657625385</c:v>
                </c:pt>
                <c:pt idx="1136">
                  <c:v>-2.414745430329806</c:v>
                </c:pt>
                <c:pt idx="1137">
                  <c:v>-0.349642762787219</c:v>
                </c:pt>
                <c:pt idx="1138">
                  <c:v>-1.992063383907046</c:v>
                </c:pt>
                <c:pt idx="1139">
                  <c:v>-2.296842599481907</c:v>
                </c:pt>
                <c:pt idx="1140">
                  <c:v>-0.536427350268773</c:v>
                </c:pt>
                <c:pt idx="1141">
                  <c:v>-0.551513445711106</c:v>
                </c:pt>
                <c:pt idx="1142">
                  <c:v>-0.421323105121869</c:v>
                </c:pt>
                <c:pt idx="1143">
                  <c:v>-1.75218380391788</c:v>
                </c:pt>
                <c:pt idx="1144">
                  <c:v>0.698776448907358</c:v>
                </c:pt>
                <c:pt idx="1145">
                  <c:v>-3.012871967668381</c:v>
                </c:pt>
                <c:pt idx="1146">
                  <c:v>-0.464520699503186</c:v>
                </c:pt>
                <c:pt idx="1147">
                  <c:v>-0.60120103890126</c:v>
                </c:pt>
                <c:pt idx="1148">
                  <c:v>-3.024882176291115</c:v>
                </c:pt>
                <c:pt idx="1149">
                  <c:v>-3.057813436674526</c:v>
                </c:pt>
                <c:pt idx="1150">
                  <c:v>-0.60505187678831</c:v>
                </c:pt>
                <c:pt idx="1151">
                  <c:v>0.642336713156455</c:v>
                </c:pt>
                <c:pt idx="1152">
                  <c:v>1.394917457639825</c:v>
                </c:pt>
                <c:pt idx="1153">
                  <c:v>-4.214387519809375</c:v>
                </c:pt>
                <c:pt idx="1154">
                  <c:v>3.160560091043703</c:v>
                </c:pt>
                <c:pt idx="1155">
                  <c:v>-4.622959071523978</c:v>
                </c:pt>
                <c:pt idx="1156">
                  <c:v>-1.606287537143253</c:v>
                </c:pt>
                <c:pt idx="1157">
                  <c:v>-1.977850288725618</c:v>
                </c:pt>
                <c:pt idx="1158">
                  <c:v>-0.552935802594103</c:v>
                </c:pt>
                <c:pt idx="1159">
                  <c:v>-0.499524235316097</c:v>
                </c:pt>
                <c:pt idx="1160">
                  <c:v>-0.298220615026763</c:v>
                </c:pt>
                <c:pt idx="1161">
                  <c:v>-0.737199676556219</c:v>
                </c:pt>
                <c:pt idx="1162">
                  <c:v>-0.370222136502524</c:v>
                </c:pt>
                <c:pt idx="1163">
                  <c:v>-3.998798432208217</c:v>
                </c:pt>
                <c:pt idx="1164">
                  <c:v>-0.508811368053943</c:v>
                </c:pt>
                <c:pt idx="1165">
                  <c:v>0.658055363163149</c:v>
                </c:pt>
                <c:pt idx="1166">
                  <c:v>1.029292619825058</c:v>
                </c:pt>
                <c:pt idx="1167">
                  <c:v>-0.67844090800378</c:v>
                </c:pt>
                <c:pt idx="1168">
                  <c:v>-1.874517902223235</c:v>
                </c:pt>
                <c:pt idx="1169">
                  <c:v>-0.860415819627835</c:v>
                </c:pt>
                <c:pt idx="1170">
                  <c:v>-0.189734924397344</c:v>
                </c:pt>
                <c:pt idx="1171">
                  <c:v>-0.545650642421556</c:v>
                </c:pt>
                <c:pt idx="1172">
                  <c:v>-2.768647295699483</c:v>
                </c:pt>
                <c:pt idx="1173">
                  <c:v>0.466589510494932</c:v>
                </c:pt>
                <c:pt idx="1174">
                  <c:v>-3.699771187135635</c:v>
                </c:pt>
                <c:pt idx="1175">
                  <c:v>-0.425617544135722</c:v>
                </c:pt>
                <c:pt idx="1176">
                  <c:v>-1.502213645224764</c:v>
                </c:pt>
                <c:pt idx="1177">
                  <c:v>-2.408180019589743</c:v>
                </c:pt>
                <c:pt idx="1178">
                  <c:v>-0.81753756742893</c:v>
                </c:pt>
                <c:pt idx="1179">
                  <c:v>-0.409046918083611</c:v>
                </c:pt>
                <c:pt idx="1180">
                  <c:v>-2.757414298043972</c:v>
                </c:pt>
                <c:pt idx="1181">
                  <c:v>-0.45167736875036</c:v>
                </c:pt>
                <c:pt idx="1182">
                  <c:v>0.499237476278428</c:v>
                </c:pt>
                <c:pt idx="1183">
                  <c:v>-3.996889000336578</c:v>
                </c:pt>
                <c:pt idx="1184">
                  <c:v>-0.789201372042358</c:v>
                </c:pt>
                <c:pt idx="1185">
                  <c:v>-1.194827498407649</c:v>
                </c:pt>
                <c:pt idx="1186">
                  <c:v>-1.894029299291604</c:v>
                </c:pt>
                <c:pt idx="1187">
                  <c:v>-0.36782585241057</c:v>
                </c:pt>
                <c:pt idx="1188">
                  <c:v>1.012752130009392</c:v>
                </c:pt>
                <c:pt idx="1189">
                  <c:v>-5.221798946176006</c:v>
                </c:pt>
                <c:pt idx="1190">
                  <c:v>-0.487639480238482</c:v>
                </c:pt>
                <c:pt idx="1191">
                  <c:v>-0.926781557816586</c:v>
                </c:pt>
                <c:pt idx="1192">
                  <c:v>1.035185691529678</c:v>
                </c:pt>
                <c:pt idx="1193">
                  <c:v>0.770793387393685</c:v>
                </c:pt>
                <c:pt idx="1194">
                  <c:v>-0.903136843317476</c:v>
                </c:pt>
                <c:pt idx="1195">
                  <c:v>0.454550853025283</c:v>
                </c:pt>
                <c:pt idx="1196">
                  <c:v>-0.413041282592132</c:v>
                </c:pt>
                <c:pt idx="1197">
                  <c:v>1.192706036519406</c:v>
                </c:pt>
                <c:pt idx="1198">
                  <c:v>-1.715616645197525</c:v>
                </c:pt>
                <c:pt idx="1199">
                  <c:v>0.547517955426482</c:v>
                </c:pt>
                <c:pt idx="1200">
                  <c:v>-1.159627951818893</c:v>
                </c:pt>
                <c:pt idx="1201">
                  <c:v>0.384650707164943</c:v>
                </c:pt>
                <c:pt idx="1202">
                  <c:v>-0.634834584030687</c:v>
                </c:pt>
                <c:pt idx="1203">
                  <c:v>-1.126186059746342</c:v>
                </c:pt>
                <c:pt idx="1204">
                  <c:v>-0.478013794419075</c:v>
                </c:pt>
                <c:pt idx="1205">
                  <c:v>-0.592598669602775</c:v>
                </c:pt>
                <c:pt idx="1206">
                  <c:v>-3.451498608194687</c:v>
                </c:pt>
                <c:pt idx="1207">
                  <c:v>-1.120225678339566</c:v>
                </c:pt>
                <c:pt idx="1208">
                  <c:v>-0.359669313330451</c:v>
                </c:pt>
                <c:pt idx="1209">
                  <c:v>-2.360471851691366</c:v>
                </c:pt>
                <c:pt idx="1210">
                  <c:v>-0.31019740324338</c:v>
                </c:pt>
                <c:pt idx="1211">
                  <c:v>-0.368662973235933</c:v>
                </c:pt>
                <c:pt idx="1212">
                  <c:v>1.241351507601699</c:v>
                </c:pt>
                <c:pt idx="1213">
                  <c:v>-0.266990823315337</c:v>
                </c:pt>
                <c:pt idx="1214">
                  <c:v>-0.962355976935439</c:v>
                </c:pt>
                <c:pt idx="1215">
                  <c:v>-0.610051087833186</c:v>
                </c:pt>
                <c:pt idx="1216">
                  <c:v>-4.140162634131307</c:v>
                </c:pt>
                <c:pt idx="1217">
                  <c:v>-0.424257719023089</c:v>
                </c:pt>
                <c:pt idx="1218">
                  <c:v>-0.279090902887503</c:v>
                </c:pt>
                <c:pt idx="1219">
                  <c:v>-1.476705647115076</c:v>
                </c:pt>
                <c:pt idx="1220">
                  <c:v>-0.537958497937546</c:v>
                </c:pt>
                <c:pt idx="1221">
                  <c:v>-0.411325279263411</c:v>
                </c:pt>
                <c:pt idx="1222">
                  <c:v>-1.371621480463129</c:v>
                </c:pt>
                <c:pt idx="1223">
                  <c:v>-6.465430094785948</c:v>
                </c:pt>
                <c:pt idx="1224">
                  <c:v>-2.519708906137839</c:v>
                </c:pt>
                <c:pt idx="1225">
                  <c:v>-0.532359137555174</c:v>
                </c:pt>
                <c:pt idx="1226">
                  <c:v>-0.15130647179075</c:v>
                </c:pt>
                <c:pt idx="1227">
                  <c:v>0.669878620874758</c:v>
                </c:pt>
                <c:pt idx="1228">
                  <c:v>-0.917810962198324</c:v>
                </c:pt>
                <c:pt idx="1229">
                  <c:v>-0.805225399051675</c:v>
                </c:pt>
                <c:pt idx="1230">
                  <c:v>-0.299872152151884</c:v>
                </c:pt>
                <c:pt idx="1231">
                  <c:v>-0.389139769735054</c:v>
                </c:pt>
                <c:pt idx="1232">
                  <c:v>-0.188153922708815</c:v>
                </c:pt>
                <c:pt idx="1233">
                  <c:v>0.656431358913427</c:v>
                </c:pt>
                <c:pt idx="1234">
                  <c:v>0.954535617633659</c:v>
                </c:pt>
                <c:pt idx="1235">
                  <c:v>-0.801611014520046</c:v>
                </c:pt>
                <c:pt idx="1236">
                  <c:v>-1.856230370869641</c:v>
                </c:pt>
                <c:pt idx="1237">
                  <c:v>-0.786465916164956</c:v>
                </c:pt>
                <c:pt idx="1238">
                  <c:v>-1.199052117165158</c:v>
                </c:pt>
                <c:pt idx="1239">
                  <c:v>-0.674175891176567</c:v>
                </c:pt>
                <c:pt idx="1240">
                  <c:v>1.116072411049875</c:v>
                </c:pt>
                <c:pt idx="1241">
                  <c:v>-0.440735430069411</c:v>
                </c:pt>
                <c:pt idx="1242">
                  <c:v>-1.029359975049398</c:v>
                </c:pt>
                <c:pt idx="1243">
                  <c:v>0.890171843768787</c:v>
                </c:pt>
                <c:pt idx="1244">
                  <c:v>0.648413353800054</c:v>
                </c:pt>
                <c:pt idx="1245">
                  <c:v>-0.491788624131277</c:v>
                </c:pt>
                <c:pt idx="1246">
                  <c:v>0.717732562987936</c:v>
                </c:pt>
                <c:pt idx="1247">
                  <c:v>-0.723702456141007</c:v>
                </c:pt>
                <c:pt idx="1248">
                  <c:v>-5.511077619788618</c:v>
                </c:pt>
                <c:pt idx="1249">
                  <c:v>-1.00379222007464</c:v>
                </c:pt>
                <c:pt idx="1250">
                  <c:v>0.567965730625593</c:v>
                </c:pt>
                <c:pt idx="1251">
                  <c:v>0.871162996682358</c:v>
                </c:pt>
                <c:pt idx="1252">
                  <c:v>1.078834048163676</c:v>
                </c:pt>
                <c:pt idx="1253">
                  <c:v>0.964937403210326</c:v>
                </c:pt>
                <c:pt idx="1254">
                  <c:v>-0.418962112580259</c:v>
                </c:pt>
                <c:pt idx="1255">
                  <c:v>0.846943463667614</c:v>
                </c:pt>
                <c:pt idx="1256">
                  <c:v>-1.985662184854543</c:v>
                </c:pt>
                <c:pt idx="1257">
                  <c:v>-1.92898615933774</c:v>
                </c:pt>
                <c:pt idx="1258">
                  <c:v>-2.508012215109788</c:v>
                </c:pt>
                <c:pt idx="1259">
                  <c:v>0.56507946737658</c:v>
                </c:pt>
                <c:pt idx="1260">
                  <c:v>-1.09711300556001</c:v>
                </c:pt>
                <c:pt idx="1261">
                  <c:v>-0.35171306312491</c:v>
                </c:pt>
                <c:pt idx="1262">
                  <c:v>0.734038803745375</c:v>
                </c:pt>
                <c:pt idx="1263">
                  <c:v>-1.855883486604357</c:v>
                </c:pt>
                <c:pt idx="1264">
                  <c:v>-4.076524106973843</c:v>
                </c:pt>
                <c:pt idx="1265">
                  <c:v>-0.378342198720875</c:v>
                </c:pt>
                <c:pt idx="1266">
                  <c:v>-1.66498252435438</c:v>
                </c:pt>
                <c:pt idx="1267">
                  <c:v>-5.41312377281444</c:v>
                </c:pt>
                <c:pt idx="1268">
                  <c:v>0.622664651665707</c:v>
                </c:pt>
                <c:pt idx="1269">
                  <c:v>-0.948922490977383</c:v>
                </c:pt>
                <c:pt idx="1270">
                  <c:v>0.810231948172209</c:v>
                </c:pt>
                <c:pt idx="1271">
                  <c:v>-0.517266178984044</c:v>
                </c:pt>
                <c:pt idx="1272">
                  <c:v>1.222524460759491</c:v>
                </c:pt>
                <c:pt idx="1273">
                  <c:v>-0.395860109547067</c:v>
                </c:pt>
                <c:pt idx="1274">
                  <c:v>-1.039235311190273</c:v>
                </c:pt>
                <c:pt idx="1275">
                  <c:v>-3.396400399328319</c:v>
                </c:pt>
                <c:pt idx="1276">
                  <c:v>-0.255497035822139</c:v>
                </c:pt>
                <c:pt idx="1277">
                  <c:v>-0.204496524712619</c:v>
                </c:pt>
                <c:pt idx="1278">
                  <c:v>0.551097286777652</c:v>
                </c:pt>
                <c:pt idx="1279">
                  <c:v>-3.290437057080994</c:v>
                </c:pt>
                <c:pt idx="1280">
                  <c:v>0.848711238083982</c:v>
                </c:pt>
                <c:pt idx="1281">
                  <c:v>0.614661203575419</c:v>
                </c:pt>
                <c:pt idx="1282">
                  <c:v>-0.63729142560108</c:v>
                </c:pt>
                <c:pt idx="1283">
                  <c:v>-3.278161474457266</c:v>
                </c:pt>
                <c:pt idx="1284">
                  <c:v>-0.631374062198853</c:v>
                </c:pt>
                <c:pt idx="1285">
                  <c:v>-1.880748512019422</c:v>
                </c:pt>
                <c:pt idx="1286">
                  <c:v>-1.89384534441829</c:v>
                </c:pt>
                <c:pt idx="1287">
                  <c:v>0.423155452632526</c:v>
                </c:pt>
                <c:pt idx="1288">
                  <c:v>-1.229142861439281</c:v>
                </c:pt>
                <c:pt idx="1289">
                  <c:v>-2.948186445241306</c:v>
                </c:pt>
                <c:pt idx="1290">
                  <c:v>-0.473962296609224</c:v>
                </c:pt>
                <c:pt idx="1291">
                  <c:v>-0.507130306431257</c:v>
                </c:pt>
                <c:pt idx="1292">
                  <c:v>-0.250564337572111</c:v>
                </c:pt>
                <c:pt idx="1293">
                  <c:v>-0.525360609400194</c:v>
                </c:pt>
                <c:pt idx="1294">
                  <c:v>-3.135704446995456</c:v>
                </c:pt>
                <c:pt idx="1295">
                  <c:v>-0.256989153746798</c:v>
                </c:pt>
                <c:pt idx="1296">
                  <c:v>-0.495299890393572</c:v>
                </c:pt>
                <c:pt idx="1297">
                  <c:v>-0.660896565151129</c:v>
                </c:pt>
                <c:pt idx="1298">
                  <c:v>-1.907997230009999</c:v>
                </c:pt>
                <c:pt idx="1299">
                  <c:v>0.548896477091801</c:v>
                </c:pt>
                <c:pt idx="1300">
                  <c:v>-0.201472979023972</c:v>
                </c:pt>
                <c:pt idx="1301">
                  <c:v>-0.815563265818062</c:v>
                </c:pt>
                <c:pt idx="1302">
                  <c:v>-0.347055412736492</c:v>
                </c:pt>
                <c:pt idx="1303">
                  <c:v>-2.427106396252104</c:v>
                </c:pt>
                <c:pt idx="1304">
                  <c:v>-0.214074120220526</c:v>
                </c:pt>
                <c:pt idx="1305">
                  <c:v>0.636927334788749</c:v>
                </c:pt>
                <c:pt idx="1306">
                  <c:v>-2.59196792073545</c:v>
                </c:pt>
                <c:pt idx="1307">
                  <c:v>-3.02467446893677</c:v>
                </c:pt>
                <c:pt idx="1308">
                  <c:v>-0.583353273738978</c:v>
                </c:pt>
                <c:pt idx="1309">
                  <c:v>-0.674551875715603</c:v>
                </c:pt>
                <c:pt idx="1310">
                  <c:v>0.995828584248127</c:v>
                </c:pt>
                <c:pt idx="1311">
                  <c:v>-4.330207847117204</c:v>
                </c:pt>
                <c:pt idx="1312">
                  <c:v>-3.793441938778431</c:v>
                </c:pt>
                <c:pt idx="1313">
                  <c:v>1.075068799175215</c:v>
                </c:pt>
                <c:pt idx="1314">
                  <c:v>-2.546541722230027</c:v>
                </c:pt>
                <c:pt idx="1315">
                  <c:v>-1.333928030697136</c:v>
                </c:pt>
                <c:pt idx="1316">
                  <c:v>0.733003300169162</c:v>
                </c:pt>
                <c:pt idx="1317">
                  <c:v>-1.278797232979148</c:v>
                </c:pt>
                <c:pt idx="1318">
                  <c:v>4.88923618931801</c:v>
                </c:pt>
                <c:pt idx="1319">
                  <c:v>-0.171083249987646</c:v>
                </c:pt>
                <c:pt idx="1320">
                  <c:v>-1.365890993703126</c:v>
                </c:pt>
                <c:pt idx="1321">
                  <c:v>0.9245614193634</c:v>
                </c:pt>
                <c:pt idx="1322">
                  <c:v>0.804974109519329</c:v>
                </c:pt>
                <c:pt idx="1323">
                  <c:v>-1.067418455505562</c:v>
                </c:pt>
                <c:pt idx="1324">
                  <c:v>0.653768512643972</c:v>
                </c:pt>
                <c:pt idx="1325">
                  <c:v>0.70697373922812</c:v>
                </c:pt>
                <c:pt idx="1326">
                  <c:v>-0.399438061506655</c:v>
                </c:pt>
                <c:pt idx="1327">
                  <c:v>-1.273262230666552</c:v>
                </c:pt>
                <c:pt idx="1328">
                  <c:v>-0.210100157295289</c:v>
                </c:pt>
                <c:pt idx="1329">
                  <c:v>-0.348133121194234</c:v>
                </c:pt>
                <c:pt idx="1330">
                  <c:v>0.751186372911578</c:v>
                </c:pt>
                <c:pt idx="1331">
                  <c:v>-0.746327514190084</c:v>
                </c:pt>
                <c:pt idx="1332">
                  <c:v>-3.23966025568053</c:v>
                </c:pt>
                <c:pt idx="1333">
                  <c:v>-0.629137306767299</c:v>
                </c:pt>
                <c:pt idx="1334">
                  <c:v>-0.70768526626486</c:v>
                </c:pt>
                <c:pt idx="1335">
                  <c:v>-3.64227238631479</c:v>
                </c:pt>
                <c:pt idx="1336">
                  <c:v>-0.571118003943862</c:v>
                </c:pt>
                <c:pt idx="1337">
                  <c:v>0.647952317650044</c:v>
                </c:pt>
                <c:pt idx="1338">
                  <c:v>-1.105386248491371</c:v>
                </c:pt>
                <c:pt idx="1339">
                  <c:v>-0.554649139164382</c:v>
                </c:pt>
                <c:pt idx="1340">
                  <c:v>0.698573865726842</c:v>
                </c:pt>
                <c:pt idx="1341">
                  <c:v>-2.735886797413373</c:v>
                </c:pt>
                <c:pt idx="1342">
                  <c:v>-0.563885003904117</c:v>
                </c:pt>
                <c:pt idx="1343">
                  <c:v>-0.37989975472369</c:v>
                </c:pt>
                <c:pt idx="1344">
                  <c:v>-0.279153787809194</c:v>
                </c:pt>
                <c:pt idx="1345">
                  <c:v>0.763261389993514</c:v>
                </c:pt>
                <c:pt idx="1346">
                  <c:v>0.49917255865282</c:v>
                </c:pt>
                <c:pt idx="1347">
                  <c:v>-0.452555460720895</c:v>
                </c:pt>
                <c:pt idx="1348">
                  <c:v>-1.584558396317605</c:v>
                </c:pt>
                <c:pt idx="1349">
                  <c:v>-0.50672145784303</c:v>
                </c:pt>
                <c:pt idx="1350">
                  <c:v>0.513175058202726</c:v>
                </c:pt>
                <c:pt idx="1351">
                  <c:v>-0.247406227447205</c:v>
                </c:pt>
                <c:pt idx="1352">
                  <c:v>-1.603066957119171</c:v>
                </c:pt>
                <c:pt idx="1353">
                  <c:v>0.528541204879332</c:v>
                </c:pt>
                <c:pt idx="1354">
                  <c:v>-4.058815722968538</c:v>
                </c:pt>
                <c:pt idx="1355">
                  <c:v>-2.630004355851125</c:v>
                </c:pt>
                <c:pt idx="1356">
                  <c:v>-0.264139189319242</c:v>
                </c:pt>
                <c:pt idx="1357">
                  <c:v>-1.417093749501838</c:v>
                </c:pt>
                <c:pt idx="1358">
                  <c:v>-0.387713270875476</c:v>
                </c:pt>
                <c:pt idx="1359">
                  <c:v>-0.212890860313531</c:v>
                </c:pt>
                <c:pt idx="1360">
                  <c:v>-0.240835691079798</c:v>
                </c:pt>
                <c:pt idx="1361">
                  <c:v>-0.342085244059819</c:v>
                </c:pt>
                <c:pt idx="1362">
                  <c:v>1.305958712063015</c:v>
                </c:pt>
                <c:pt idx="1363">
                  <c:v>0.410018314826459</c:v>
                </c:pt>
                <c:pt idx="1364">
                  <c:v>0.72213697358107</c:v>
                </c:pt>
                <c:pt idx="1365">
                  <c:v>-0.762701505409979</c:v>
                </c:pt>
                <c:pt idx="1366">
                  <c:v>-0.386582469567055</c:v>
                </c:pt>
                <c:pt idx="1367">
                  <c:v>-0.362314709549144</c:v>
                </c:pt>
                <c:pt idx="1368">
                  <c:v>-0.513161028548155</c:v>
                </c:pt>
                <c:pt idx="1369">
                  <c:v>-0.328997787797098</c:v>
                </c:pt>
                <c:pt idx="1370">
                  <c:v>-0.440445989683539</c:v>
                </c:pt>
                <c:pt idx="1371">
                  <c:v>0.517115972205216</c:v>
                </c:pt>
                <c:pt idx="1372">
                  <c:v>-0.572487242915745</c:v>
                </c:pt>
                <c:pt idx="1373">
                  <c:v>1.470722377933498</c:v>
                </c:pt>
                <c:pt idx="1374">
                  <c:v>0.892893323199597</c:v>
                </c:pt>
                <c:pt idx="1375">
                  <c:v>-0.252282615938178</c:v>
                </c:pt>
                <c:pt idx="1376">
                  <c:v>0.641818947827675</c:v>
                </c:pt>
                <c:pt idx="1377">
                  <c:v>-3.882722523618832</c:v>
                </c:pt>
                <c:pt idx="1378">
                  <c:v>-0.245639068692757</c:v>
                </c:pt>
                <c:pt idx="1379">
                  <c:v>-0.351092924731685</c:v>
                </c:pt>
                <c:pt idx="1380">
                  <c:v>0.504931902614895</c:v>
                </c:pt>
                <c:pt idx="1381">
                  <c:v>-3.669681343212346</c:v>
                </c:pt>
                <c:pt idx="1382">
                  <c:v>-0.248010201772729</c:v>
                </c:pt>
                <c:pt idx="1383">
                  <c:v>-1.23345215645429</c:v>
                </c:pt>
                <c:pt idx="1384">
                  <c:v>1.054016342680571</c:v>
                </c:pt>
                <c:pt idx="1385">
                  <c:v>-2.016065561580183</c:v>
                </c:pt>
                <c:pt idx="1386">
                  <c:v>-0.154374646812514</c:v>
                </c:pt>
                <c:pt idx="1387">
                  <c:v>0.373912127673851</c:v>
                </c:pt>
                <c:pt idx="1388">
                  <c:v>0.557539450969725</c:v>
                </c:pt>
                <c:pt idx="1389">
                  <c:v>-5.013725841145654</c:v>
                </c:pt>
                <c:pt idx="1390">
                  <c:v>0.577105575609521</c:v>
                </c:pt>
                <c:pt idx="1391">
                  <c:v>-3.021521574250357</c:v>
                </c:pt>
                <c:pt idx="1392">
                  <c:v>-0.717001435638316</c:v>
                </c:pt>
                <c:pt idx="1393">
                  <c:v>-1.88445670147741</c:v>
                </c:pt>
                <c:pt idx="1394">
                  <c:v>-1.988694974351787</c:v>
                </c:pt>
                <c:pt idx="1395">
                  <c:v>0.745718483023815</c:v>
                </c:pt>
                <c:pt idx="1396">
                  <c:v>-0.354881254164761</c:v>
                </c:pt>
                <c:pt idx="1397">
                  <c:v>-0.752865378910271</c:v>
                </c:pt>
                <c:pt idx="1398">
                  <c:v>0.478209236335321</c:v>
                </c:pt>
                <c:pt idx="1399">
                  <c:v>-0.886640860559541</c:v>
                </c:pt>
                <c:pt idx="1400">
                  <c:v>-0.215578028725087</c:v>
                </c:pt>
                <c:pt idx="1401">
                  <c:v>-0.597807600736042</c:v>
                </c:pt>
                <c:pt idx="1402">
                  <c:v>-0.272674087847086</c:v>
                </c:pt>
                <c:pt idx="1403">
                  <c:v>-0.512732072881921</c:v>
                </c:pt>
                <c:pt idx="1404">
                  <c:v>-0.223472231893268</c:v>
                </c:pt>
                <c:pt idx="1405">
                  <c:v>-0.30261051076453</c:v>
                </c:pt>
                <c:pt idx="1406">
                  <c:v>0.597721781508811</c:v>
                </c:pt>
                <c:pt idx="1407">
                  <c:v>-0.466178994608175</c:v>
                </c:pt>
                <c:pt idx="1408">
                  <c:v>0.585559423229536</c:v>
                </c:pt>
                <c:pt idx="1409">
                  <c:v>-0.751285013761589</c:v>
                </c:pt>
                <c:pt idx="1410">
                  <c:v>0.599842143074141</c:v>
                </c:pt>
                <c:pt idx="1411">
                  <c:v>-0.338287102937237</c:v>
                </c:pt>
                <c:pt idx="1412">
                  <c:v>-2.346817847385743</c:v>
                </c:pt>
                <c:pt idx="1413">
                  <c:v>-0.269426906177804</c:v>
                </c:pt>
                <c:pt idx="1414">
                  <c:v>-1.069955418912216</c:v>
                </c:pt>
                <c:pt idx="1415">
                  <c:v>-0.374841441731185</c:v>
                </c:pt>
                <c:pt idx="1416">
                  <c:v>0.8818199117859</c:v>
                </c:pt>
                <c:pt idx="1417">
                  <c:v>-0.461278935038876</c:v>
                </c:pt>
                <c:pt idx="1418">
                  <c:v>1.155847157762822</c:v>
                </c:pt>
                <c:pt idx="1419">
                  <c:v>0.671283087822546</c:v>
                </c:pt>
                <c:pt idx="1420">
                  <c:v>-3.494858677620674</c:v>
                </c:pt>
                <c:pt idx="1421">
                  <c:v>-0.712117992537911</c:v>
                </c:pt>
                <c:pt idx="1422">
                  <c:v>0.53678968209661</c:v>
                </c:pt>
                <c:pt idx="1423">
                  <c:v>-1.398459662620292</c:v>
                </c:pt>
                <c:pt idx="1424">
                  <c:v>-1.072830383764064</c:v>
                </c:pt>
                <c:pt idx="1425">
                  <c:v>-0.346563627136523</c:v>
                </c:pt>
                <c:pt idx="1426">
                  <c:v>-0.69502086153905</c:v>
                </c:pt>
                <c:pt idx="1427">
                  <c:v>-0.610426661621127</c:v>
                </c:pt>
                <c:pt idx="1428">
                  <c:v>-0.594206083064698</c:v>
                </c:pt>
                <c:pt idx="1429">
                  <c:v>0.595507056159897</c:v>
                </c:pt>
                <c:pt idx="1430">
                  <c:v>-2.475987499330273</c:v>
                </c:pt>
                <c:pt idx="1431">
                  <c:v>-2.320745644674348</c:v>
                </c:pt>
                <c:pt idx="1432">
                  <c:v>0.5880564193494</c:v>
                </c:pt>
                <c:pt idx="1433">
                  <c:v>0.559194354250024</c:v>
                </c:pt>
                <c:pt idx="1434">
                  <c:v>0.643414691407321</c:v>
                </c:pt>
                <c:pt idx="1435">
                  <c:v>-0.423415274722347</c:v>
                </c:pt>
                <c:pt idx="1436">
                  <c:v>-5.851267824073058</c:v>
                </c:pt>
                <c:pt idx="1437">
                  <c:v>0.723141240976674</c:v>
                </c:pt>
                <c:pt idx="1438">
                  <c:v>-0.892270168739077</c:v>
                </c:pt>
                <c:pt idx="1439">
                  <c:v>0.604127123316865</c:v>
                </c:pt>
                <c:pt idx="1440">
                  <c:v>0.560551898451131</c:v>
                </c:pt>
                <c:pt idx="1441">
                  <c:v>-0.319350113652154</c:v>
                </c:pt>
                <c:pt idx="1442">
                  <c:v>0.506365686116782</c:v>
                </c:pt>
                <c:pt idx="1443">
                  <c:v>0.503555528152843</c:v>
                </c:pt>
                <c:pt idx="1444">
                  <c:v>-0.0643626483560946</c:v>
                </c:pt>
                <c:pt idx="1445">
                  <c:v>-0.340271406030189</c:v>
                </c:pt>
                <c:pt idx="1446">
                  <c:v>0.631779550138136</c:v>
                </c:pt>
                <c:pt idx="1447">
                  <c:v>-4.709756336513522</c:v>
                </c:pt>
                <c:pt idx="1448">
                  <c:v>0.442604449875578</c:v>
                </c:pt>
                <c:pt idx="1449">
                  <c:v>0.664707084872222</c:v>
                </c:pt>
                <c:pt idx="1450">
                  <c:v>1.590051178560584</c:v>
                </c:pt>
                <c:pt idx="1451">
                  <c:v>-2.56095575877648</c:v>
                </c:pt>
                <c:pt idx="1452">
                  <c:v>-1.285292024773932</c:v>
                </c:pt>
                <c:pt idx="1453">
                  <c:v>0.801262588370975</c:v>
                </c:pt>
                <c:pt idx="1454">
                  <c:v>-0.666033719195978</c:v>
                </c:pt>
                <c:pt idx="1455">
                  <c:v>0.487300441505704</c:v>
                </c:pt>
                <c:pt idx="1456">
                  <c:v>-4.037874539557201</c:v>
                </c:pt>
                <c:pt idx="1457">
                  <c:v>-0.319661718050964</c:v>
                </c:pt>
                <c:pt idx="1458">
                  <c:v>-6.000566274168031</c:v>
                </c:pt>
                <c:pt idx="1459">
                  <c:v>-0.316090992236923</c:v>
                </c:pt>
                <c:pt idx="1460">
                  <c:v>0.675611633002443</c:v>
                </c:pt>
                <c:pt idx="1461">
                  <c:v>0.330595943447751</c:v>
                </c:pt>
                <c:pt idx="1462">
                  <c:v>-4.20136318746811</c:v>
                </c:pt>
                <c:pt idx="1463">
                  <c:v>-0.771874893082336</c:v>
                </c:pt>
                <c:pt idx="1464">
                  <c:v>-0.877691266337378</c:v>
                </c:pt>
                <c:pt idx="1465">
                  <c:v>-0.48318887658132</c:v>
                </c:pt>
                <c:pt idx="1466">
                  <c:v>-0.148123272989177</c:v>
                </c:pt>
                <c:pt idx="1467">
                  <c:v>-0.582050658538778</c:v>
                </c:pt>
                <c:pt idx="1468">
                  <c:v>-1.367102430352764</c:v>
                </c:pt>
                <c:pt idx="1469">
                  <c:v>-0.624387238453637</c:v>
                </c:pt>
                <c:pt idx="1470">
                  <c:v>-0.255102145085867</c:v>
                </c:pt>
                <c:pt idx="1471">
                  <c:v>-0.186035966763434</c:v>
                </c:pt>
                <c:pt idx="1472">
                  <c:v>-0.638692620299377</c:v>
                </c:pt>
                <c:pt idx="1473">
                  <c:v>-0.385184557467626</c:v>
                </c:pt>
                <c:pt idx="1474">
                  <c:v>-1.642018943467458</c:v>
                </c:pt>
                <c:pt idx="1475">
                  <c:v>-0.352563465300808</c:v>
                </c:pt>
                <c:pt idx="1476">
                  <c:v>-0.460581797563772</c:v>
                </c:pt>
                <c:pt idx="1477">
                  <c:v>-0.255608201160353</c:v>
                </c:pt>
                <c:pt idx="1478">
                  <c:v>1.158362418389103</c:v>
                </c:pt>
                <c:pt idx="1479">
                  <c:v>-0.500495844493806</c:v>
                </c:pt>
                <c:pt idx="1480">
                  <c:v>-0.463531912832399</c:v>
                </c:pt>
                <c:pt idx="1481">
                  <c:v>-1.348268197292798</c:v>
                </c:pt>
                <c:pt idx="1482">
                  <c:v>0.410319324769451</c:v>
                </c:pt>
                <c:pt idx="1483">
                  <c:v>-3.26358122274212</c:v>
                </c:pt>
                <c:pt idx="1484">
                  <c:v>-1.092882449808407</c:v>
                </c:pt>
                <c:pt idx="1485">
                  <c:v>-0.740300005652809</c:v>
                </c:pt>
                <c:pt idx="1486">
                  <c:v>0.530499485159645</c:v>
                </c:pt>
                <c:pt idx="1487">
                  <c:v>0.751702465224465</c:v>
                </c:pt>
                <c:pt idx="1488">
                  <c:v>-0.220863681983365</c:v>
                </c:pt>
                <c:pt idx="1489">
                  <c:v>1.131614619254796</c:v>
                </c:pt>
                <c:pt idx="1490">
                  <c:v>-0.405962105468523</c:v>
                </c:pt>
                <c:pt idx="1491">
                  <c:v>-0.425601696345577</c:v>
                </c:pt>
                <c:pt idx="1492">
                  <c:v>-2.408395504128043</c:v>
                </c:pt>
                <c:pt idx="1493">
                  <c:v>0.300570572416984</c:v>
                </c:pt>
                <c:pt idx="1494">
                  <c:v>-0.498218252816851</c:v>
                </c:pt>
                <c:pt idx="1495">
                  <c:v>-2.558796992595001</c:v>
                </c:pt>
                <c:pt idx="1496">
                  <c:v>2.22139493281464</c:v>
                </c:pt>
                <c:pt idx="1497">
                  <c:v>-0.466372541140841</c:v>
                </c:pt>
                <c:pt idx="1498">
                  <c:v>-0.349575522318423</c:v>
                </c:pt>
                <c:pt idx="1499">
                  <c:v>-0.347087076896227</c:v>
                </c:pt>
                <c:pt idx="1500">
                  <c:v>-1.396572724741702</c:v>
                </c:pt>
                <c:pt idx="1501">
                  <c:v>0.579347236859117</c:v>
                </c:pt>
                <c:pt idx="1502">
                  <c:v>0.577360564643151</c:v>
                </c:pt>
                <c:pt idx="1503">
                  <c:v>-0.382605153821333</c:v>
                </c:pt>
                <c:pt idx="1504">
                  <c:v>-4.266558907077139</c:v>
                </c:pt>
                <c:pt idx="1505">
                  <c:v>0.642395348251025</c:v>
                </c:pt>
                <c:pt idx="1506">
                  <c:v>-0.632512678311316</c:v>
                </c:pt>
                <c:pt idx="1507">
                  <c:v>-0.473250430186734</c:v>
                </c:pt>
                <c:pt idx="1508">
                  <c:v>-2.95257375122213</c:v>
                </c:pt>
                <c:pt idx="1509">
                  <c:v>-0.211816715572796</c:v>
                </c:pt>
                <c:pt idx="1510">
                  <c:v>-0.380585542925063</c:v>
                </c:pt>
                <c:pt idx="1511">
                  <c:v>-0.332646867258695</c:v>
                </c:pt>
                <c:pt idx="1512">
                  <c:v>0.820483450492315</c:v>
                </c:pt>
                <c:pt idx="1513">
                  <c:v>-1.491334465432202</c:v>
                </c:pt>
                <c:pt idx="1514">
                  <c:v>-0.235728035924866</c:v>
                </c:pt>
                <c:pt idx="1515">
                  <c:v>-1.750643096850731</c:v>
                </c:pt>
                <c:pt idx="1516">
                  <c:v>0.644296901616977</c:v>
                </c:pt>
                <c:pt idx="1517">
                  <c:v>0.479753984736742</c:v>
                </c:pt>
                <c:pt idx="1518">
                  <c:v>-0.236536961943798</c:v>
                </c:pt>
                <c:pt idx="1519">
                  <c:v>-2.417742918434067</c:v>
                </c:pt>
                <c:pt idx="1520">
                  <c:v>-0.528618808428939</c:v>
                </c:pt>
                <c:pt idx="1521">
                  <c:v>1.333406394191915</c:v>
                </c:pt>
                <c:pt idx="1522">
                  <c:v>-0.506061178976008</c:v>
                </c:pt>
                <c:pt idx="1523">
                  <c:v>0.257630040483609</c:v>
                </c:pt>
                <c:pt idx="1524">
                  <c:v>-0.237400063060403</c:v>
                </c:pt>
                <c:pt idx="1525">
                  <c:v>-0.407045635992186</c:v>
                </c:pt>
                <c:pt idx="1526">
                  <c:v>-0.299791375029951</c:v>
                </c:pt>
                <c:pt idx="1527">
                  <c:v>-0.737327532474227</c:v>
                </c:pt>
                <c:pt idx="1528">
                  <c:v>0.456066682257712</c:v>
                </c:pt>
                <c:pt idx="1529">
                  <c:v>-0.541896906267282</c:v>
                </c:pt>
                <c:pt idx="1530">
                  <c:v>-3.215243357824512</c:v>
                </c:pt>
                <c:pt idx="1531">
                  <c:v>0.963584176286017</c:v>
                </c:pt>
                <c:pt idx="1532">
                  <c:v>0.537874769290359</c:v>
                </c:pt>
                <c:pt idx="1533">
                  <c:v>0.53893639366207</c:v>
                </c:pt>
                <c:pt idx="1534">
                  <c:v>0.511571284838279</c:v>
                </c:pt>
                <c:pt idx="1535">
                  <c:v>0.570222873118808</c:v>
                </c:pt>
                <c:pt idx="1536">
                  <c:v>-1.17710268952204</c:v>
                </c:pt>
                <c:pt idx="1537">
                  <c:v>-3.195794164987725</c:v>
                </c:pt>
                <c:pt idx="1538">
                  <c:v>-0.474137662326848</c:v>
                </c:pt>
                <c:pt idx="1539">
                  <c:v>0.474972539355555</c:v>
                </c:pt>
                <c:pt idx="1540">
                  <c:v>-0.391529968003079</c:v>
                </c:pt>
                <c:pt idx="1541">
                  <c:v>-1.966548322664833</c:v>
                </c:pt>
                <c:pt idx="1542">
                  <c:v>-0.383839940584263</c:v>
                </c:pt>
                <c:pt idx="1543">
                  <c:v>-2.68467330213034</c:v>
                </c:pt>
                <c:pt idx="1544">
                  <c:v>0.334221429431209</c:v>
                </c:pt>
                <c:pt idx="1545">
                  <c:v>0.40899129394621</c:v>
                </c:pt>
                <c:pt idx="1546">
                  <c:v>-3.245221620758092</c:v>
                </c:pt>
                <c:pt idx="1547">
                  <c:v>-2.247182468743337</c:v>
                </c:pt>
                <c:pt idx="1548">
                  <c:v>-1.57589300447371</c:v>
                </c:pt>
                <c:pt idx="1549">
                  <c:v>-1.150047020831081</c:v>
                </c:pt>
                <c:pt idx="1550">
                  <c:v>0.486319231531318</c:v>
                </c:pt>
                <c:pt idx="1551">
                  <c:v>0.410671816833814</c:v>
                </c:pt>
                <c:pt idx="1552">
                  <c:v>0.485773209837719</c:v>
                </c:pt>
                <c:pt idx="1553">
                  <c:v>-0.455686197068604</c:v>
                </c:pt>
                <c:pt idx="1554">
                  <c:v>0.730015739361725</c:v>
                </c:pt>
                <c:pt idx="1555">
                  <c:v>-0.710305373601471</c:v>
                </c:pt>
                <c:pt idx="1556">
                  <c:v>1.0459736061581</c:v>
                </c:pt>
                <c:pt idx="1557">
                  <c:v>-0.273049789641705</c:v>
                </c:pt>
                <c:pt idx="1558">
                  <c:v>-1.348002557382184</c:v>
                </c:pt>
                <c:pt idx="1559">
                  <c:v>-4.862746220789778</c:v>
                </c:pt>
                <c:pt idx="1560">
                  <c:v>0.660771749467695</c:v>
                </c:pt>
                <c:pt idx="1561">
                  <c:v>-0.238262223704785</c:v>
                </c:pt>
                <c:pt idx="1562">
                  <c:v>-1.965136811705324</c:v>
                </c:pt>
                <c:pt idx="1563">
                  <c:v>-1.081925170115733</c:v>
                </c:pt>
                <c:pt idx="1564">
                  <c:v>-0.245931441917049</c:v>
                </c:pt>
                <c:pt idx="1565">
                  <c:v>-1.509482052012295</c:v>
                </c:pt>
                <c:pt idx="1566">
                  <c:v>-0.47219452780098</c:v>
                </c:pt>
                <c:pt idx="1567">
                  <c:v>-0.48400177585729</c:v>
                </c:pt>
                <c:pt idx="1568">
                  <c:v>-2.108040060814995</c:v>
                </c:pt>
                <c:pt idx="1569">
                  <c:v>0.352995171651872</c:v>
                </c:pt>
                <c:pt idx="1570">
                  <c:v>-1.602780547543514</c:v>
                </c:pt>
                <c:pt idx="1571">
                  <c:v>0.587727407083853</c:v>
                </c:pt>
                <c:pt idx="1572">
                  <c:v>0.580557913899933</c:v>
                </c:pt>
                <c:pt idx="1573">
                  <c:v>0.742229399168529</c:v>
                </c:pt>
                <c:pt idx="1574">
                  <c:v>-0.323174936984497</c:v>
                </c:pt>
                <c:pt idx="1575">
                  <c:v>0.627512911186554</c:v>
                </c:pt>
                <c:pt idx="1576">
                  <c:v>-0.547547463258353</c:v>
                </c:pt>
                <c:pt idx="1577">
                  <c:v>0.540928612390004</c:v>
                </c:pt>
                <c:pt idx="1578">
                  <c:v>-2.911807054936112</c:v>
                </c:pt>
                <c:pt idx="1579">
                  <c:v>0.448310872500485</c:v>
                </c:pt>
                <c:pt idx="1580">
                  <c:v>0.536304364491968</c:v>
                </c:pt>
                <c:pt idx="1581">
                  <c:v>-1.015634146983097</c:v>
                </c:pt>
                <c:pt idx="1582">
                  <c:v>-0.284368092575328</c:v>
                </c:pt>
                <c:pt idx="1583">
                  <c:v>-3.984308008962451</c:v>
                </c:pt>
                <c:pt idx="1584">
                  <c:v>0.556480783390946</c:v>
                </c:pt>
                <c:pt idx="1585">
                  <c:v>0.131670963480978</c:v>
                </c:pt>
                <c:pt idx="1586">
                  <c:v>-0.444188472868172</c:v>
                </c:pt>
                <c:pt idx="1587">
                  <c:v>-0.855616465145543</c:v>
                </c:pt>
                <c:pt idx="1588">
                  <c:v>-0.446849179046919</c:v>
                </c:pt>
                <c:pt idx="1589">
                  <c:v>-0.137385244645694</c:v>
                </c:pt>
                <c:pt idx="1590">
                  <c:v>-0.368105389869321</c:v>
                </c:pt>
                <c:pt idx="1591">
                  <c:v>-0.278570698713454</c:v>
                </c:pt>
                <c:pt idx="1592">
                  <c:v>0.706894418806055</c:v>
                </c:pt>
                <c:pt idx="1593">
                  <c:v>0.584261411493391</c:v>
                </c:pt>
                <c:pt idx="1594">
                  <c:v>0.561136797702737</c:v>
                </c:pt>
                <c:pt idx="1595">
                  <c:v>0.866573777086556</c:v>
                </c:pt>
                <c:pt idx="1596">
                  <c:v>-0.830303365216129</c:v>
                </c:pt>
                <c:pt idx="1597">
                  <c:v>0.461458611168318</c:v>
                </c:pt>
                <c:pt idx="1598">
                  <c:v>0.456620018571538</c:v>
                </c:pt>
                <c:pt idx="1599">
                  <c:v>-2.931256442376883</c:v>
                </c:pt>
                <c:pt idx="1600">
                  <c:v>-0.459125112436249</c:v>
                </c:pt>
                <c:pt idx="1601">
                  <c:v>0.341716579902893</c:v>
                </c:pt>
                <c:pt idx="1602">
                  <c:v>-0.488732057362701</c:v>
                </c:pt>
                <c:pt idx="1603">
                  <c:v>-0.609908326009067</c:v>
                </c:pt>
                <c:pt idx="1604">
                  <c:v>0.454270507802531</c:v>
                </c:pt>
                <c:pt idx="1605">
                  <c:v>-0.576929557639471</c:v>
                </c:pt>
                <c:pt idx="1606">
                  <c:v>-1.489454466972518</c:v>
                </c:pt>
                <c:pt idx="1607">
                  <c:v>-0.520528112773217</c:v>
                </c:pt>
                <c:pt idx="1608">
                  <c:v>-0.672797925473072</c:v>
                </c:pt>
                <c:pt idx="1609">
                  <c:v>0.500078371220432</c:v>
                </c:pt>
                <c:pt idx="1610">
                  <c:v>0.60028851898027</c:v>
                </c:pt>
                <c:pt idx="1611">
                  <c:v>0.50971722159073</c:v>
                </c:pt>
                <c:pt idx="1612">
                  <c:v>0.79101386761134</c:v>
                </c:pt>
                <c:pt idx="1613">
                  <c:v>-0.524075868794051</c:v>
                </c:pt>
                <c:pt idx="1614">
                  <c:v>-1.442142865851764</c:v>
                </c:pt>
                <c:pt idx="1615">
                  <c:v>-0.491343249423835</c:v>
                </c:pt>
                <c:pt idx="1616">
                  <c:v>-0.311413089420524</c:v>
                </c:pt>
                <c:pt idx="1617">
                  <c:v>0.35455149878012</c:v>
                </c:pt>
                <c:pt idx="1618">
                  <c:v>0.442622033720901</c:v>
                </c:pt>
                <c:pt idx="1619">
                  <c:v>-0.162557031881536</c:v>
                </c:pt>
                <c:pt idx="1620">
                  <c:v>-0.429890878447767</c:v>
                </c:pt>
                <c:pt idx="1621">
                  <c:v>0.501080255827576</c:v>
                </c:pt>
                <c:pt idx="1622">
                  <c:v>-0.346304560122031</c:v>
                </c:pt>
                <c:pt idx="1623">
                  <c:v>-0.547777805778704</c:v>
                </c:pt>
                <c:pt idx="1624">
                  <c:v>-0.389037108521691</c:v>
                </c:pt>
                <c:pt idx="1625">
                  <c:v>0.5513527812144</c:v>
                </c:pt>
                <c:pt idx="1626">
                  <c:v>-0.250028138366505</c:v>
                </c:pt>
                <c:pt idx="1627">
                  <c:v>-1.703303608614413</c:v>
                </c:pt>
                <c:pt idx="1628">
                  <c:v>-2.32118025319056</c:v>
                </c:pt>
                <c:pt idx="1629">
                  <c:v>-0.9156769024449</c:v>
                </c:pt>
                <c:pt idx="1630">
                  <c:v>0.750238558033791</c:v>
                </c:pt>
                <c:pt idx="1631">
                  <c:v>-0.538091412842826</c:v>
                </c:pt>
                <c:pt idx="1632">
                  <c:v>-0.127770360897056</c:v>
                </c:pt>
                <c:pt idx="1633">
                  <c:v>1.0580977021123</c:v>
                </c:pt>
                <c:pt idx="1634">
                  <c:v>-0.350605148052069</c:v>
                </c:pt>
                <c:pt idx="1635">
                  <c:v>-0.699545631381112</c:v>
                </c:pt>
                <c:pt idx="1636">
                  <c:v>-2.623358947227527</c:v>
                </c:pt>
                <c:pt idx="1637">
                  <c:v>0.409515327182029</c:v>
                </c:pt>
                <c:pt idx="1638">
                  <c:v>-0.369429670502029</c:v>
                </c:pt>
                <c:pt idx="1639">
                  <c:v>-0.373495526895732</c:v>
                </c:pt>
                <c:pt idx="1640">
                  <c:v>0.306606105428205</c:v>
                </c:pt>
                <c:pt idx="1641">
                  <c:v>0.309013195205944</c:v>
                </c:pt>
                <c:pt idx="1642">
                  <c:v>-0.374980509786683</c:v>
                </c:pt>
                <c:pt idx="1643">
                  <c:v>0.546138792767681</c:v>
                </c:pt>
                <c:pt idx="1644">
                  <c:v>-0.838848751641196</c:v>
                </c:pt>
                <c:pt idx="1645">
                  <c:v>-0.240588811826955</c:v>
                </c:pt>
                <c:pt idx="1646">
                  <c:v>0.323723262500773</c:v>
                </c:pt>
                <c:pt idx="1647">
                  <c:v>-0.506883340017927</c:v>
                </c:pt>
                <c:pt idx="1648">
                  <c:v>-0.301750722507989</c:v>
                </c:pt>
                <c:pt idx="1649">
                  <c:v>0.491756754503897</c:v>
                </c:pt>
                <c:pt idx="1650">
                  <c:v>0.310319876838392</c:v>
                </c:pt>
                <c:pt idx="1651">
                  <c:v>0.454797321320302</c:v>
                </c:pt>
                <c:pt idx="1652">
                  <c:v>0.785474273736567</c:v>
                </c:pt>
                <c:pt idx="1653">
                  <c:v>-0.100062917383838</c:v>
                </c:pt>
                <c:pt idx="1654">
                  <c:v>-0.245999185457032</c:v>
                </c:pt>
                <c:pt idx="1655">
                  <c:v>-0.650197784171482</c:v>
                </c:pt>
                <c:pt idx="1656">
                  <c:v>-0.624900665455109</c:v>
                </c:pt>
                <c:pt idx="1657">
                  <c:v>0.579611897163918</c:v>
                </c:pt>
                <c:pt idx="1658">
                  <c:v>-3.600001717638769</c:v>
                </c:pt>
                <c:pt idx="1659">
                  <c:v>-0.248677738541469</c:v>
                </c:pt>
                <c:pt idx="1660">
                  <c:v>0.239054913804177</c:v>
                </c:pt>
                <c:pt idx="1661">
                  <c:v>-0.614859080904565</c:v>
                </c:pt>
                <c:pt idx="1662">
                  <c:v>-0.400317754621467</c:v>
                </c:pt>
                <c:pt idx="1663">
                  <c:v>-0.662479823270064</c:v>
                </c:pt>
                <c:pt idx="1664">
                  <c:v>-0.174163164520461</c:v>
                </c:pt>
                <c:pt idx="1665">
                  <c:v>-0.748907967525722</c:v>
                </c:pt>
                <c:pt idx="1666">
                  <c:v>0.443340087373687</c:v>
                </c:pt>
                <c:pt idx="1667">
                  <c:v>-0.4361775921438</c:v>
                </c:pt>
                <c:pt idx="1668">
                  <c:v>0.742000757046842</c:v>
                </c:pt>
                <c:pt idx="1669">
                  <c:v>-0.167373160468468</c:v>
                </c:pt>
                <c:pt idx="1670">
                  <c:v>0.631074672584612</c:v>
                </c:pt>
                <c:pt idx="1671">
                  <c:v>-0.367180221375636</c:v>
                </c:pt>
                <c:pt idx="1672">
                  <c:v>0.504434403449689</c:v>
                </c:pt>
                <c:pt idx="1673">
                  <c:v>0.507699494585645</c:v>
                </c:pt>
                <c:pt idx="1674">
                  <c:v>0.447727059683139</c:v>
                </c:pt>
                <c:pt idx="1675">
                  <c:v>0.828681798479129</c:v>
                </c:pt>
                <c:pt idx="1676">
                  <c:v>0.640678844803816</c:v>
                </c:pt>
                <c:pt idx="1677">
                  <c:v>0.409609972194205</c:v>
                </c:pt>
                <c:pt idx="1678">
                  <c:v>0.26371101653138</c:v>
                </c:pt>
                <c:pt idx="1679">
                  <c:v>-0.619929478803352</c:v>
                </c:pt>
                <c:pt idx="1680">
                  <c:v>1.036200233516987</c:v>
                </c:pt>
                <c:pt idx="1681">
                  <c:v>0.954056706260445</c:v>
                </c:pt>
                <c:pt idx="1682">
                  <c:v>-0.187520379093586</c:v>
                </c:pt>
                <c:pt idx="1683">
                  <c:v>0.625245689299592</c:v>
                </c:pt>
                <c:pt idx="1684">
                  <c:v>0.834912883130573</c:v>
                </c:pt>
                <c:pt idx="1685">
                  <c:v>-0.368091251116359</c:v>
                </c:pt>
                <c:pt idx="1686">
                  <c:v>0.506265987312264</c:v>
                </c:pt>
                <c:pt idx="1687">
                  <c:v>-0.280324342455982</c:v>
                </c:pt>
                <c:pt idx="1688">
                  <c:v>-0.31123222365992</c:v>
                </c:pt>
                <c:pt idx="1689">
                  <c:v>0.464883557681815</c:v>
                </c:pt>
                <c:pt idx="1690">
                  <c:v>0.43626681433873</c:v>
                </c:pt>
                <c:pt idx="1691">
                  <c:v>0.494265164628244</c:v>
                </c:pt>
                <c:pt idx="1692">
                  <c:v>0.41566065086465</c:v>
                </c:pt>
                <c:pt idx="1693">
                  <c:v>-0.645065008905185</c:v>
                </c:pt>
                <c:pt idx="1694">
                  <c:v>0.512537457881212</c:v>
                </c:pt>
                <c:pt idx="1695">
                  <c:v>-0.449868532224788</c:v>
                </c:pt>
                <c:pt idx="1696">
                  <c:v>0.490059180013487</c:v>
                </c:pt>
                <c:pt idx="1697">
                  <c:v>0.906049161542029</c:v>
                </c:pt>
                <c:pt idx="1698">
                  <c:v>-0.301598426058986</c:v>
                </c:pt>
                <c:pt idx="1699">
                  <c:v>0.449483080548659</c:v>
                </c:pt>
                <c:pt idx="1700">
                  <c:v>1.911223354471062</c:v>
                </c:pt>
                <c:pt idx="1701">
                  <c:v>0.555549538788454</c:v>
                </c:pt>
                <c:pt idx="1702">
                  <c:v>-0.187897872681915</c:v>
                </c:pt>
                <c:pt idx="1703">
                  <c:v>-0.48853790781915</c:v>
                </c:pt>
                <c:pt idx="1704">
                  <c:v>0.548249295055724</c:v>
                </c:pt>
                <c:pt idx="1705">
                  <c:v>-1.399715001414941</c:v>
                </c:pt>
                <c:pt idx="1706">
                  <c:v>0.828762443213122</c:v>
                </c:pt>
                <c:pt idx="1707">
                  <c:v>-0.527442114506734</c:v>
                </c:pt>
                <c:pt idx="1708">
                  <c:v>-0.64437915794323</c:v>
                </c:pt>
                <c:pt idx="1709">
                  <c:v>0.501947604528957</c:v>
                </c:pt>
                <c:pt idx="1710">
                  <c:v>-1.883089125045985</c:v>
                </c:pt>
                <c:pt idx="1711">
                  <c:v>-0.356082747051838</c:v>
                </c:pt>
                <c:pt idx="1712">
                  <c:v>0.604665965819493</c:v>
                </c:pt>
                <c:pt idx="1713">
                  <c:v>-0.274859756991196</c:v>
                </c:pt>
                <c:pt idx="1714">
                  <c:v>0.353494597324227</c:v>
                </c:pt>
                <c:pt idx="1715">
                  <c:v>-1.223677631876754</c:v>
                </c:pt>
                <c:pt idx="1716">
                  <c:v>-0.441359923156453</c:v>
                </c:pt>
                <c:pt idx="1717">
                  <c:v>0.557292259222527</c:v>
                </c:pt>
                <c:pt idx="1718">
                  <c:v>0.530847682843136</c:v>
                </c:pt>
                <c:pt idx="1719">
                  <c:v>-0.887638403893515</c:v>
                </c:pt>
                <c:pt idx="1720">
                  <c:v>-0.584934615104231</c:v>
                </c:pt>
                <c:pt idx="1721">
                  <c:v>-0.119260459697906</c:v>
                </c:pt>
                <c:pt idx="1722">
                  <c:v>0.515085332783941</c:v>
                </c:pt>
                <c:pt idx="1723">
                  <c:v>-0.29464177515164</c:v>
                </c:pt>
                <c:pt idx="1724">
                  <c:v>-2.158066609011029</c:v>
                </c:pt>
                <c:pt idx="1725">
                  <c:v>-3.567758374768528</c:v>
                </c:pt>
                <c:pt idx="1726">
                  <c:v>0.397607442967962</c:v>
                </c:pt>
                <c:pt idx="1727">
                  <c:v>-1.742707515938147</c:v>
                </c:pt>
                <c:pt idx="1728">
                  <c:v>-0.455046256980994</c:v>
                </c:pt>
                <c:pt idx="1729">
                  <c:v>-0.30216104854014</c:v>
                </c:pt>
                <c:pt idx="1730">
                  <c:v>0.471666339906578</c:v>
                </c:pt>
                <c:pt idx="1731">
                  <c:v>1.016042682867416</c:v>
                </c:pt>
                <c:pt idx="1732">
                  <c:v>-0.266235656578822</c:v>
                </c:pt>
                <c:pt idx="1733">
                  <c:v>0.675164544325377</c:v>
                </c:pt>
                <c:pt idx="1734">
                  <c:v>-0.453028289900154</c:v>
                </c:pt>
                <c:pt idx="1735">
                  <c:v>0.437272141423193</c:v>
                </c:pt>
                <c:pt idx="1736">
                  <c:v>-1.526195811444743</c:v>
                </c:pt>
                <c:pt idx="1737">
                  <c:v>-0.538589393888018</c:v>
                </c:pt>
                <c:pt idx="1738">
                  <c:v>-0.14225121349969</c:v>
                </c:pt>
                <c:pt idx="1739">
                  <c:v>-1.006514580330152</c:v>
                </c:pt>
                <c:pt idx="1740">
                  <c:v>-0.628903426502941</c:v>
                </c:pt>
                <c:pt idx="1741">
                  <c:v>-0.979350916148237</c:v>
                </c:pt>
                <c:pt idx="1742">
                  <c:v>-0.789052001930583</c:v>
                </c:pt>
                <c:pt idx="1743">
                  <c:v>-0.44576319519568</c:v>
                </c:pt>
                <c:pt idx="1744">
                  <c:v>-0.509061385242018</c:v>
                </c:pt>
                <c:pt idx="1745">
                  <c:v>0.928492460741382</c:v>
                </c:pt>
                <c:pt idx="1746">
                  <c:v>-0.42822095496559</c:v>
                </c:pt>
                <c:pt idx="1747">
                  <c:v>-1.05273441737239</c:v>
                </c:pt>
                <c:pt idx="1748">
                  <c:v>-0.274002157925422</c:v>
                </c:pt>
                <c:pt idx="1749">
                  <c:v>0.477089274353751</c:v>
                </c:pt>
                <c:pt idx="1750">
                  <c:v>0.491281929264725</c:v>
                </c:pt>
                <c:pt idx="1751">
                  <c:v>0.475609327878689</c:v>
                </c:pt>
                <c:pt idx="1752">
                  <c:v>-0.292697501369438</c:v>
                </c:pt>
                <c:pt idx="1753">
                  <c:v>-1.128000413433065</c:v>
                </c:pt>
                <c:pt idx="1754">
                  <c:v>-0.873364061277517</c:v>
                </c:pt>
                <c:pt idx="1755">
                  <c:v>-1.800602635452448</c:v>
                </c:pt>
                <c:pt idx="1756">
                  <c:v>0.350543498976092</c:v>
                </c:pt>
                <c:pt idx="1757">
                  <c:v>0.388131483386076</c:v>
                </c:pt>
                <c:pt idx="1758">
                  <c:v>-0.511162514340584</c:v>
                </c:pt>
                <c:pt idx="1759">
                  <c:v>-0.916562851465088</c:v>
                </c:pt>
                <c:pt idx="1760">
                  <c:v>0.709299211512721</c:v>
                </c:pt>
                <c:pt idx="1761">
                  <c:v>-0.959485800614508</c:v>
                </c:pt>
                <c:pt idx="1762">
                  <c:v>-3.480125456066382</c:v>
                </c:pt>
                <c:pt idx="1763">
                  <c:v>-0.461001106189649</c:v>
                </c:pt>
                <c:pt idx="1764">
                  <c:v>-0.346554543867013</c:v>
                </c:pt>
                <c:pt idx="1765">
                  <c:v>-0.411515071222497</c:v>
                </c:pt>
                <c:pt idx="1766">
                  <c:v>0.488429740962817</c:v>
                </c:pt>
                <c:pt idx="1767">
                  <c:v>0.370355932654987</c:v>
                </c:pt>
                <c:pt idx="1768">
                  <c:v>-0.284917712982111</c:v>
                </c:pt>
                <c:pt idx="1769">
                  <c:v>-0.429107178805561</c:v>
                </c:pt>
                <c:pt idx="1770">
                  <c:v>0.487493581267263</c:v>
                </c:pt>
                <c:pt idx="1771">
                  <c:v>0.773399599759341</c:v>
                </c:pt>
                <c:pt idx="1772">
                  <c:v>-0.312394821603121</c:v>
                </c:pt>
                <c:pt idx="1773">
                  <c:v>-0.440651642220195</c:v>
                </c:pt>
                <c:pt idx="1774">
                  <c:v>0.23518711089472</c:v>
                </c:pt>
                <c:pt idx="1775">
                  <c:v>0.624265256448002</c:v>
                </c:pt>
                <c:pt idx="1776">
                  <c:v>-0.5380435643625</c:v>
                </c:pt>
                <c:pt idx="1777">
                  <c:v>0.724980690055739</c:v>
                </c:pt>
                <c:pt idx="1778">
                  <c:v>-2.292059811221042</c:v>
                </c:pt>
                <c:pt idx="1779">
                  <c:v>0.451762825637788</c:v>
                </c:pt>
                <c:pt idx="1780">
                  <c:v>-1.09198054626744</c:v>
                </c:pt>
                <c:pt idx="1781">
                  <c:v>0.426400722802721</c:v>
                </c:pt>
                <c:pt idx="1782">
                  <c:v>0.4946177773569</c:v>
                </c:pt>
                <c:pt idx="1783">
                  <c:v>-0.267825333188351</c:v>
                </c:pt>
                <c:pt idx="1784">
                  <c:v>-0.193636228875529</c:v>
                </c:pt>
                <c:pt idx="1785">
                  <c:v>-0.322169850206386</c:v>
                </c:pt>
                <c:pt idx="1786">
                  <c:v>-0.365703568498058</c:v>
                </c:pt>
                <c:pt idx="1787">
                  <c:v>0.376813828711083</c:v>
                </c:pt>
                <c:pt idx="1788">
                  <c:v>0.486373568592735</c:v>
                </c:pt>
                <c:pt idx="1789">
                  <c:v>0.545126830855567</c:v>
                </c:pt>
                <c:pt idx="1790">
                  <c:v>0.372286397013421</c:v>
                </c:pt>
                <c:pt idx="1791">
                  <c:v>-0.903964077423684</c:v>
                </c:pt>
                <c:pt idx="1792">
                  <c:v>0.320884526024839</c:v>
                </c:pt>
                <c:pt idx="1793">
                  <c:v>-0.605186598969066</c:v>
                </c:pt>
                <c:pt idx="1794">
                  <c:v>0.701960133229384</c:v>
                </c:pt>
                <c:pt idx="1795">
                  <c:v>0.440249254505309</c:v>
                </c:pt>
                <c:pt idx="1796">
                  <c:v>-0.271777237141007</c:v>
                </c:pt>
                <c:pt idx="1797">
                  <c:v>-0.326227079985863</c:v>
                </c:pt>
                <c:pt idx="1798">
                  <c:v>-0.410158578090162</c:v>
                </c:pt>
                <c:pt idx="1799">
                  <c:v>-0.403410076557919</c:v>
                </c:pt>
                <c:pt idx="1800">
                  <c:v>-0.270244559004981</c:v>
                </c:pt>
                <c:pt idx="1801">
                  <c:v>-0.363753036420854</c:v>
                </c:pt>
                <c:pt idx="1802">
                  <c:v>-0.303711086547883</c:v>
                </c:pt>
                <c:pt idx="1803">
                  <c:v>0.462184413033063</c:v>
                </c:pt>
                <c:pt idx="1804">
                  <c:v>0.500494057934382</c:v>
                </c:pt>
                <c:pt idx="1805">
                  <c:v>0.590330993429568</c:v>
                </c:pt>
                <c:pt idx="1806">
                  <c:v>-0.563221064469008</c:v>
                </c:pt>
                <c:pt idx="1807">
                  <c:v>0.436929144392857</c:v>
                </c:pt>
                <c:pt idx="1808">
                  <c:v>0.55333020889436</c:v>
                </c:pt>
                <c:pt idx="1809">
                  <c:v>0.446852707605559</c:v>
                </c:pt>
                <c:pt idx="1810">
                  <c:v>-0.707191724376446</c:v>
                </c:pt>
                <c:pt idx="1811">
                  <c:v>-1.019449393279487</c:v>
                </c:pt>
                <c:pt idx="1812">
                  <c:v>-0.211069840165738</c:v>
                </c:pt>
                <c:pt idx="1813">
                  <c:v>1.633698186439245</c:v>
                </c:pt>
                <c:pt idx="1814">
                  <c:v>0.417795789082442</c:v>
                </c:pt>
                <c:pt idx="1815">
                  <c:v>-0.644446349705362</c:v>
                </c:pt>
                <c:pt idx="1816">
                  <c:v>0.477658149875983</c:v>
                </c:pt>
                <c:pt idx="1817">
                  <c:v>-0.296887251101975</c:v>
                </c:pt>
                <c:pt idx="1818">
                  <c:v>-0.373350350842082</c:v>
                </c:pt>
                <c:pt idx="1819">
                  <c:v>0.543127184477744</c:v>
                </c:pt>
                <c:pt idx="1820">
                  <c:v>-0.475211480623037</c:v>
                </c:pt>
                <c:pt idx="1821">
                  <c:v>0.465997038097535</c:v>
                </c:pt>
                <c:pt idx="1822">
                  <c:v>-0.251918872274138</c:v>
                </c:pt>
                <c:pt idx="1823">
                  <c:v>-2.577891045261056</c:v>
                </c:pt>
                <c:pt idx="1824">
                  <c:v>0.449325829942553</c:v>
                </c:pt>
                <c:pt idx="1825">
                  <c:v>0.597065572420152</c:v>
                </c:pt>
                <c:pt idx="1826">
                  <c:v>0.95442430855504</c:v>
                </c:pt>
                <c:pt idx="1827">
                  <c:v>0.531634578657446</c:v>
                </c:pt>
                <c:pt idx="1828">
                  <c:v>-0.44028211037961</c:v>
                </c:pt>
                <c:pt idx="1829">
                  <c:v>-0.251560515507587</c:v>
                </c:pt>
                <c:pt idx="1830">
                  <c:v>0.892183357171817</c:v>
                </c:pt>
                <c:pt idx="1831">
                  <c:v>-0.140763541571039</c:v>
                </c:pt>
                <c:pt idx="1832">
                  <c:v>-0.737905553015583</c:v>
                </c:pt>
                <c:pt idx="1833">
                  <c:v>0.237878268057379</c:v>
                </c:pt>
                <c:pt idx="1834">
                  <c:v>-0.720486280985454</c:v>
                </c:pt>
                <c:pt idx="1835">
                  <c:v>0.413663675179342</c:v>
                </c:pt>
                <c:pt idx="1836">
                  <c:v>0.484544123902628</c:v>
                </c:pt>
                <c:pt idx="1837">
                  <c:v>0.512093789348496</c:v>
                </c:pt>
                <c:pt idx="1838">
                  <c:v>0.537938871837547</c:v>
                </c:pt>
                <c:pt idx="1839">
                  <c:v>-0.556985326091547</c:v>
                </c:pt>
                <c:pt idx="1840">
                  <c:v>-0.609170967079768</c:v>
                </c:pt>
                <c:pt idx="1841">
                  <c:v>0.349620540575499</c:v>
                </c:pt>
                <c:pt idx="1842">
                  <c:v>0.436998506265928</c:v>
                </c:pt>
                <c:pt idx="1843">
                  <c:v>-0.65607914512791</c:v>
                </c:pt>
                <c:pt idx="1844">
                  <c:v>-0.501831890070212</c:v>
                </c:pt>
                <c:pt idx="1845">
                  <c:v>-0.380515868074133</c:v>
                </c:pt>
                <c:pt idx="1846">
                  <c:v>0.554191194084728</c:v>
                </c:pt>
                <c:pt idx="1847">
                  <c:v>-3.751984878406377</c:v>
                </c:pt>
                <c:pt idx="1848">
                  <c:v>-0.163840204204175</c:v>
                </c:pt>
                <c:pt idx="1849">
                  <c:v>0.671274608478739</c:v>
                </c:pt>
                <c:pt idx="1850">
                  <c:v>0.551711684221568</c:v>
                </c:pt>
                <c:pt idx="1851">
                  <c:v>1.006412396812185</c:v>
                </c:pt>
                <c:pt idx="1852">
                  <c:v>0.513577305773743</c:v>
                </c:pt>
                <c:pt idx="1853">
                  <c:v>0.459214796052215</c:v>
                </c:pt>
                <c:pt idx="1854">
                  <c:v>0.531236857248114</c:v>
                </c:pt>
                <c:pt idx="1855">
                  <c:v>-1.500951070637864</c:v>
                </c:pt>
                <c:pt idx="1856">
                  <c:v>0.454056218230485</c:v>
                </c:pt>
                <c:pt idx="1857">
                  <c:v>-0.465621040209843</c:v>
                </c:pt>
                <c:pt idx="1858">
                  <c:v>-1.694561849601527</c:v>
                </c:pt>
                <c:pt idx="1859">
                  <c:v>-0.542589060325125</c:v>
                </c:pt>
                <c:pt idx="1860">
                  <c:v>-4.821802266989724</c:v>
                </c:pt>
                <c:pt idx="1861">
                  <c:v>0.660690890055103</c:v>
                </c:pt>
                <c:pt idx="1862">
                  <c:v>-0.183784597476345</c:v>
                </c:pt>
                <c:pt idx="1863">
                  <c:v>-0.410163142787691</c:v>
                </c:pt>
                <c:pt idx="1864">
                  <c:v>0.378168884385636</c:v>
                </c:pt>
                <c:pt idx="1865">
                  <c:v>-0.255548265486245</c:v>
                </c:pt>
                <c:pt idx="1866">
                  <c:v>-0.158648099409075</c:v>
                </c:pt>
                <c:pt idx="1867">
                  <c:v>-2.330773659377396</c:v>
                </c:pt>
                <c:pt idx="1868">
                  <c:v>0.531374933859335</c:v>
                </c:pt>
                <c:pt idx="1869">
                  <c:v>0.490302139173382</c:v>
                </c:pt>
                <c:pt idx="1870">
                  <c:v>0.559282688454984</c:v>
                </c:pt>
                <c:pt idx="1871">
                  <c:v>1.233549518891695</c:v>
                </c:pt>
                <c:pt idx="1872">
                  <c:v>-0.264061240555757</c:v>
                </c:pt>
                <c:pt idx="1873">
                  <c:v>-0.360098280679478</c:v>
                </c:pt>
                <c:pt idx="1874">
                  <c:v>-0.462481837585281</c:v>
                </c:pt>
                <c:pt idx="1875">
                  <c:v>-0.275638418744235</c:v>
                </c:pt>
                <c:pt idx="1876">
                  <c:v>-0.395912259659736</c:v>
                </c:pt>
                <c:pt idx="1877">
                  <c:v>0.52936735462274</c:v>
                </c:pt>
                <c:pt idx="1878">
                  <c:v>-0.365631565800749</c:v>
                </c:pt>
                <c:pt idx="1879">
                  <c:v>0.527897184221636</c:v>
                </c:pt>
                <c:pt idx="1880">
                  <c:v>0.439344524232633</c:v>
                </c:pt>
                <c:pt idx="1881">
                  <c:v>-3.292068460793756</c:v>
                </c:pt>
                <c:pt idx="1882">
                  <c:v>0.611835272159503</c:v>
                </c:pt>
                <c:pt idx="1883">
                  <c:v>0.556411761770707</c:v>
                </c:pt>
                <c:pt idx="1884">
                  <c:v>0.767900408224611</c:v>
                </c:pt>
                <c:pt idx="1885">
                  <c:v>0.546129862629598</c:v>
                </c:pt>
                <c:pt idx="1886">
                  <c:v>0.625038379310497</c:v>
                </c:pt>
                <c:pt idx="1887">
                  <c:v>-2.872089655036523</c:v>
                </c:pt>
                <c:pt idx="1888">
                  <c:v>1.186826305457602</c:v>
                </c:pt>
                <c:pt idx="1889">
                  <c:v>-0.378766022264411</c:v>
                </c:pt>
                <c:pt idx="1890">
                  <c:v>0.265317635489215</c:v>
                </c:pt>
                <c:pt idx="1891">
                  <c:v>0.450735928462955</c:v>
                </c:pt>
                <c:pt idx="1892">
                  <c:v>-0.174930235021617</c:v>
                </c:pt>
                <c:pt idx="1893">
                  <c:v>3.004703873520135</c:v>
                </c:pt>
                <c:pt idx="1894">
                  <c:v>0.41996975505575</c:v>
                </c:pt>
                <c:pt idx="1895">
                  <c:v>0.596580634026745</c:v>
                </c:pt>
                <c:pt idx="1896">
                  <c:v>-3.935586587658765</c:v>
                </c:pt>
                <c:pt idx="1897">
                  <c:v>0.422144036372005</c:v>
                </c:pt>
                <c:pt idx="1898">
                  <c:v>-0.139399565701117</c:v>
                </c:pt>
                <c:pt idx="1899">
                  <c:v>0.542759332833236</c:v>
                </c:pt>
                <c:pt idx="1900">
                  <c:v>-1.740415596686292</c:v>
                </c:pt>
                <c:pt idx="1901">
                  <c:v>0.551661865699761</c:v>
                </c:pt>
                <c:pt idx="1902">
                  <c:v>-1.511518591813667</c:v>
                </c:pt>
                <c:pt idx="1903">
                  <c:v>0.486532236575141</c:v>
                </c:pt>
                <c:pt idx="1904">
                  <c:v>0.599898512939808</c:v>
                </c:pt>
                <c:pt idx="1905">
                  <c:v>-0.472139084067267</c:v>
                </c:pt>
                <c:pt idx="1906">
                  <c:v>0.999377791286479</c:v>
                </c:pt>
                <c:pt idx="1907">
                  <c:v>0.497444081139476</c:v>
                </c:pt>
                <c:pt idx="1908">
                  <c:v>-1.538172394151725</c:v>
                </c:pt>
                <c:pt idx="1909">
                  <c:v>-3.25517984865327</c:v>
                </c:pt>
                <c:pt idx="1910">
                  <c:v>-0.535032346740238</c:v>
                </c:pt>
                <c:pt idx="1911">
                  <c:v>-1.007527671882168</c:v>
                </c:pt>
                <c:pt idx="1912">
                  <c:v>0.388637341506953</c:v>
                </c:pt>
                <c:pt idx="1913">
                  <c:v>0.459729542773875</c:v>
                </c:pt>
                <c:pt idx="1914">
                  <c:v>0.550781815775231</c:v>
                </c:pt>
                <c:pt idx="1915">
                  <c:v>0.353169748649802</c:v>
                </c:pt>
                <c:pt idx="1916">
                  <c:v>-0.488532167344813</c:v>
                </c:pt>
                <c:pt idx="1917">
                  <c:v>0.452211789462444</c:v>
                </c:pt>
                <c:pt idx="1918">
                  <c:v>0.277447651645691</c:v>
                </c:pt>
                <c:pt idx="1919">
                  <c:v>0.573680133524745</c:v>
                </c:pt>
                <c:pt idx="1920">
                  <c:v>-0.249375205684051</c:v>
                </c:pt>
                <c:pt idx="1921">
                  <c:v>-1.440851204054073</c:v>
                </c:pt>
                <c:pt idx="1922">
                  <c:v>0.450385215938312</c:v>
                </c:pt>
                <c:pt idx="1923">
                  <c:v>-2.434000518501211</c:v>
                </c:pt>
                <c:pt idx="1924">
                  <c:v>-0.425126821385968</c:v>
                </c:pt>
                <c:pt idx="1925">
                  <c:v>-0.289461709389428</c:v>
                </c:pt>
                <c:pt idx="1926">
                  <c:v>-0.322624312529842</c:v>
                </c:pt>
                <c:pt idx="1927">
                  <c:v>0.411727551687307</c:v>
                </c:pt>
                <c:pt idx="1928">
                  <c:v>0.451958542696571</c:v>
                </c:pt>
                <c:pt idx="1929">
                  <c:v>0.45063615780451</c:v>
                </c:pt>
                <c:pt idx="1930">
                  <c:v>-1.000215057541345</c:v>
                </c:pt>
                <c:pt idx="1931">
                  <c:v>0.966874027877814</c:v>
                </c:pt>
                <c:pt idx="1932">
                  <c:v>-0.426530620255406</c:v>
                </c:pt>
                <c:pt idx="1933">
                  <c:v>-0.437648566795163</c:v>
                </c:pt>
                <c:pt idx="1934">
                  <c:v>0.427189711268774</c:v>
                </c:pt>
                <c:pt idx="1935">
                  <c:v>0.657845420355767</c:v>
                </c:pt>
                <c:pt idx="1936">
                  <c:v>-0.896466463991405</c:v>
                </c:pt>
                <c:pt idx="1937">
                  <c:v>-0.395967612618062</c:v>
                </c:pt>
                <c:pt idx="1938">
                  <c:v>0.444205359877768</c:v>
                </c:pt>
                <c:pt idx="1939">
                  <c:v>-4.098431317997965</c:v>
                </c:pt>
                <c:pt idx="1940">
                  <c:v>-1.572051668152248</c:v>
                </c:pt>
                <c:pt idx="1941">
                  <c:v>-0.225291779225279</c:v>
                </c:pt>
                <c:pt idx="1942">
                  <c:v>0.428264830882491</c:v>
                </c:pt>
                <c:pt idx="1943">
                  <c:v>-0.36354896401532</c:v>
                </c:pt>
                <c:pt idx="1944">
                  <c:v>0.41867992098117</c:v>
                </c:pt>
                <c:pt idx="1945">
                  <c:v>0.393551247673809</c:v>
                </c:pt>
                <c:pt idx="1946">
                  <c:v>0.643609449314437</c:v>
                </c:pt>
                <c:pt idx="1947">
                  <c:v>0.441374193891559</c:v>
                </c:pt>
                <c:pt idx="1948">
                  <c:v>-1.469772829007777</c:v>
                </c:pt>
                <c:pt idx="1949">
                  <c:v>-0.372094514625935</c:v>
                </c:pt>
                <c:pt idx="1950">
                  <c:v>0.40756312766049</c:v>
                </c:pt>
                <c:pt idx="1951">
                  <c:v>-0.375186203083865</c:v>
                </c:pt>
                <c:pt idx="1952">
                  <c:v>0.448436351990288</c:v>
                </c:pt>
                <c:pt idx="1953">
                  <c:v>0.463399380221181</c:v>
                </c:pt>
                <c:pt idx="1954">
                  <c:v>-0.79551077904505</c:v>
                </c:pt>
                <c:pt idx="1955">
                  <c:v>-0.470592153144171</c:v>
                </c:pt>
                <c:pt idx="1956">
                  <c:v>0.63688244225066</c:v>
                </c:pt>
                <c:pt idx="1957">
                  <c:v>-0.192897888472658</c:v>
                </c:pt>
                <c:pt idx="1958">
                  <c:v>-1.502761141437673</c:v>
                </c:pt>
                <c:pt idx="1959">
                  <c:v>0.598199969778396</c:v>
                </c:pt>
                <c:pt idx="1960">
                  <c:v>0.4703517559757</c:v>
                </c:pt>
                <c:pt idx="1961">
                  <c:v>0.458008350429384</c:v>
                </c:pt>
                <c:pt idx="1962">
                  <c:v>-0.305529000914338</c:v>
                </c:pt>
                <c:pt idx="1963">
                  <c:v>-0.624123211992504</c:v>
                </c:pt>
                <c:pt idx="1964">
                  <c:v>0.425332844021636</c:v>
                </c:pt>
                <c:pt idx="1965">
                  <c:v>0.706300951993463</c:v>
                </c:pt>
                <c:pt idx="1966">
                  <c:v>1.203174984229278</c:v>
                </c:pt>
                <c:pt idx="1967">
                  <c:v>0.700917050794983</c:v>
                </c:pt>
                <c:pt idx="1968">
                  <c:v>-1.151343625041872</c:v>
                </c:pt>
                <c:pt idx="1969">
                  <c:v>-0.626343092124434</c:v>
                </c:pt>
                <c:pt idx="1970">
                  <c:v>0.444041097831234</c:v>
                </c:pt>
                <c:pt idx="1971">
                  <c:v>-0.349293117118249</c:v>
                </c:pt>
                <c:pt idx="1972">
                  <c:v>-0.288545578625412</c:v>
                </c:pt>
                <c:pt idx="1973">
                  <c:v>-1.194846566740771</c:v>
                </c:pt>
                <c:pt idx="1974">
                  <c:v>-0.340002421863592</c:v>
                </c:pt>
                <c:pt idx="1975">
                  <c:v>0.83864203399276</c:v>
                </c:pt>
                <c:pt idx="1976">
                  <c:v>0.663874860546578</c:v>
                </c:pt>
                <c:pt idx="1977">
                  <c:v>0.610686496077448</c:v>
                </c:pt>
                <c:pt idx="1978">
                  <c:v>0.4846066977848</c:v>
                </c:pt>
                <c:pt idx="1979">
                  <c:v>0.41083043733875</c:v>
                </c:pt>
                <c:pt idx="1980">
                  <c:v>0.261573361386219</c:v>
                </c:pt>
                <c:pt idx="1981">
                  <c:v>-0.558558810156814</c:v>
                </c:pt>
                <c:pt idx="1982">
                  <c:v>0.382789250699268</c:v>
                </c:pt>
                <c:pt idx="1983">
                  <c:v>-0.244621503335676</c:v>
                </c:pt>
                <c:pt idx="1984">
                  <c:v>-0.298096830433204</c:v>
                </c:pt>
                <c:pt idx="1985">
                  <c:v>-0.273770422571204</c:v>
                </c:pt>
                <c:pt idx="1986">
                  <c:v>-0.267343579314372</c:v>
                </c:pt>
                <c:pt idx="1987">
                  <c:v>0.802480419923008</c:v>
                </c:pt>
                <c:pt idx="1988">
                  <c:v>-0.299667694506288</c:v>
                </c:pt>
                <c:pt idx="1989">
                  <c:v>0.612585065687632</c:v>
                </c:pt>
                <c:pt idx="1990">
                  <c:v>-1.748102656828098</c:v>
                </c:pt>
                <c:pt idx="1991">
                  <c:v>0.38275923046301</c:v>
                </c:pt>
                <c:pt idx="1992">
                  <c:v>-0.391946060220285</c:v>
                </c:pt>
                <c:pt idx="1993">
                  <c:v>0.47537225120353</c:v>
                </c:pt>
                <c:pt idx="1994">
                  <c:v>-0.557129373397535</c:v>
                </c:pt>
                <c:pt idx="1995">
                  <c:v>-0.175834530166294</c:v>
                </c:pt>
                <c:pt idx="1996">
                  <c:v>0.430829083485189</c:v>
                </c:pt>
                <c:pt idx="1997">
                  <c:v>-0.247320175241495</c:v>
                </c:pt>
                <c:pt idx="1998">
                  <c:v>0.420476744982328</c:v>
                </c:pt>
                <c:pt idx="1999">
                  <c:v>0.933044627245519</c:v>
                </c:pt>
                <c:pt idx="2000">
                  <c:v>-0.336130629034664</c:v>
                </c:pt>
                <c:pt idx="2001">
                  <c:v>0.408113995478178</c:v>
                </c:pt>
                <c:pt idx="2002">
                  <c:v>1.055267622569876</c:v>
                </c:pt>
                <c:pt idx="2003">
                  <c:v>-1.68244811989356</c:v>
                </c:pt>
                <c:pt idx="2004">
                  <c:v>-1.466235352958454</c:v>
                </c:pt>
                <c:pt idx="2005">
                  <c:v>1.06899156574297</c:v>
                </c:pt>
                <c:pt idx="2006">
                  <c:v>-2.810205241300322</c:v>
                </c:pt>
                <c:pt idx="2007">
                  <c:v>-4.823772233026196</c:v>
                </c:pt>
                <c:pt idx="2008">
                  <c:v>-0.269233711704264</c:v>
                </c:pt>
                <c:pt idx="2009">
                  <c:v>-0.373414379662653</c:v>
                </c:pt>
                <c:pt idx="2010">
                  <c:v>0.362057684959331</c:v>
                </c:pt>
                <c:pt idx="2011">
                  <c:v>0.436904234229658</c:v>
                </c:pt>
                <c:pt idx="2012">
                  <c:v>3.15872674125555</c:v>
                </c:pt>
                <c:pt idx="2013">
                  <c:v>0.385267389446852</c:v>
                </c:pt>
                <c:pt idx="2014">
                  <c:v>0.512535676457994</c:v>
                </c:pt>
                <c:pt idx="2015">
                  <c:v>-0.488954622379262</c:v>
                </c:pt>
                <c:pt idx="2016">
                  <c:v>-0.521185005193879</c:v>
                </c:pt>
                <c:pt idx="2017">
                  <c:v>0.234940151762834</c:v>
                </c:pt>
                <c:pt idx="2018">
                  <c:v>0.472522718291246</c:v>
                </c:pt>
                <c:pt idx="2019">
                  <c:v>0.487038222462755</c:v>
                </c:pt>
                <c:pt idx="2020">
                  <c:v>-3.337793904655628</c:v>
                </c:pt>
                <c:pt idx="2021">
                  <c:v>0.421866079501673</c:v>
                </c:pt>
                <c:pt idx="2022">
                  <c:v>-0.277895881399401</c:v>
                </c:pt>
                <c:pt idx="2023">
                  <c:v>0.41299069853093</c:v>
                </c:pt>
                <c:pt idx="2024">
                  <c:v>-0.360606171779413</c:v>
                </c:pt>
                <c:pt idx="2025">
                  <c:v>-0.222286204131792</c:v>
                </c:pt>
                <c:pt idx="2026">
                  <c:v>0.380278418170436</c:v>
                </c:pt>
                <c:pt idx="2027">
                  <c:v>-0.218404999325353</c:v>
                </c:pt>
                <c:pt idx="2028">
                  <c:v>0.345249869066648</c:v>
                </c:pt>
                <c:pt idx="2029">
                  <c:v>0.416549349514553</c:v>
                </c:pt>
                <c:pt idx="2030">
                  <c:v>-0.192752455754517</c:v>
                </c:pt>
                <c:pt idx="2031">
                  <c:v>-0.353470796116657</c:v>
                </c:pt>
                <c:pt idx="2032">
                  <c:v>0.978513324533484</c:v>
                </c:pt>
                <c:pt idx="2033">
                  <c:v>-2.930749567835338</c:v>
                </c:pt>
                <c:pt idx="2034">
                  <c:v>0.412631855378142</c:v>
                </c:pt>
                <c:pt idx="2035">
                  <c:v>0.488143720733486</c:v>
                </c:pt>
                <c:pt idx="2036">
                  <c:v>0.481587935039403</c:v>
                </c:pt>
                <c:pt idx="2037">
                  <c:v>-1.092317810484</c:v>
                </c:pt>
                <c:pt idx="2038">
                  <c:v>0.510617079720599</c:v>
                </c:pt>
                <c:pt idx="2039">
                  <c:v>-0.346217840025889</c:v>
                </c:pt>
                <c:pt idx="2040">
                  <c:v>0.475350646845056</c:v>
                </c:pt>
                <c:pt idx="2041">
                  <c:v>-0.634921389385785</c:v>
                </c:pt>
                <c:pt idx="2042">
                  <c:v>0.434709873108477</c:v>
                </c:pt>
                <c:pt idx="2043">
                  <c:v>-0.523256265062171</c:v>
                </c:pt>
                <c:pt idx="2044">
                  <c:v>0.510905694231057</c:v>
                </c:pt>
                <c:pt idx="2045">
                  <c:v>0.202495345412172</c:v>
                </c:pt>
                <c:pt idx="2046">
                  <c:v>0.455318912129967</c:v>
                </c:pt>
                <c:pt idx="2047">
                  <c:v>-2.678670794715833</c:v>
                </c:pt>
                <c:pt idx="2048">
                  <c:v>0.336890530273542</c:v>
                </c:pt>
                <c:pt idx="2049">
                  <c:v>0.467022576284101</c:v>
                </c:pt>
                <c:pt idx="2050">
                  <c:v>0.394864438582826</c:v>
                </c:pt>
                <c:pt idx="2051">
                  <c:v>0.664822163564704</c:v>
                </c:pt>
                <c:pt idx="2052">
                  <c:v>0.634612055511572</c:v>
                </c:pt>
                <c:pt idx="2053">
                  <c:v>-0.46099199563818</c:v>
                </c:pt>
                <c:pt idx="2054">
                  <c:v>0.474593089974448</c:v>
                </c:pt>
                <c:pt idx="2055">
                  <c:v>-0.55699582095627</c:v>
                </c:pt>
                <c:pt idx="2056">
                  <c:v>0.791932685193689</c:v>
                </c:pt>
                <c:pt idx="2057">
                  <c:v>-2.52653415754557</c:v>
                </c:pt>
                <c:pt idx="2058">
                  <c:v>-0.791460881583926</c:v>
                </c:pt>
                <c:pt idx="2059">
                  <c:v>-0.464181514707896</c:v>
                </c:pt>
                <c:pt idx="2060">
                  <c:v>-0.322044325137466</c:v>
                </c:pt>
                <c:pt idx="2061">
                  <c:v>-0.619867612467624</c:v>
                </c:pt>
                <c:pt idx="2062">
                  <c:v>-0.128727352591037</c:v>
                </c:pt>
                <c:pt idx="2063">
                  <c:v>-0.312783236228791</c:v>
                </c:pt>
                <c:pt idx="2064">
                  <c:v>-0.495170586453672</c:v>
                </c:pt>
                <c:pt idx="2065">
                  <c:v>0.5283282796869</c:v>
                </c:pt>
                <c:pt idx="2066">
                  <c:v>-4.004512695598308</c:v>
                </c:pt>
                <c:pt idx="2067">
                  <c:v>-0.364962619920867</c:v>
                </c:pt>
                <c:pt idx="2068">
                  <c:v>0.284941281903245</c:v>
                </c:pt>
                <c:pt idx="2069">
                  <c:v>0.45366553211049</c:v>
                </c:pt>
                <c:pt idx="2070">
                  <c:v>-1.732659004267153</c:v>
                </c:pt>
                <c:pt idx="2071">
                  <c:v>-0.737709671555324</c:v>
                </c:pt>
                <c:pt idx="2072">
                  <c:v>0.453710266946514</c:v>
                </c:pt>
                <c:pt idx="2073">
                  <c:v>0.540791228668003</c:v>
                </c:pt>
                <c:pt idx="2074">
                  <c:v>-0.673594172331096</c:v>
                </c:pt>
                <c:pt idx="2075">
                  <c:v>-0.248291176263376</c:v>
                </c:pt>
                <c:pt idx="2076">
                  <c:v>0.523782974007502</c:v>
                </c:pt>
                <c:pt idx="2077">
                  <c:v>1.0976782107257</c:v>
                </c:pt>
                <c:pt idx="2078">
                  <c:v>0.776010554328837</c:v>
                </c:pt>
                <c:pt idx="2079">
                  <c:v>-0.34969376346589</c:v>
                </c:pt>
                <c:pt idx="2080">
                  <c:v>0.495365591769455</c:v>
                </c:pt>
                <c:pt idx="2081">
                  <c:v>-0.691816520131378</c:v>
                </c:pt>
                <c:pt idx="2082">
                  <c:v>-1.60539752049725</c:v>
                </c:pt>
                <c:pt idx="2083">
                  <c:v>0.388215269373724</c:v>
                </c:pt>
                <c:pt idx="2084">
                  <c:v>0.354567908179147</c:v>
                </c:pt>
                <c:pt idx="2085">
                  <c:v>0.396077041986102</c:v>
                </c:pt>
                <c:pt idx="2086">
                  <c:v>-0.356659315738913</c:v>
                </c:pt>
                <c:pt idx="2087">
                  <c:v>0.507488877008028</c:v>
                </c:pt>
                <c:pt idx="2088">
                  <c:v>0.637454493158268</c:v>
                </c:pt>
                <c:pt idx="2089">
                  <c:v>-0.311174215403351</c:v>
                </c:pt>
                <c:pt idx="2090">
                  <c:v>0.490702675254732</c:v>
                </c:pt>
                <c:pt idx="2091">
                  <c:v>0.39361767513866</c:v>
                </c:pt>
                <c:pt idx="2092">
                  <c:v>0.398001610248809</c:v>
                </c:pt>
                <c:pt idx="2093">
                  <c:v>0.422800667183418</c:v>
                </c:pt>
                <c:pt idx="2094">
                  <c:v>-0.194879000449075</c:v>
                </c:pt>
                <c:pt idx="2095">
                  <c:v>0.421142823674519</c:v>
                </c:pt>
                <c:pt idx="2096">
                  <c:v>-0.174158471078187</c:v>
                </c:pt>
                <c:pt idx="2097">
                  <c:v>-0.310318572929709</c:v>
                </c:pt>
                <c:pt idx="2098">
                  <c:v>-0.679859035972245</c:v>
                </c:pt>
                <c:pt idx="2099">
                  <c:v>0.4414780134597</c:v>
                </c:pt>
                <c:pt idx="2100">
                  <c:v>-1.006070918778651</c:v>
                </c:pt>
                <c:pt idx="2101">
                  <c:v>0.548680110042941</c:v>
                </c:pt>
                <c:pt idx="2102">
                  <c:v>0.818533451097413</c:v>
                </c:pt>
                <c:pt idx="2103">
                  <c:v>-0.203418097308938</c:v>
                </c:pt>
                <c:pt idx="2104">
                  <c:v>0.977499878751954</c:v>
                </c:pt>
                <c:pt idx="2105">
                  <c:v>0.347685724208052</c:v>
                </c:pt>
                <c:pt idx="2106">
                  <c:v>0.0905526163736247</c:v>
                </c:pt>
                <c:pt idx="2107">
                  <c:v>-0.260701106948121</c:v>
                </c:pt>
                <c:pt idx="2108">
                  <c:v>-0.428117707864025</c:v>
                </c:pt>
                <c:pt idx="2109">
                  <c:v>0.851044811150206</c:v>
                </c:pt>
                <c:pt idx="2110">
                  <c:v>0.511362084695493</c:v>
                </c:pt>
                <c:pt idx="2111">
                  <c:v>0.745188562640828</c:v>
                </c:pt>
                <c:pt idx="2112">
                  <c:v>-0.203670536132912</c:v>
                </c:pt>
                <c:pt idx="2113">
                  <c:v>-2.064552005297844</c:v>
                </c:pt>
                <c:pt idx="2114">
                  <c:v>0.69905237076092</c:v>
                </c:pt>
                <c:pt idx="2115">
                  <c:v>-0.666559845773034</c:v>
                </c:pt>
                <c:pt idx="2116">
                  <c:v>0.460882594142326</c:v>
                </c:pt>
                <c:pt idx="2117">
                  <c:v>-0.141196948580537</c:v>
                </c:pt>
                <c:pt idx="2118">
                  <c:v>0.299830344199222</c:v>
                </c:pt>
                <c:pt idx="2119">
                  <c:v>0.640801304094206</c:v>
                </c:pt>
                <c:pt idx="2120">
                  <c:v>-0.344672004099434</c:v>
                </c:pt>
                <c:pt idx="2121">
                  <c:v>-0.230330692974129</c:v>
                </c:pt>
                <c:pt idx="2122">
                  <c:v>0.46537827784273</c:v>
                </c:pt>
                <c:pt idx="2123">
                  <c:v>0.362644694700363</c:v>
                </c:pt>
                <c:pt idx="2124">
                  <c:v>-0.80541786464148</c:v>
                </c:pt>
                <c:pt idx="2125">
                  <c:v>0.406379168347812</c:v>
                </c:pt>
                <c:pt idx="2126">
                  <c:v>-0.522161972029731</c:v>
                </c:pt>
                <c:pt idx="2127">
                  <c:v>0.4501477347257</c:v>
                </c:pt>
                <c:pt idx="2128">
                  <c:v>-0.573005259382352</c:v>
                </c:pt>
                <c:pt idx="2129">
                  <c:v>-0.200844158692571</c:v>
                </c:pt>
                <c:pt idx="2130">
                  <c:v>-0.255432547853764</c:v>
                </c:pt>
                <c:pt idx="2131">
                  <c:v>-0.475611641143355</c:v>
                </c:pt>
                <c:pt idx="2132">
                  <c:v>-0.328571285841954</c:v>
                </c:pt>
                <c:pt idx="2133">
                  <c:v>-0.941092345768141</c:v>
                </c:pt>
                <c:pt idx="2134">
                  <c:v>-0.556430133643886</c:v>
                </c:pt>
                <c:pt idx="2135">
                  <c:v>-0.377870112380462</c:v>
                </c:pt>
                <c:pt idx="2136">
                  <c:v>0.372505146554719</c:v>
                </c:pt>
                <c:pt idx="2137">
                  <c:v>0.449342363814072</c:v>
                </c:pt>
                <c:pt idx="2138">
                  <c:v>-2.753825358020968</c:v>
                </c:pt>
                <c:pt idx="2139">
                  <c:v>-0.379830027617654</c:v>
                </c:pt>
                <c:pt idx="2140">
                  <c:v>-0.281813246109387</c:v>
                </c:pt>
                <c:pt idx="2141">
                  <c:v>0.741291431798517</c:v>
                </c:pt>
                <c:pt idx="2142">
                  <c:v>0.106726079161796</c:v>
                </c:pt>
                <c:pt idx="2143">
                  <c:v>0.799092442542864</c:v>
                </c:pt>
                <c:pt idx="2144">
                  <c:v>0.31621826304385</c:v>
                </c:pt>
                <c:pt idx="2145">
                  <c:v>0.362404466272339</c:v>
                </c:pt>
                <c:pt idx="2146">
                  <c:v>0.415008589633078</c:v>
                </c:pt>
                <c:pt idx="2147">
                  <c:v>-0.277153790955168</c:v>
                </c:pt>
                <c:pt idx="2148">
                  <c:v>0.534068273568998</c:v>
                </c:pt>
                <c:pt idx="2149">
                  <c:v>-0.412047659917416</c:v>
                </c:pt>
                <c:pt idx="2150">
                  <c:v>0.273316013694221</c:v>
                </c:pt>
                <c:pt idx="2151">
                  <c:v>0.455589317085293</c:v>
                </c:pt>
                <c:pt idx="2152">
                  <c:v>-0.309205429488283</c:v>
                </c:pt>
                <c:pt idx="2153">
                  <c:v>-4.617464575840564</c:v>
                </c:pt>
                <c:pt idx="2154">
                  <c:v>0.326340053695612</c:v>
                </c:pt>
                <c:pt idx="2155">
                  <c:v>-1.619560317807525</c:v>
                </c:pt>
                <c:pt idx="2156">
                  <c:v>0.498716788552077</c:v>
                </c:pt>
                <c:pt idx="2157">
                  <c:v>0.319105786020157</c:v>
                </c:pt>
                <c:pt idx="2158">
                  <c:v>-0.162457885220556</c:v>
                </c:pt>
                <c:pt idx="2159">
                  <c:v>-0.294172895773138</c:v>
                </c:pt>
                <c:pt idx="2160">
                  <c:v>-0.410862196831343</c:v>
                </c:pt>
                <c:pt idx="2161">
                  <c:v>-0.581764664112861</c:v>
                </c:pt>
                <c:pt idx="2162">
                  <c:v>-0.599960262518088</c:v>
                </c:pt>
                <c:pt idx="2163">
                  <c:v>-0.228296206931222</c:v>
                </c:pt>
                <c:pt idx="2164">
                  <c:v>0.329197993946991</c:v>
                </c:pt>
                <c:pt idx="2165">
                  <c:v>0.423219994362852</c:v>
                </c:pt>
                <c:pt idx="2166">
                  <c:v>0.44815012589866</c:v>
                </c:pt>
                <c:pt idx="2167">
                  <c:v>0.428283221173777</c:v>
                </c:pt>
                <c:pt idx="2168">
                  <c:v>0.473394686544927</c:v>
                </c:pt>
                <c:pt idx="2169">
                  <c:v>0.315700408709578</c:v>
                </c:pt>
                <c:pt idx="2170">
                  <c:v>0.308391885614758</c:v>
                </c:pt>
                <c:pt idx="2171">
                  <c:v>-0.452088298812338</c:v>
                </c:pt>
                <c:pt idx="2172">
                  <c:v>0.333177421890575</c:v>
                </c:pt>
                <c:pt idx="2173">
                  <c:v>-0.231573839223016</c:v>
                </c:pt>
                <c:pt idx="2174">
                  <c:v>0.404752757524049</c:v>
                </c:pt>
                <c:pt idx="2175">
                  <c:v>-0.129634103669046</c:v>
                </c:pt>
                <c:pt idx="2176">
                  <c:v>0.471760155327414</c:v>
                </c:pt>
                <c:pt idx="2177">
                  <c:v>0.465616605617921</c:v>
                </c:pt>
                <c:pt idx="2178">
                  <c:v>0.340671297547886</c:v>
                </c:pt>
                <c:pt idx="2179">
                  <c:v>-0.531892995062426</c:v>
                </c:pt>
                <c:pt idx="2180">
                  <c:v>-0.332773655126731</c:v>
                </c:pt>
                <c:pt idx="2181">
                  <c:v>0.649553065639633</c:v>
                </c:pt>
                <c:pt idx="2182">
                  <c:v>1.035017356267568</c:v>
                </c:pt>
                <c:pt idx="2183">
                  <c:v>0.429435807170563</c:v>
                </c:pt>
                <c:pt idx="2184">
                  <c:v>0.389924923793225</c:v>
                </c:pt>
                <c:pt idx="2185">
                  <c:v>-0.390949354024381</c:v>
                </c:pt>
                <c:pt idx="2186">
                  <c:v>-0.633894179459158</c:v>
                </c:pt>
                <c:pt idx="2187">
                  <c:v>0.410600821710063</c:v>
                </c:pt>
                <c:pt idx="2188">
                  <c:v>-0.415550472577001</c:v>
                </c:pt>
                <c:pt idx="2189">
                  <c:v>-0.22430750389172</c:v>
                </c:pt>
                <c:pt idx="2190">
                  <c:v>0.515936489908992</c:v>
                </c:pt>
                <c:pt idx="2191">
                  <c:v>-0.367757341651303</c:v>
                </c:pt>
                <c:pt idx="2192">
                  <c:v>0.454265001192289</c:v>
                </c:pt>
                <c:pt idx="2193">
                  <c:v>0.394437347254449</c:v>
                </c:pt>
                <c:pt idx="2194">
                  <c:v>-0.298303523990489</c:v>
                </c:pt>
                <c:pt idx="2195">
                  <c:v>-0.635639706438132</c:v>
                </c:pt>
                <c:pt idx="2196">
                  <c:v>-0.461345081578669</c:v>
                </c:pt>
                <c:pt idx="2197">
                  <c:v>0.417854195485952</c:v>
                </c:pt>
                <c:pt idx="2198">
                  <c:v>-0.67803660972282</c:v>
                </c:pt>
                <c:pt idx="2199">
                  <c:v>-0.475116498038818</c:v>
                </c:pt>
                <c:pt idx="2200">
                  <c:v>-0.32968711150712</c:v>
                </c:pt>
                <c:pt idx="2201">
                  <c:v>-0.815333740878794</c:v>
                </c:pt>
                <c:pt idx="2202">
                  <c:v>-0.545225328082702</c:v>
                </c:pt>
                <c:pt idx="2203">
                  <c:v>-2.305279785572398</c:v>
                </c:pt>
                <c:pt idx="2204">
                  <c:v>0.429040834079796</c:v>
                </c:pt>
                <c:pt idx="2205">
                  <c:v>0.172383712883002</c:v>
                </c:pt>
                <c:pt idx="2206">
                  <c:v>-0.363380459064875</c:v>
                </c:pt>
                <c:pt idx="2207">
                  <c:v>-0.300323688368465</c:v>
                </c:pt>
                <c:pt idx="2208">
                  <c:v>0.388091315033137</c:v>
                </c:pt>
                <c:pt idx="2209">
                  <c:v>0.450757825832205</c:v>
                </c:pt>
                <c:pt idx="2210">
                  <c:v>0.490345958545297</c:v>
                </c:pt>
                <c:pt idx="2211">
                  <c:v>0.320996831767193</c:v>
                </c:pt>
                <c:pt idx="2212">
                  <c:v>0.337552990561071</c:v>
                </c:pt>
                <c:pt idx="2213">
                  <c:v>-0.747710601094624</c:v>
                </c:pt>
                <c:pt idx="2214">
                  <c:v>-0.388452203513732</c:v>
                </c:pt>
                <c:pt idx="2215">
                  <c:v>-0.263830066621715</c:v>
                </c:pt>
                <c:pt idx="2216">
                  <c:v>0.290730398699394</c:v>
                </c:pt>
                <c:pt idx="2217">
                  <c:v>-1.84126481938677</c:v>
                </c:pt>
                <c:pt idx="2218">
                  <c:v>0.591825470337295</c:v>
                </c:pt>
                <c:pt idx="2219">
                  <c:v>-0.997214432584179</c:v>
                </c:pt>
                <c:pt idx="2220">
                  <c:v>0.334470684445524</c:v>
                </c:pt>
                <c:pt idx="2221">
                  <c:v>0.441022997631099</c:v>
                </c:pt>
                <c:pt idx="2222">
                  <c:v>-0.14383049434016</c:v>
                </c:pt>
                <c:pt idx="2223">
                  <c:v>-1.273944875170119</c:v>
                </c:pt>
                <c:pt idx="2224">
                  <c:v>-0.346526348312755</c:v>
                </c:pt>
                <c:pt idx="2225">
                  <c:v>-0.260073165372077</c:v>
                </c:pt>
                <c:pt idx="2226">
                  <c:v>0.513878752297675</c:v>
                </c:pt>
                <c:pt idx="2227">
                  <c:v>-0.543170554438496</c:v>
                </c:pt>
                <c:pt idx="2228">
                  <c:v>-0.400068935527169</c:v>
                </c:pt>
                <c:pt idx="2229">
                  <c:v>0.393179902835646</c:v>
                </c:pt>
                <c:pt idx="2230">
                  <c:v>0.386718151567966</c:v>
                </c:pt>
                <c:pt idx="2231">
                  <c:v>0.449894975261896</c:v>
                </c:pt>
                <c:pt idx="2232">
                  <c:v>0.346178914653994</c:v>
                </c:pt>
                <c:pt idx="2233">
                  <c:v>0.357219114473816</c:v>
                </c:pt>
                <c:pt idx="2234">
                  <c:v>0.539044896021008</c:v>
                </c:pt>
                <c:pt idx="2235">
                  <c:v>-0.399403323398417</c:v>
                </c:pt>
                <c:pt idx="2236">
                  <c:v>0.341021316655144</c:v>
                </c:pt>
                <c:pt idx="2237">
                  <c:v>-0.187362801432584</c:v>
                </c:pt>
                <c:pt idx="2238">
                  <c:v>-0.214067855054575</c:v>
                </c:pt>
                <c:pt idx="2239">
                  <c:v>0.350934440455956</c:v>
                </c:pt>
                <c:pt idx="2240">
                  <c:v>0.304179140306227</c:v>
                </c:pt>
                <c:pt idx="2241">
                  <c:v>-0.211350595452663</c:v>
                </c:pt>
                <c:pt idx="2242">
                  <c:v>0.350948216893539</c:v>
                </c:pt>
                <c:pt idx="2243">
                  <c:v>-0.300624320440069</c:v>
                </c:pt>
                <c:pt idx="2244">
                  <c:v>0.357681583127513</c:v>
                </c:pt>
                <c:pt idx="2245">
                  <c:v>-0.466908074655881</c:v>
                </c:pt>
                <c:pt idx="2246">
                  <c:v>-0.177244740874777</c:v>
                </c:pt>
                <c:pt idx="2247">
                  <c:v>-3.934865604929759</c:v>
                </c:pt>
                <c:pt idx="2248">
                  <c:v>-1.954396832487952</c:v>
                </c:pt>
                <c:pt idx="2249">
                  <c:v>0.247319972757978</c:v>
                </c:pt>
                <c:pt idx="2250">
                  <c:v>0.495703228983456</c:v>
                </c:pt>
                <c:pt idx="2251">
                  <c:v>-0.427445726644986</c:v>
                </c:pt>
                <c:pt idx="2252">
                  <c:v>-0.942365082550686</c:v>
                </c:pt>
                <c:pt idx="2253">
                  <c:v>0.373083409811799</c:v>
                </c:pt>
                <c:pt idx="2254">
                  <c:v>-0.369201461714425</c:v>
                </c:pt>
                <c:pt idx="2255">
                  <c:v>0.45709302863954</c:v>
                </c:pt>
                <c:pt idx="2256">
                  <c:v>0.435616514783629</c:v>
                </c:pt>
                <c:pt idx="2257">
                  <c:v>0.305280640961829</c:v>
                </c:pt>
                <c:pt idx="2258">
                  <c:v>0.39595291338469</c:v>
                </c:pt>
                <c:pt idx="2259">
                  <c:v>-0.760380870892505</c:v>
                </c:pt>
                <c:pt idx="2260">
                  <c:v>0.300499311068661</c:v>
                </c:pt>
                <c:pt idx="2261">
                  <c:v>0.894981647316881</c:v>
                </c:pt>
                <c:pt idx="2262">
                  <c:v>-0.596788933131003</c:v>
                </c:pt>
                <c:pt idx="2263">
                  <c:v>-3.611401466485558</c:v>
                </c:pt>
                <c:pt idx="2264">
                  <c:v>0.408073655509747</c:v>
                </c:pt>
                <c:pt idx="2265">
                  <c:v>0.438415665760214</c:v>
                </c:pt>
                <c:pt idx="2266">
                  <c:v>0.309427896567455</c:v>
                </c:pt>
                <c:pt idx="2267">
                  <c:v>0.431344614695209</c:v>
                </c:pt>
                <c:pt idx="2268">
                  <c:v>0.384921276025918</c:v>
                </c:pt>
                <c:pt idx="2269">
                  <c:v>-1.514928519460456</c:v>
                </c:pt>
                <c:pt idx="2270">
                  <c:v>-1.863965365897435</c:v>
                </c:pt>
                <c:pt idx="2271">
                  <c:v>0.40026329357306</c:v>
                </c:pt>
                <c:pt idx="2272">
                  <c:v>-0.438927706071617</c:v>
                </c:pt>
                <c:pt idx="2273">
                  <c:v>-0.186944753992715</c:v>
                </c:pt>
                <c:pt idx="2274">
                  <c:v>-0.306383258477863</c:v>
                </c:pt>
                <c:pt idx="2275">
                  <c:v>0.474059029360003</c:v>
                </c:pt>
                <c:pt idx="2276">
                  <c:v>0.484939059714012</c:v>
                </c:pt>
                <c:pt idx="2277">
                  <c:v>0.982932033773855</c:v>
                </c:pt>
                <c:pt idx="2278">
                  <c:v>0.323055631666658</c:v>
                </c:pt>
                <c:pt idx="2279">
                  <c:v>0.486958119846319</c:v>
                </c:pt>
                <c:pt idx="2280">
                  <c:v>0.419226644017953</c:v>
                </c:pt>
                <c:pt idx="2281">
                  <c:v>-0.171534496928036</c:v>
                </c:pt>
                <c:pt idx="2282">
                  <c:v>0.469124536567477</c:v>
                </c:pt>
                <c:pt idx="2283">
                  <c:v>-0.45153764483486</c:v>
                </c:pt>
                <c:pt idx="2284">
                  <c:v>-0.372510000067228</c:v>
                </c:pt>
                <c:pt idx="2285">
                  <c:v>-3.218476595313542</c:v>
                </c:pt>
                <c:pt idx="2286">
                  <c:v>0.171608460750498</c:v>
                </c:pt>
                <c:pt idx="2287">
                  <c:v>-0.335643983000297</c:v>
                </c:pt>
                <c:pt idx="2288">
                  <c:v>-0.550688005761392</c:v>
                </c:pt>
                <c:pt idx="2289">
                  <c:v>-0.164310801414613</c:v>
                </c:pt>
                <c:pt idx="2290">
                  <c:v>0.544021289270837</c:v>
                </c:pt>
                <c:pt idx="2291">
                  <c:v>0.416137561651138</c:v>
                </c:pt>
                <c:pt idx="2292">
                  <c:v>-0.165961947702204</c:v>
                </c:pt>
                <c:pt idx="2293">
                  <c:v>0.403112711990315</c:v>
                </c:pt>
                <c:pt idx="2294">
                  <c:v>-0.18460120336588</c:v>
                </c:pt>
                <c:pt idx="2295">
                  <c:v>1.021123912530544</c:v>
                </c:pt>
                <c:pt idx="2296">
                  <c:v>-3.538084632547432</c:v>
                </c:pt>
                <c:pt idx="2297">
                  <c:v>-2.7281785709615</c:v>
                </c:pt>
                <c:pt idx="2298">
                  <c:v>-2.785301318026521</c:v>
                </c:pt>
                <c:pt idx="2299">
                  <c:v>0.25116973621282</c:v>
                </c:pt>
                <c:pt idx="2300">
                  <c:v>-0.209380748865239</c:v>
                </c:pt>
                <c:pt idx="2301">
                  <c:v>-0.755583756869744</c:v>
                </c:pt>
                <c:pt idx="2302">
                  <c:v>-0.437647750444643</c:v>
                </c:pt>
                <c:pt idx="2303">
                  <c:v>-0.429532483244841</c:v>
                </c:pt>
                <c:pt idx="2304">
                  <c:v>-4.04622896227093</c:v>
                </c:pt>
                <c:pt idx="2305">
                  <c:v>-0.237498979250715</c:v>
                </c:pt>
                <c:pt idx="2306">
                  <c:v>-0.500460942362722</c:v>
                </c:pt>
                <c:pt idx="2307">
                  <c:v>0.292370798704731</c:v>
                </c:pt>
                <c:pt idx="2308">
                  <c:v>0.383631469606393</c:v>
                </c:pt>
                <c:pt idx="2309">
                  <c:v>0.333674404056132</c:v>
                </c:pt>
                <c:pt idx="2310">
                  <c:v>0.483797117447971</c:v>
                </c:pt>
                <c:pt idx="2311">
                  <c:v>-0.346991695269641</c:v>
                </c:pt>
                <c:pt idx="2312">
                  <c:v>-0.906592479029832</c:v>
                </c:pt>
                <c:pt idx="2313">
                  <c:v>0.382576672232184</c:v>
                </c:pt>
                <c:pt idx="2314">
                  <c:v>-0.409280452279565</c:v>
                </c:pt>
                <c:pt idx="2315">
                  <c:v>-4.159949153469994</c:v>
                </c:pt>
                <c:pt idx="2316">
                  <c:v>-0.185623535104862</c:v>
                </c:pt>
                <c:pt idx="2317">
                  <c:v>0.378995583159745</c:v>
                </c:pt>
                <c:pt idx="2318">
                  <c:v>-0.337176981933827</c:v>
                </c:pt>
                <c:pt idx="2319">
                  <c:v>-0.530945686016035</c:v>
                </c:pt>
                <c:pt idx="2320">
                  <c:v>0.415869286132049</c:v>
                </c:pt>
                <c:pt idx="2321">
                  <c:v>-0.205963604824255</c:v>
                </c:pt>
                <c:pt idx="2322">
                  <c:v>0.360962755072541</c:v>
                </c:pt>
                <c:pt idx="2323">
                  <c:v>0.242252199110721</c:v>
                </c:pt>
                <c:pt idx="2324">
                  <c:v>0.144914944180711</c:v>
                </c:pt>
                <c:pt idx="2325">
                  <c:v>-0.264342484092132</c:v>
                </c:pt>
                <c:pt idx="2326">
                  <c:v>-0.179392328921268</c:v>
                </c:pt>
                <c:pt idx="2327">
                  <c:v>0.391163600541297</c:v>
                </c:pt>
                <c:pt idx="2328">
                  <c:v>-0.527049675374212</c:v>
                </c:pt>
                <c:pt idx="2329">
                  <c:v>0.453857958206242</c:v>
                </c:pt>
                <c:pt idx="2330">
                  <c:v>0.47407781477429</c:v>
                </c:pt>
                <c:pt idx="2331">
                  <c:v>0.330079485260528</c:v>
                </c:pt>
                <c:pt idx="2332">
                  <c:v>1.085297169201393</c:v>
                </c:pt>
                <c:pt idx="2333">
                  <c:v>-1.917488838287413</c:v>
                </c:pt>
                <c:pt idx="2334">
                  <c:v>-0.288060422855683</c:v>
                </c:pt>
                <c:pt idx="2335">
                  <c:v>0.397421877326922</c:v>
                </c:pt>
                <c:pt idx="2336">
                  <c:v>0.310590887853899</c:v>
                </c:pt>
                <c:pt idx="2337">
                  <c:v>-0.150554528603928</c:v>
                </c:pt>
                <c:pt idx="2338">
                  <c:v>0.421005664678077</c:v>
                </c:pt>
                <c:pt idx="2339">
                  <c:v>0.352454825312047</c:v>
                </c:pt>
                <c:pt idx="2340">
                  <c:v>0.544017184038526</c:v>
                </c:pt>
                <c:pt idx="2341">
                  <c:v>-0.391118127866409</c:v>
                </c:pt>
                <c:pt idx="2342">
                  <c:v>0.450936501497118</c:v>
                </c:pt>
                <c:pt idx="2343">
                  <c:v>0.39033395975931</c:v>
                </c:pt>
                <c:pt idx="2344">
                  <c:v>-0.526113028335657</c:v>
                </c:pt>
                <c:pt idx="2345">
                  <c:v>0.458387987385541</c:v>
                </c:pt>
                <c:pt idx="2346">
                  <c:v>-0.202581466427262</c:v>
                </c:pt>
                <c:pt idx="2347">
                  <c:v>-0.449931492349636</c:v>
                </c:pt>
                <c:pt idx="2348">
                  <c:v>0.599579626211993</c:v>
                </c:pt>
                <c:pt idx="2349">
                  <c:v>0.263971097123854</c:v>
                </c:pt>
                <c:pt idx="2350">
                  <c:v>0.394983299355728</c:v>
                </c:pt>
                <c:pt idx="2351">
                  <c:v>-0.334337158548101</c:v>
                </c:pt>
                <c:pt idx="2352">
                  <c:v>0.512950736899374</c:v>
                </c:pt>
                <c:pt idx="2353">
                  <c:v>0.410890027604195</c:v>
                </c:pt>
                <c:pt idx="2354">
                  <c:v>0.399318592791059</c:v>
                </c:pt>
                <c:pt idx="2355">
                  <c:v>-0.193364945762731</c:v>
                </c:pt>
                <c:pt idx="2356">
                  <c:v>-0.547012350772526</c:v>
                </c:pt>
                <c:pt idx="2357">
                  <c:v>-0.158353344192511</c:v>
                </c:pt>
                <c:pt idx="2358">
                  <c:v>0.329242591450992</c:v>
                </c:pt>
                <c:pt idx="2359">
                  <c:v>-0.267029893976747</c:v>
                </c:pt>
                <c:pt idx="2360">
                  <c:v>0.426802030823213</c:v>
                </c:pt>
                <c:pt idx="2361">
                  <c:v>-0.498657232854283</c:v>
                </c:pt>
                <c:pt idx="2362">
                  <c:v>-0.224357290408197</c:v>
                </c:pt>
                <c:pt idx="2363">
                  <c:v>-0.272456969396995</c:v>
                </c:pt>
                <c:pt idx="2364">
                  <c:v>-0.179770365749207</c:v>
                </c:pt>
                <c:pt idx="2365">
                  <c:v>-0.433697843068319</c:v>
                </c:pt>
                <c:pt idx="2366">
                  <c:v>-0.304040133983066</c:v>
                </c:pt>
                <c:pt idx="2367">
                  <c:v>-0.320805408892446</c:v>
                </c:pt>
                <c:pt idx="2368">
                  <c:v>-1.101407882062389</c:v>
                </c:pt>
                <c:pt idx="2369">
                  <c:v>0.443181960468226</c:v>
                </c:pt>
                <c:pt idx="2370">
                  <c:v>-0.141125677250144</c:v>
                </c:pt>
                <c:pt idx="2371">
                  <c:v>0.366672476264244</c:v>
                </c:pt>
                <c:pt idx="2372">
                  <c:v>0.264364875907327</c:v>
                </c:pt>
                <c:pt idx="2373">
                  <c:v>-0.345822786909643</c:v>
                </c:pt>
                <c:pt idx="2374">
                  <c:v>0.326932938910304</c:v>
                </c:pt>
                <c:pt idx="2375">
                  <c:v>0.186627184886418</c:v>
                </c:pt>
                <c:pt idx="2376">
                  <c:v>0.362902830322898</c:v>
                </c:pt>
                <c:pt idx="2377">
                  <c:v>0.530946550343157</c:v>
                </c:pt>
                <c:pt idx="2378">
                  <c:v>0.401820933343994</c:v>
                </c:pt>
                <c:pt idx="2379">
                  <c:v>0.484009264460453</c:v>
                </c:pt>
                <c:pt idx="2380">
                  <c:v>0.642832874309238</c:v>
                </c:pt>
                <c:pt idx="2381">
                  <c:v>-0.427715848896296</c:v>
                </c:pt>
                <c:pt idx="2382">
                  <c:v>-0.269563070411083</c:v>
                </c:pt>
                <c:pt idx="2383">
                  <c:v>-0.527228915419979</c:v>
                </c:pt>
                <c:pt idx="2384">
                  <c:v>-0.295832816535599</c:v>
                </c:pt>
                <c:pt idx="2385">
                  <c:v>-0.205146732926573</c:v>
                </c:pt>
                <c:pt idx="2386">
                  <c:v>-0.292489668599206</c:v>
                </c:pt>
                <c:pt idx="2387">
                  <c:v>0.319798537686335</c:v>
                </c:pt>
                <c:pt idx="2388">
                  <c:v>0.420127419528389</c:v>
                </c:pt>
                <c:pt idx="2389">
                  <c:v>-0.307250354708654</c:v>
                </c:pt>
                <c:pt idx="2390">
                  <c:v>-0.402864448530487</c:v>
                </c:pt>
                <c:pt idx="2391">
                  <c:v>0.23195262843602</c:v>
                </c:pt>
                <c:pt idx="2392">
                  <c:v>-0.385735406614852</c:v>
                </c:pt>
                <c:pt idx="2393">
                  <c:v>-0.31207051064826</c:v>
                </c:pt>
                <c:pt idx="2394">
                  <c:v>0.406131336606039</c:v>
                </c:pt>
                <c:pt idx="2395">
                  <c:v>0.379545275150374</c:v>
                </c:pt>
                <c:pt idx="2396">
                  <c:v>-1.006458807674977</c:v>
                </c:pt>
                <c:pt idx="2397">
                  <c:v>-0.342197907313229</c:v>
                </c:pt>
                <c:pt idx="2398">
                  <c:v>0.164319306918368</c:v>
                </c:pt>
                <c:pt idx="2399">
                  <c:v>0.286373422549127</c:v>
                </c:pt>
                <c:pt idx="2400">
                  <c:v>-0.227290781477115</c:v>
                </c:pt>
                <c:pt idx="2401">
                  <c:v>-0.45696433050508</c:v>
                </c:pt>
                <c:pt idx="2402">
                  <c:v>-0.425933946245155</c:v>
                </c:pt>
                <c:pt idx="2403">
                  <c:v>-0.253796988806472</c:v>
                </c:pt>
                <c:pt idx="2404">
                  <c:v>0.494441417514408</c:v>
                </c:pt>
                <c:pt idx="2405">
                  <c:v>0.343029398503458</c:v>
                </c:pt>
                <c:pt idx="2406">
                  <c:v>-0.200109796516636</c:v>
                </c:pt>
                <c:pt idx="2407">
                  <c:v>0.254810061903774</c:v>
                </c:pt>
                <c:pt idx="2408">
                  <c:v>0.511164829244772</c:v>
                </c:pt>
                <c:pt idx="2409">
                  <c:v>-0.456327060320204</c:v>
                </c:pt>
                <c:pt idx="2410">
                  <c:v>0.324835682500831</c:v>
                </c:pt>
                <c:pt idx="2411">
                  <c:v>-0.475685069714698</c:v>
                </c:pt>
                <c:pt idx="2412">
                  <c:v>0.401507604187389</c:v>
                </c:pt>
                <c:pt idx="2413">
                  <c:v>-0.328615692294039</c:v>
                </c:pt>
                <c:pt idx="2414">
                  <c:v>1.039870206931292</c:v>
                </c:pt>
                <c:pt idx="2415">
                  <c:v>-0.291744365197665</c:v>
                </c:pt>
                <c:pt idx="2416">
                  <c:v>0.364774578166877</c:v>
                </c:pt>
                <c:pt idx="2417">
                  <c:v>-3.232411805714682</c:v>
                </c:pt>
                <c:pt idx="2418">
                  <c:v>-0.186701296937899</c:v>
                </c:pt>
                <c:pt idx="2419">
                  <c:v>0.448314591843183</c:v>
                </c:pt>
                <c:pt idx="2420">
                  <c:v>0.34651061289801</c:v>
                </c:pt>
                <c:pt idx="2421">
                  <c:v>-0.411693060796221</c:v>
                </c:pt>
                <c:pt idx="2422">
                  <c:v>0.478365424270176</c:v>
                </c:pt>
                <c:pt idx="2423">
                  <c:v>0.324655869562057</c:v>
                </c:pt>
                <c:pt idx="2424">
                  <c:v>-0.343558296951498</c:v>
                </c:pt>
                <c:pt idx="2425">
                  <c:v>-0.24670763251878</c:v>
                </c:pt>
                <c:pt idx="2426">
                  <c:v>0.523193418016315</c:v>
                </c:pt>
                <c:pt idx="2427">
                  <c:v>-0.297794773007557</c:v>
                </c:pt>
                <c:pt idx="2428">
                  <c:v>-0.608544788794916</c:v>
                </c:pt>
                <c:pt idx="2429">
                  <c:v>-3.084870455358607</c:v>
                </c:pt>
                <c:pt idx="2430">
                  <c:v>-0.37462097319484</c:v>
                </c:pt>
                <c:pt idx="2431">
                  <c:v>0.418263772258366</c:v>
                </c:pt>
                <c:pt idx="2432">
                  <c:v>0.437558886062781</c:v>
                </c:pt>
                <c:pt idx="2433">
                  <c:v>-0.466800857404807</c:v>
                </c:pt>
                <c:pt idx="2434">
                  <c:v>0.458375366441887</c:v>
                </c:pt>
                <c:pt idx="2435">
                  <c:v>0.461032244005787</c:v>
                </c:pt>
                <c:pt idx="2436">
                  <c:v>0.28530261842094</c:v>
                </c:pt>
                <c:pt idx="2437">
                  <c:v>-0.166275968669684</c:v>
                </c:pt>
                <c:pt idx="2438">
                  <c:v>-0.38230065571986</c:v>
                </c:pt>
                <c:pt idx="2439">
                  <c:v>0.323606891048683</c:v>
                </c:pt>
                <c:pt idx="2440">
                  <c:v>-0.184682100574832</c:v>
                </c:pt>
                <c:pt idx="2441">
                  <c:v>0.384898157267033</c:v>
                </c:pt>
                <c:pt idx="2442">
                  <c:v>-0.312704699261801</c:v>
                </c:pt>
                <c:pt idx="2443">
                  <c:v>-0.255964248586397</c:v>
                </c:pt>
                <c:pt idx="2444">
                  <c:v>0.348907350981212</c:v>
                </c:pt>
                <c:pt idx="2445">
                  <c:v>-0.249674934195054</c:v>
                </c:pt>
                <c:pt idx="2446">
                  <c:v>-0.450264988941429</c:v>
                </c:pt>
                <c:pt idx="2447">
                  <c:v>-0.273243791715844</c:v>
                </c:pt>
                <c:pt idx="2448">
                  <c:v>-0.446297094409362</c:v>
                </c:pt>
                <c:pt idx="2449">
                  <c:v>-0.444032805652614</c:v>
                </c:pt>
                <c:pt idx="2450">
                  <c:v>0.388589301616685</c:v>
                </c:pt>
                <c:pt idx="2451">
                  <c:v>0.458085046210496</c:v>
                </c:pt>
                <c:pt idx="2452">
                  <c:v>-0.43132559389841</c:v>
                </c:pt>
                <c:pt idx="2453">
                  <c:v>-0.249711918857425</c:v>
                </c:pt>
                <c:pt idx="2454">
                  <c:v>0.435217820596586</c:v>
                </c:pt>
                <c:pt idx="2455">
                  <c:v>-0.224815194401446</c:v>
                </c:pt>
                <c:pt idx="2456">
                  <c:v>0.319899449878857</c:v>
                </c:pt>
                <c:pt idx="2457">
                  <c:v>0.688641139926542</c:v>
                </c:pt>
                <c:pt idx="2458">
                  <c:v>0.350527883662192</c:v>
                </c:pt>
                <c:pt idx="2459">
                  <c:v>-0.331076212575277</c:v>
                </c:pt>
                <c:pt idx="2460">
                  <c:v>0.67530533456002</c:v>
                </c:pt>
                <c:pt idx="2461">
                  <c:v>-0.360753107585919</c:v>
                </c:pt>
                <c:pt idx="2462">
                  <c:v>0.399876060099521</c:v>
                </c:pt>
                <c:pt idx="2463">
                  <c:v>-0.225237785396451</c:v>
                </c:pt>
                <c:pt idx="2464">
                  <c:v>-0.296326999857096</c:v>
                </c:pt>
                <c:pt idx="2465">
                  <c:v>0.447762319183753</c:v>
                </c:pt>
                <c:pt idx="2466">
                  <c:v>-0.243301545711223</c:v>
                </c:pt>
                <c:pt idx="2467">
                  <c:v>0.453757294703415</c:v>
                </c:pt>
                <c:pt idx="2468">
                  <c:v>-0.171521923455675</c:v>
                </c:pt>
                <c:pt idx="2469">
                  <c:v>0.375773807970809</c:v>
                </c:pt>
                <c:pt idx="2470">
                  <c:v>-0.370493662667099</c:v>
                </c:pt>
                <c:pt idx="2471">
                  <c:v>-0.301563671823031</c:v>
                </c:pt>
                <c:pt idx="2472">
                  <c:v>-0.588776247701077</c:v>
                </c:pt>
                <c:pt idx="2473">
                  <c:v>0.399428111702092</c:v>
                </c:pt>
                <c:pt idx="2474">
                  <c:v>-0.118082814387551</c:v>
                </c:pt>
                <c:pt idx="2475">
                  <c:v>-0.333350614426461</c:v>
                </c:pt>
                <c:pt idx="2476">
                  <c:v>-0.351114511164709</c:v>
                </c:pt>
                <c:pt idx="2477">
                  <c:v>-0.271512594971408</c:v>
                </c:pt>
                <c:pt idx="2478">
                  <c:v>0.328726024711262</c:v>
                </c:pt>
                <c:pt idx="2479">
                  <c:v>0.376331640599772</c:v>
                </c:pt>
                <c:pt idx="2480">
                  <c:v>-0.157973360360389</c:v>
                </c:pt>
                <c:pt idx="2481">
                  <c:v>-0.148947285684345</c:v>
                </c:pt>
                <c:pt idx="2482">
                  <c:v>0.529868428276028</c:v>
                </c:pt>
                <c:pt idx="2483">
                  <c:v>0.360283009488789</c:v>
                </c:pt>
                <c:pt idx="2484">
                  <c:v>0.381607384502374</c:v>
                </c:pt>
                <c:pt idx="2485">
                  <c:v>-0.474502204366722</c:v>
                </c:pt>
                <c:pt idx="2486">
                  <c:v>-0.3944308465907</c:v>
                </c:pt>
                <c:pt idx="2487">
                  <c:v>-0.125990186008804</c:v>
                </c:pt>
                <c:pt idx="2488">
                  <c:v>0.389817390609771</c:v>
                </c:pt>
                <c:pt idx="2489">
                  <c:v>0.380851476982788</c:v>
                </c:pt>
                <c:pt idx="2490">
                  <c:v>-3.939766829790292</c:v>
                </c:pt>
                <c:pt idx="2491">
                  <c:v>-0.76459864155646</c:v>
                </c:pt>
                <c:pt idx="2492">
                  <c:v>-0.59173051638879</c:v>
                </c:pt>
                <c:pt idx="2493">
                  <c:v>-0.216484570320515</c:v>
                </c:pt>
                <c:pt idx="2494">
                  <c:v>0.565284370014736</c:v>
                </c:pt>
                <c:pt idx="2495">
                  <c:v>0.52095834041868</c:v>
                </c:pt>
                <c:pt idx="2496">
                  <c:v>-0.148411610097755</c:v>
                </c:pt>
                <c:pt idx="2497">
                  <c:v>0.904666311042578</c:v>
                </c:pt>
                <c:pt idx="2498">
                  <c:v>0.311675451908833</c:v>
                </c:pt>
                <c:pt idx="2499">
                  <c:v>0.310801512671876</c:v>
                </c:pt>
                <c:pt idx="2500">
                  <c:v>0.431659838343805</c:v>
                </c:pt>
                <c:pt idx="2501">
                  <c:v>-0.285977679911069</c:v>
                </c:pt>
                <c:pt idx="2502">
                  <c:v>0.41884955353779</c:v>
                </c:pt>
                <c:pt idx="2503">
                  <c:v>-0.300745076753348</c:v>
                </c:pt>
                <c:pt idx="2504">
                  <c:v>-0.509877230180263</c:v>
                </c:pt>
                <c:pt idx="2505">
                  <c:v>-0.416100594780237</c:v>
                </c:pt>
                <c:pt idx="2506">
                  <c:v>0.412675325304516</c:v>
                </c:pt>
                <c:pt idx="2507">
                  <c:v>0.40548762912545</c:v>
                </c:pt>
                <c:pt idx="2508">
                  <c:v>-0.466343152300215</c:v>
                </c:pt>
                <c:pt idx="2509">
                  <c:v>-0.168779642422782</c:v>
                </c:pt>
                <c:pt idx="2510">
                  <c:v>-0.21494717354111</c:v>
                </c:pt>
                <c:pt idx="2511">
                  <c:v>-0.547584743020749</c:v>
                </c:pt>
                <c:pt idx="2512">
                  <c:v>-0.263739457129987</c:v>
                </c:pt>
                <c:pt idx="2513">
                  <c:v>-0.51926307307646</c:v>
                </c:pt>
                <c:pt idx="2514">
                  <c:v>-0.229357371990068</c:v>
                </c:pt>
                <c:pt idx="2515">
                  <c:v>-0.339301599528617</c:v>
                </c:pt>
                <c:pt idx="2516">
                  <c:v>0.37843497499344</c:v>
                </c:pt>
                <c:pt idx="2517">
                  <c:v>-0.0673352904981344</c:v>
                </c:pt>
                <c:pt idx="2518">
                  <c:v>0.355835486626848</c:v>
                </c:pt>
                <c:pt idx="2519">
                  <c:v>-0.290843702720099</c:v>
                </c:pt>
                <c:pt idx="2520">
                  <c:v>-0.310230069325085</c:v>
                </c:pt>
                <c:pt idx="2521">
                  <c:v>0.577878907689756</c:v>
                </c:pt>
                <c:pt idx="2522">
                  <c:v>-0.277743029270074</c:v>
                </c:pt>
                <c:pt idx="2523">
                  <c:v>-0.458704224700706</c:v>
                </c:pt>
                <c:pt idx="2524">
                  <c:v>0.292939794500705</c:v>
                </c:pt>
                <c:pt idx="2525">
                  <c:v>0.36262948414824</c:v>
                </c:pt>
                <c:pt idx="2526">
                  <c:v>0.31673662651358</c:v>
                </c:pt>
                <c:pt idx="2527">
                  <c:v>0.56228283607019</c:v>
                </c:pt>
                <c:pt idx="2528">
                  <c:v>0.449599576227281</c:v>
                </c:pt>
                <c:pt idx="2529">
                  <c:v>-0.246136841762363</c:v>
                </c:pt>
                <c:pt idx="2530">
                  <c:v>0.357838395807724</c:v>
                </c:pt>
                <c:pt idx="2531">
                  <c:v>-0.584404929415843</c:v>
                </c:pt>
                <c:pt idx="2532">
                  <c:v>0.245977068161366</c:v>
                </c:pt>
                <c:pt idx="2533">
                  <c:v>-2.412496854607487</c:v>
                </c:pt>
                <c:pt idx="2534">
                  <c:v>0.382736268016015</c:v>
                </c:pt>
                <c:pt idx="2535">
                  <c:v>0.37539770853376</c:v>
                </c:pt>
                <c:pt idx="2536">
                  <c:v>-0.283608934976645</c:v>
                </c:pt>
                <c:pt idx="2537">
                  <c:v>0.395045877355057</c:v>
                </c:pt>
                <c:pt idx="2538">
                  <c:v>0.897429310805794</c:v>
                </c:pt>
                <c:pt idx="2539">
                  <c:v>0.808235750872054</c:v>
                </c:pt>
                <c:pt idx="2540">
                  <c:v>0.609516353968932</c:v>
                </c:pt>
                <c:pt idx="2541">
                  <c:v>0.785163955727926</c:v>
                </c:pt>
                <c:pt idx="2542">
                  <c:v>0.329658528398861</c:v>
                </c:pt>
                <c:pt idx="2543">
                  <c:v>0.287316707907537</c:v>
                </c:pt>
                <c:pt idx="2544">
                  <c:v>0.471276789720994</c:v>
                </c:pt>
                <c:pt idx="2545">
                  <c:v>0.343490022803208</c:v>
                </c:pt>
                <c:pt idx="2546">
                  <c:v>0.266568001985353</c:v>
                </c:pt>
                <c:pt idx="2547">
                  <c:v>-0.298112566142164</c:v>
                </c:pt>
                <c:pt idx="2548">
                  <c:v>0.341271092737712</c:v>
                </c:pt>
                <c:pt idx="2549">
                  <c:v>0.308986327673261</c:v>
                </c:pt>
                <c:pt idx="2550">
                  <c:v>-0.395669179036323</c:v>
                </c:pt>
                <c:pt idx="2551">
                  <c:v>0.351432877834768</c:v>
                </c:pt>
                <c:pt idx="2552">
                  <c:v>-0.169655010282094</c:v>
                </c:pt>
                <c:pt idx="2553">
                  <c:v>-0.321061778669975</c:v>
                </c:pt>
                <c:pt idx="2554">
                  <c:v>0.402943282421112</c:v>
                </c:pt>
                <c:pt idx="2555">
                  <c:v>0.39367294734171</c:v>
                </c:pt>
                <c:pt idx="2556">
                  <c:v>1.430348024142915</c:v>
                </c:pt>
                <c:pt idx="2557">
                  <c:v>0.553294824024162</c:v>
                </c:pt>
                <c:pt idx="2558">
                  <c:v>0.37994805932065</c:v>
                </c:pt>
                <c:pt idx="2559">
                  <c:v>0.322531427849924</c:v>
                </c:pt>
                <c:pt idx="2560">
                  <c:v>0.358371685932327</c:v>
                </c:pt>
                <c:pt idx="2561">
                  <c:v>-0.105059795886505</c:v>
                </c:pt>
                <c:pt idx="2562">
                  <c:v>0.449402929896601</c:v>
                </c:pt>
                <c:pt idx="2563">
                  <c:v>-0.135180800592443</c:v>
                </c:pt>
                <c:pt idx="2564">
                  <c:v>0.220862895342525</c:v>
                </c:pt>
                <c:pt idx="2565">
                  <c:v>-0.419306539897924</c:v>
                </c:pt>
                <c:pt idx="2566">
                  <c:v>-0.508944635162061</c:v>
                </c:pt>
                <c:pt idx="2567">
                  <c:v>0.36196658097585</c:v>
                </c:pt>
                <c:pt idx="2568">
                  <c:v>0.399085611648114</c:v>
                </c:pt>
                <c:pt idx="2569">
                  <c:v>0.319823529943513</c:v>
                </c:pt>
                <c:pt idx="2570">
                  <c:v>0.285179685085079</c:v>
                </c:pt>
                <c:pt idx="2571">
                  <c:v>0.357962809629173</c:v>
                </c:pt>
                <c:pt idx="2572">
                  <c:v>0.493802159996112</c:v>
                </c:pt>
                <c:pt idx="2573">
                  <c:v>0.319422634195703</c:v>
                </c:pt>
                <c:pt idx="2574">
                  <c:v>0.29285794447616</c:v>
                </c:pt>
                <c:pt idx="2575">
                  <c:v>-0.365094093268621</c:v>
                </c:pt>
                <c:pt idx="2576">
                  <c:v>0.360276681570686</c:v>
                </c:pt>
                <c:pt idx="2577">
                  <c:v>0.332794891534867</c:v>
                </c:pt>
                <c:pt idx="2578">
                  <c:v>0.640918970107716</c:v>
                </c:pt>
                <c:pt idx="2579">
                  <c:v>0.868456129892148</c:v>
                </c:pt>
                <c:pt idx="2580">
                  <c:v>0.499630715598408</c:v>
                </c:pt>
                <c:pt idx="2581">
                  <c:v>-0.180171934530102</c:v>
                </c:pt>
                <c:pt idx="2582">
                  <c:v>0.297714479536668</c:v>
                </c:pt>
                <c:pt idx="2583">
                  <c:v>0.41141404945685</c:v>
                </c:pt>
                <c:pt idx="2584">
                  <c:v>-0.149617121656095</c:v>
                </c:pt>
                <c:pt idx="2585">
                  <c:v>0.341541720056455</c:v>
                </c:pt>
                <c:pt idx="2586">
                  <c:v>0.533878321362567</c:v>
                </c:pt>
                <c:pt idx="2587">
                  <c:v>0.295126318565922</c:v>
                </c:pt>
                <c:pt idx="2588">
                  <c:v>0.331661187557661</c:v>
                </c:pt>
                <c:pt idx="2589">
                  <c:v>0.420471999377786</c:v>
                </c:pt>
                <c:pt idx="2590">
                  <c:v>0.201156972175512</c:v>
                </c:pt>
                <c:pt idx="2591">
                  <c:v>-0.536220550612424</c:v>
                </c:pt>
                <c:pt idx="2592">
                  <c:v>-0.380761110845856</c:v>
                </c:pt>
                <c:pt idx="2593">
                  <c:v>0.357203926929211</c:v>
                </c:pt>
                <c:pt idx="2594">
                  <c:v>-0.256824601101692</c:v>
                </c:pt>
                <c:pt idx="2595">
                  <c:v>0.927740734291138</c:v>
                </c:pt>
                <c:pt idx="2596">
                  <c:v>0.690737861305254</c:v>
                </c:pt>
                <c:pt idx="2597">
                  <c:v>-0.215528383485795</c:v>
                </c:pt>
                <c:pt idx="2598">
                  <c:v>0.320384135757123</c:v>
                </c:pt>
                <c:pt idx="2599">
                  <c:v>0.316995387124833</c:v>
                </c:pt>
                <c:pt idx="2600">
                  <c:v>0.531785890292341</c:v>
                </c:pt>
                <c:pt idx="2601">
                  <c:v>0.441116444451526</c:v>
                </c:pt>
                <c:pt idx="2602">
                  <c:v>-0.171048759650244</c:v>
                </c:pt>
                <c:pt idx="2603">
                  <c:v>0.319477958282866</c:v>
                </c:pt>
                <c:pt idx="2604">
                  <c:v>0.433331943419575</c:v>
                </c:pt>
                <c:pt idx="2605">
                  <c:v>0.296350431100847</c:v>
                </c:pt>
                <c:pt idx="2606">
                  <c:v>-0.674164997785562</c:v>
                </c:pt>
                <c:pt idx="2607">
                  <c:v>-0.322484898628585</c:v>
                </c:pt>
                <c:pt idx="2608">
                  <c:v>0.311531991256755</c:v>
                </c:pt>
                <c:pt idx="2609">
                  <c:v>0.924099842083629</c:v>
                </c:pt>
                <c:pt idx="2610">
                  <c:v>0.30150227177425</c:v>
                </c:pt>
                <c:pt idx="2611">
                  <c:v>0.251966984097085</c:v>
                </c:pt>
                <c:pt idx="2612">
                  <c:v>0.335229074866347</c:v>
                </c:pt>
                <c:pt idx="2613">
                  <c:v>1.38929047112304</c:v>
                </c:pt>
                <c:pt idx="2614">
                  <c:v>0.436696461959672</c:v>
                </c:pt>
                <c:pt idx="2615">
                  <c:v>-0.41024886541748</c:v>
                </c:pt>
                <c:pt idx="2616">
                  <c:v>-0.137714445604645</c:v>
                </c:pt>
                <c:pt idx="2617">
                  <c:v>0.537148882912523</c:v>
                </c:pt>
                <c:pt idx="2618">
                  <c:v>0.427809268082813</c:v>
                </c:pt>
                <c:pt idx="2619">
                  <c:v>0.41097511381047</c:v>
                </c:pt>
                <c:pt idx="2620">
                  <c:v>0.365967565526051</c:v>
                </c:pt>
                <c:pt idx="2621">
                  <c:v>0.561646042831714</c:v>
                </c:pt>
                <c:pt idx="2622">
                  <c:v>-0.243283381832379</c:v>
                </c:pt>
                <c:pt idx="2623">
                  <c:v>0.332924764272084</c:v>
                </c:pt>
                <c:pt idx="2624">
                  <c:v>-0.371934185448331</c:v>
                </c:pt>
                <c:pt idx="2625">
                  <c:v>0.427642109193212</c:v>
                </c:pt>
                <c:pt idx="2626">
                  <c:v>-0.331959169838931</c:v>
                </c:pt>
                <c:pt idx="2627">
                  <c:v>0.484594711977939</c:v>
                </c:pt>
                <c:pt idx="2628">
                  <c:v>-0.382907547708289</c:v>
                </c:pt>
                <c:pt idx="2629">
                  <c:v>0.341474351475955</c:v>
                </c:pt>
                <c:pt idx="2630">
                  <c:v>-0.367554556487474</c:v>
                </c:pt>
                <c:pt idx="2631">
                  <c:v>0.337446412175542</c:v>
                </c:pt>
                <c:pt idx="2632">
                  <c:v>-0.267552686654495</c:v>
                </c:pt>
                <c:pt idx="2633">
                  <c:v>1.381185762747686</c:v>
                </c:pt>
                <c:pt idx="2634">
                  <c:v>-0.177557070306378</c:v>
                </c:pt>
                <c:pt idx="2635">
                  <c:v>-4.470406318571944</c:v>
                </c:pt>
                <c:pt idx="2636">
                  <c:v>0.410553484290658</c:v>
                </c:pt>
                <c:pt idx="2637">
                  <c:v>-0.705345611857693</c:v>
                </c:pt>
                <c:pt idx="2638">
                  <c:v>0.418024038920929</c:v>
                </c:pt>
                <c:pt idx="2639">
                  <c:v>-0.134403263878815</c:v>
                </c:pt>
                <c:pt idx="2640">
                  <c:v>0.295185426771599</c:v>
                </c:pt>
                <c:pt idx="2641">
                  <c:v>-0.300560381291478</c:v>
                </c:pt>
                <c:pt idx="2642">
                  <c:v>0.400855008276927</c:v>
                </c:pt>
                <c:pt idx="2643">
                  <c:v>-0.294235960857129</c:v>
                </c:pt>
                <c:pt idx="2644">
                  <c:v>0.347149050586587</c:v>
                </c:pt>
                <c:pt idx="2645">
                  <c:v>0.418331760733135</c:v>
                </c:pt>
                <c:pt idx="2646">
                  <c:v>0.274686284715656</c:v>
                </c:pt>
                <c:pt idx="2647">
                  <c:v>-0.80757699944221</c:v>
                </c:pt>
                <c:pt idx="2648">
                  <c:v>0.720141468980408</c:v>
                </c:pt>
                <c:pt idx="2649">
                  <c:v>-0.381068950821173</c:v>
                </c:pt>
                <c:pt idx="2650">
                  <c:v>-0.297859732970414</c:v>
                </c:pt>
                <c:pt idx="2651">
                  <c:v>0.307643732086963</c:v>
                </c:pt>
                <c:pt idx="2652">
                  <c:v>-0.179841524371365</c:v>
                </c:pt>
                <c:pt idx="2653">
                  <c:v>0.443254269949363</c:v>
                </c:pt>
                <c:pt idx="2654">
                  <c:v>0.244256205783679</c:v>
                </c:pt>
                <c:pt idx="2655">
                  <c:v>0.265223253717807</c:v>
                </c:pt>
                <c:pt idx="2656">
                  <c:v>0.427834607028388</c:v>
                </c:pt>
                <c:pt idx="2657">
                  <c:v>0.347541838651259</c:v>
                </c:pt>
                <c:pt idx="2658">
                  <c:v>-0.148890929280098</c:v>
                </c:pt>
                <c:pt idx="2659">
                  <c:v>1.070331931938396</c:v>
                </c:pt>
                <c:pt idx="2660">
                  <c:v>0.477636727633981</c:v>
                </c:pt>
                <c:pt idx="2661">
                  <c:v>0.416824261031789</c:v>
                </c:pt>
                <c:pt idx="2662">
                  <c:v>-4.404198569250076</c:v>
                </c:pt>
                <c:pt idx="2663">
                  <c:v>-0.286193147952603</c:v>
                </c:pt>
                <c:pt idx="2664">
                  <c:v>-2.26306639790482</c:v>
                </c:pt>
                <c:pt idx="2665">
                  <c:v>0.399596885609939</c:v>
                </c:pt>
                <c:pt idx="2666">
                  <c:v>-0.365940485978642</c:v>
                </c:pt>
                <c:pt idx="2667">
                  <c:v>-0.0918468312069124</c:v>
                </c:pt>
                <c:pt idx="2668">
                  <c:v>0.435130440257521</c:v>
                </c:pt>
                <c:pt idx="2669">
                  <c:v>0.513035652025315</c:v>
                </c:pt>
                <c:pt idx="2670">
                  <c:v>-0.331876520038666</c:v>
                </c:pt>
                <c:pt idx="2671">
                  <c:v>0.398332591137391</c:v>
                </c:pt>
                <c:pt idx="2672">
                  <c:v>-0.160992023485788</c:v>
                </c:pt>
                <c:pt idx="2673">
                  <c:v>-0.477301381238174</c:v>
                </c:pt>
                <c:pt idx="2674">
                  <c:v>0.463483322178786</c:v>
                </c:pt>
                <c:pt idx="2675">
                  <c:v>-0.175605309078306</c:v>
                </c:pt>
                <c:pt idx="2676">
                  <c:v>-0.196002597753466</c:v>
                </c:pt>
                <c:pt idx="2677">
                  <c:v>-0.147028158896701</c:v>
                </c:pt>
                <c:pt idx="2678">
                  <c:v>-0.82217857000401</c:v>
                </c:pt>
                <c:pt idx="2679">
                  <c:v>0.547566233488141</c:v>
                </c:pt>
                <c:pt idx="2680">
                  <c:v>-0.268455623198527</c:v>
                </c:pt>
                <c:pt idx="2681">
                  <c:v>-0.365816703510049</c:v>
                </c:pt>
                <c:pt idx="2682">
                  <c:v>0.569531495857996</c:v>
                </c:pt>
                <c:pt idx="2683">
                  <c:v>0.347546726541169</c:v>
                </c:pt>
                <c:pt idx="2684">
                  <c:v>0.38135361094614</c:v>
                </c:pt>
                <c:pt idx="2685">
                  <c:v>0.353878814292595</c:v>
                </c:pt>
                <c:pt idx="2686">
                  <c:v>0.395385764199005</c:v>
                </c:pt>
                <c:pt idx="2687">
                  <c:v>0.316041204964674</c:v>
                </c:pt>
                <c:pt idx="2688">
                  <c:v>0.887941379624574</c:v>
                </c:pt>
                <c:pt idx="2689">
                  <c:v>-1.787216959673565</c:v>
                </c:pt>
                <c:pt idx="2690">
                  <c:v>-0.82283521008341</c:v>
                </c:pt>
                <c:pt idx="2691">
                  <c:v>0.546472584543719</c:v>
                </c:pt>
                <c:pt idx="2692">
                  <c:v>-0.219961403006073</c:v>
                </c:pt>
                <c:pt idx="2693">
                  <c:v>0.365232117129016</c:v>
                </c:pt>
                <c:pt idx="2694">
                  <c:v>0.561460291563658</c:v>
                </c:pt>
                <c:pt idx="2695">
                  <c:v>-0.697456029518664</c:v>
                </c:pt>
                <c:pt idx="2696">
                  <c:v>-0.677689083501636</c:v>
                </c:pt>
                <c:pt idx="2697">
                  <c:v>0.239638951655859</c:v>
                </c:pt>
                <c:pt idx="2698">
                  <c:v>-0.176181612999781</c:v>
                </c:pt>
                <c:pt idx="2699">
                  <c:v>0.355502154379381</c:v>
                </c:pt>
                <c:pt idx="2700">
                  <c:v>0.412368963337156</c:v>
                </c:pt>
                <c:pt idx="2701">
                  <c:v>0.40627601603213</c:v>
                </c:pt>
                <c:pt idx="2702">
                  <c:v>-0.144844259663062</c:v>
                </c:pt>
                <c:pt idx="2703">
                  <c:v>-1.360794074407668</c:v>
                </c:pt>
                <c:pt idx="2704">
                  <c:v>-0.755628248008572</c:v>
                </c:pt>
                <c:pt idx="2705">
                  <c:v>-0.313759353090475</c:v>
                </c:pt>
                <c:pt idx="2706">
                  <c:v>0.326471034750821</c:v>
                </c:pt>
                <c:pt idx="2707">
                  <c:v>-0.248483478520572</c:v>
                </c:pt>
                <c:pt idx="2708">
                  <c:v>-0.25384331368468</c:v>
                </c:pt>
                <c:pt idx="2709">
                  <c:v>0.315447262434395</c:v>
                </c:pt>
                <c:pt idx="2710">
                  <c:v>-0.729731028793788</c:v>
                </c:pt>
                <c:pt idx="2711">
                  <c:v>0.43605708320475</c:v>
                </c:pt>
                <c:pt idx="2712">
                  <c:v>-0.140508559912519</c:v>
                </c:pt>
                <c:pt idx="2713">
                  <c:v>0.622015706875732</c:v>
                </c:pt>
                <c:pt idx="2714">
                  <c:v>-0.867521036993075</c:v>
                </c:pt>
                <c:pt idx="2715">
                  <c:v>-0.285733027503672</c:v>
                </c:pt>
                <c:pt idx="2716">
                  <c:v>0.301514529823602</c:v>
                </c:pt>
                <c:pt idx="2717">
                  <c:v>-0.191236081323834</c:v>
                </c:pt>
                <c:pt idx="2718">
                  <c:v>-1.200780688601583</c:v>
                </c:pt>
                <c:pt idx="2719">
                  <c:v>0.411221845934972</c:v>
                </c:pt>
                <c:pt idx="2720">
                  <c:v>0.419701728571793</c:v>
                </c:pt>
                <c:pt idx="2721">
                  <c:v>0.466735644393815</c:v>
                </c:pt>
                <c:pt idx="2722">
                  <c:v>0.464881909152924</c:v>
                </c:pt>
                <c:pt idx="2723">
                  <c:v>1.257270734700632</c:v>
                </c:pt>
                <c:pt idx="2724">
                  <c:v>0.284911686142817</c:v>
                </c:pt>
                <c:pt idx="2725">
                  <c:v>0.51311708342479</c:v>
                </c:pt>
                <c:pt idx="2726">
                  <c:v>0.924717894470655</c:v>
                </c:pt>
                <c:pt idx="2727">
                  <c:v>-0.197095359738701</c:v>
                </c:pt>
                <c:pt idx="2728">
                  <c:v>0.333463050227252</c:v>
                </c:pt>
                <c:pt idx="2729">
                  <c:v>0.290691376358849</c:v>
                </c:pt>
                <c:pt idx="2730">
                  <c:v>0.43068957131594</c:v>
                </c:pt>
                <c:pt idx="2731">
                  <c:v>0.580743378247728</c:v>
                </c:pt>
                <c:pt idx="2732">
                  <c:v>0.383455499553267</c:v>
                </c:pt>
                <c:pt idx="2733">
                  <c:v>-0.34950380139099</c:v>
                </c:pt>
                <c:pt idx="2734">
                  <c:v>-0.396991716215709</c:v>
                </c:pt>
                <c:pt idx="2735">
                  <c:v>0.350738310219607</c:v>
                </c:pt>
                <c:pt idx="2736">
                  <c:v>0.641112105735353</c:v>
                </c:pt>
                <c:pt idx="2737">
                  <c:v>0.417744278985906</c:v>
                </c:pt>
                <c:pt idx="2738">
                  <c:v>-0.51610851178467</c:v>
                </c:pt>
                <c:pt idx="2739">
                  <c:v>0.792976269623711</c:v>
                </c:pt>
                <c:pt idx="2740">
                  <c:v>-0.130232785025504</c:v>
                </c:pt>
                <c:pt idx="2741">
                  <c:v>-0.580738675831409</c:v>
                </c:pt>
                <c:pt idx="2742">
                  <c:v>0.36163531895289</c:v>
                </c:pt>
                <c:pt idx="2743">
                  <c:v>0.24788950725386</c:v>
                </c:pt>
                <c:pt idx="2744">
                  <c:v>0.167002655039751</c:v>
                </c:pt>
                <c:pt idx="2745">
                  <c:v>0.311850707533404</c:v>
                </c:pt>
                <c:pt idx="2746">
                  <c:v>0.290082705400084</c:v>
                </c:pt>
                <c:pt idx="2747">
                  <c:v>0.393011433949466</c:v>
                </c:pt>
                <c:pt idx="2748">
                  <c:v>-0.53890487258232</c:v>
                </c:pt>
                <c:pt idx="2749">
                  <c:v>-0.194466921247134</c:v>
                </c:pt>
                <c:pt idx="2750">
                  <c:v>0.351461100766913</c:v>
                </c:pt>
                <c:pt idx="2751">
                  <c:v>0.386041213203756</c:v>
                </c:pt>
                <c:pt idx="2752">
                  <c:v>-0.144906352406957</c:v>
                </c:pt>
                <c:pt idx="2753">
                  <c:v>-1.542271343125575</c:v>
                </c:pt>
                <c:pt idx="2754">
                  <c:v>-0.183033404494143</c:v>
                </c:pt>
                <c:pt idx="2755">
                  <c:v>0.444059022663105</c:v>
                </c:pt>
                <c:pt idx="2756">
                  <c:v>0.432491556600478</c:v>
                </c:pt>
                <c:pt idx="2757">
                  <c:v>0.260682613035833</c:v>
                </c:pt>
                <c:pt idx="2758">
                  <c:v>-0.292730415757209</c:v>
                </c:pt>
                <c:pt idx="2759">
                  <c:v>0.318339585909754</c:v>
                </c:pt>
                <c:pt idx="2760">
                  <c:v>0.3865159091605</c:v>
                </c:pt>
                <c:pt idx="2761">
                  <c:v>0.301602611499963</c:v>
                </c:pt>
                <c:pt idx="2762">
                  <c:v>0.191990707388491</c:v>
                </c:pt>
                <c:pt idx="2763">
                  <c:v>0.526963000653093</c:v>
                </c:pt>
                <c:pt idx="2764">
                  <c:v>0.192462064616153</c:v>
                </c:pt>
                <c:pt idx="2765">
                  <c:v>0.734723672418538</c:v>
                </c:pt>
                <c:pt idx="2766">
                  <c:v>0.360737034738864</c:v>
                </c:pt>
                <c:pt idx="2767">
                  <c:v>0.447236446716186</c:v>
                </c:pt>
                <c:pt idx="2768">
                  <c:v>0.567818021904853</c:v>
                </c:pt>
                <c:pt idx="2769">
                  <c:v>0.574338392639094</c:v>
                </c:pt>
                <c:pt idx="2770">
                  <c:v>0.463508479706263</c:v>
                </c:pt>
                <c:pt idx="2771">
                  <c:v>0.320547859387384</c:v>
                </c:pt>
                <c:pt idx="2772">
                  <c:v>0.399097342753402</c:v>
                </c:pt>
                <c:pt idx="2773">
                  <c:v>0.12697071797273</c:v>
                </c:pt>
                <c:pt idx="2774">
                  <c:v>-2.069778149291229</c:v>
                </c:pt>
                <c:pt idx="2775">
                  <c:v>0.228032129120469</c:v>
                </c:pt>
                <c:pt idx="2776">
                  <c:v>-0.32852337468651</c:v>
                </c:pt>
                <c:pt idx="2777">
                  <c:v>0.614915192382475</c:v>
                </c:pt>
                <c:pt idx="2778">
                  <c:v>0.317720157817199</c:v>
                </c:pt>
                <c:pt idx="2779">
                  <c:v>0.270511482573874</c:v>
                </c:pt>
                <c:pt idx="2780">
                  <c:v>-0.340360957080341</c:v>
                </c:pt>
                <c:pt idx="2781">
                  <c:v>0.2994567948982</c:v>
                </c:pt>
                <c:pt idx="2782">
                  <c:v>0.343136387842291</c:v>
                </c:pt>
                <c:pt idx="2783">
                  <c:v>0.414525157287866</c:v>
                </c:pt>
                <c:pt idx="2784">
                  <c:v>-0.175392502445551</c:v>
                </c:pt>
                <c:pt idx="2785">
                  <c:v>-0.360394821869727</c:v>
                </c:pt>
                <c:pt idx="2786">
                  <c:v>0.272365562644164</c:v>
                </c:pt>
                <c:pt idx="2787">
                  <c:v>0.398415041264788</c:v>
                </c:pt>
                <c:pt idx="2788">
                  <c:v>-0.669033349783549</c:v>
                </c:pt>
                <c:pt idx="2789">
                  <c:v>-0.388814872290487</c:v>
                </c:pt>
                <c:pt idx="2790">
                  <c:v>-0.277984841486681</c:v>
                </c:pt>
                <c:pt idx="2791">
                  <c:v>0.753615607447499</c:v>
                </c:pt>
                <c:pt idx="2792">
                  <c:v>-0.381407944630257</c:v>
                </c:pt>
                <c:pt idx="2793">
                  <c:v>-0.233015782285896</c:v>
                </c:pt>
                <c:pt idx="2794">
                  <c:v>0.375597833498087</c:v>
                </c:pt>
                <c:pt idx="2795">
                  <c:v>-5.201072875655916</c:v>
                </c:pt>
                <c:pt idx="2796">
                  <c:v>0.755618358253568</c:v>
                </c:pt>
                <c:pt idx="2797">
                  <c:v>-0.254467210016809</c:v>
                </c:pt>
                <c:pt idx="2798">
                  <c:v>0.429368602828098</c:v>
                </c:pt>
                <c:pt idx="2799">
                  <c:v>0.50682332853987</c:v>
                </c:pt>
                <c:pt idx="2800">
                  <c:v>0.258953800081063</c:v>
                </c:pt>
                <c:pt idx="2801">
                  <c:v>-0.22082593732804</c:v>
                </c:pt>
                <c:pt idx="2802">
                  <c:v>0.375813808145146</c:v>
                </c:pt>
                <c:pt idx="2803">
                  <c:v>0.257114827536919</c:v>
                </c:pt>
                <c:pt idx="2804">
                  <c:v>-0.218025557510809</c:v>
                </c:pt>
                <c:pt idx="2805">
                  <c:v>0.306589653386881</c:v>
                </c:pt>
                <c:pt idx="2806">
                  <c:v>-0.320736922018497</c:v>
                </c:pt>
                <c:pt idx="2807">
                  <c:v>0.345710468319401</c:v>
                </c:pt>
                <c:pt idx="2808">
                  <c:v>0.35132874772106</c:v>
                </c:pt>
                <c:pt idx="2809">
                  <c:v>-0.126908837269227</c:v>
                </c:pt>
                <c:pt idx="2810">
                  <c:v>-0.151159281883537</c:v>
                </c:pt>
                <c:pt idx="2811">
                  <c:v>0.36875661678997</c:v>
                </c:pt>
                <c:pt idx="2812">
                  <c:v>0.307463701674805</c:v>
                </c:pt>
                <c:pt idx="2813">
                  <c:v>0.31556123406482</c:v>
                </c:pt>
                <c:pt idx="2814">
                  <c:v>-1.286429442505675</c:v>
                </c:pt>
                <c:pt idx="2815">
                  <c:v>0.304489084202367</c:v>
                </c:pt>
                <c:pt idx="2816">
                  <c:v>-0.234287079930943</c:v>
                </c:pt>
                <c:pt idx="2817">
                  <c:v>-0.345729983959587</c:v>
                </c:pt>
                <c:pt idx="2818">
                  <c:v>-0.130402687593676</c:v>
                </c:pt>
                <c:pt idx="2819">
                  <c:v>-4.018277782561452</c:v>
                </c:pt>
                <c:pt idx="2820">
                  <c:v>0.28312427706331</c:v>
                </c:pt>
                <c:pt idx="2821">
                  <c:v>0.224889137490297</c:v>
                </c:pt>
                <c:pt idx="2822">
                  <c:v>0.454939514497905</c:v>
                </c:pt>
                <c:pt idx="2823">
                  <c:v>0.588064527672821</c:v>
                </c:pt>
                <c:pt idx="2824">
                  <c:v>0.322993944619071</c:v>
                </c:pt>
                <c:pt idx="2825">
                  <c:v>0.264003916679851</c:v>
                </c:pt>
                <c:pt idx="2826">
                  <c:v>-4.758919035216738</c:v>
                </c:pt>
                <c:pt idx="2827">
                  <c:v>0.298232835752498</c:v>
                </c:pt>
                <c:pt idx="2828">
                  <c:v>-0.379102877434598</c:v>
                </c:pt>
                <c:pt idx="2829">
                  <c:v>0.280034015988901</c:v>
                </c:pt>
                <c:pt idx="2830">
                  <c:v>-0.338455379573974</c:v>
                </c:pt>
                <c:pt idx="2831">
                  <c:v>0.420817475077776</c:v>
                </c:pt>
                <c:pt idx="2832">
                  <c:v>0.282401172656146</c:v>
                </c:pt>
                <c:pt idx="2833">
                  <c:v>-0.164400672102536</c:v>
                </c:pt>
                <c:pt idx="2834">
                  <c:v>-0.417683119210118</c:v>
                </c:pt>
                <c:pt idx="2835">
                  <c:v>0.304450709220712</c:v>
                </c:pt>
                <c:pt idx="2836">
                  <c:v>-0.27127140961255</c:v>
                </c:pt>
                <c:pt idx="2837">
                  <c:v>0.383479574583049</c:v>
                </c:pt>
                <c:pt idx="2838">
                  <c:v>-0.075357209682687</c:v>
                </c:pt>
                <c:pt idx="2839">
                  <c:v>-0.446514290583213</c:v>
                </c:pt>
                <c:pt idx="2840">
                  <c:v>0.239557881264314</c:v>
                </c:pt>
                <c:pt idx="2841">
                  <c:v>0.235896332530511</c:v>
                </c:pt>
                <c:pt idx="2842">
                  <c:v>0.32414828134342</c:v>
                </c:pt>
                <c:pt idx="2843">
                  <c:v>0.8195020107218</c:v>
                </c:pt>
                <c:pt idx="2844">
                  <c:v>0.208765680217546</c:v>
                </c:pt>
                <c:pt idx="2845">
                  <c:v>0.490867365839309</c:v>
                </c:pt>
                <c:pt idx="2846">
                  <c:v>0.389285486313447</c:v>
                </c:pt>
                <c:pt idx="2847">
                  <c:v>0.37741811466668</c:v>
                </c:pt>
                <c:pt idx="2848">
                  <c:v>0.205265473436667</c:v>
                </c:pt>
                <c:pt idx="2849">
                  <c:v>-0.207210886167119</c:v>
                </c:pt>
                <c:pt idx="2850">
                  <c:v>-0.158343693127693</c:v>
                </c:pt>
                <c:pt idx="2851">
                  <c:v>0.500440445129599</c:v>
                </c:pt>
                <c:pt idx="2852">
                  <c:v>-0.215855155526688</c:v>
                </c:pt>
                <c:pt idx="2853">
                  <c:v>0.410057532464637</c:v>
                </c:pt>
                <c:pt idx="2854">
                  <c:v>-0.343414255604612</c:v>
                </c:pt>
                <c:pt idx="2855">
                  <c:v>-0.185759404363484</c:v>
                </c:pt>
                <c:pt idx="2856">
                  <c:v>-0.873399592609062</c:v>
                </c:pt>
                <c:pt idx="2857">
                  <c:v>-0.433112639377154</c:v>
                </c:pt>
                <c:pt idx="2858">
                  <c:v>0.243979125235752</c:v>
                </c:pt>
                <c:pt idx="2859">
                  <c:v>-0.298639659711834</c:v>
                </c:pt>
                <c:pt idx="2860">
                  <c:v>0.60045587520498</c:v>
                </c:pt>
                <c:pt idx="2861">
                  <c:v>-0.336139201548739</c:v>
                </c:pt>
                <c:pt idx="2862">
                  <c:v>-0.205120819411766</c:v>
                </c:pt>
                <c:pt idx="2863">
                  <c:v>0.278741547556534</c:v>
                </c:pt>
                <c:pt idx="2864">
                  <c:v>0.393335942051811</c:v>
                </c:pt>
                <c:pt idx="2865">
                  <c:v>0.285758531946329</c:v>
                </c:pt>
                <c:pt idx="2866">
                  <c:v>0.249739723245378</c:v>
                </c:pt>
                <c:pt idx="2867">
                  <c:v>0.320582919004246</c:v>
                </c:pt>
                <c:pt idx="2868">
                  <c:v>-0.232616024755871</c:v>
                </c:pt>
                <c:pt idx="2869">
                  <c:v>-0.216782963364493</c:v>
                </c:pt>
                <c:pt idx="2870">
                  <c:v>0.325352596021719</c:v>
                </c:pt>
                <c:pt idx="2871">
                  <c:v>-0.357137704837732</c:v>
                </c:pt>
                <c:pt idx="2872">
                  <c:v>0.280530790491958</c:v>
                </c:pt>
                <c:pt idx="2873">
                  <c:v>-0.0636453513883422</c:v>
                </c:pt>
                <c:pt idx="2874">
                  <c:v>-0.156871335940735</c:v>
                </c:pt>
                <c:pt idx="2875">
                  <c:v>0.224929398249998</c:v>
                </c:pt>
                <c:pt idx="2876">
                  <c:v>-0.524753734993388</c:v>
                </c:pt>
                <c:pt idx="2877">
                  <c:v>0.312156960929235</c:v>
                </c:pt>
                <c:pt idx="2878">
                  <c:v>0.40014560472011</c:v>
                </c:pt>
                <c:pt idx="2879">
                  <c:v>-0.173895860066066</c:v>
                </c:pt>
                <c:pt idx="2880">
                  <c:v>-0.220662148239391</c:v>
                </c:pt>
                <c:pt idx="2881">
                  <c:v>0.317757181860189</c:v>
                </c:pt>
                <c:pt idx="2882">
                  <c:v>1.02083149704172</c:v>
                </c:pt>
                <c:pt idx="2883">
                  <c:v>0.269442594333799</c:v>
                </c:pt>
                <c:pt idx="2884">
                  <c:v>0.326380659913841</c:v>
                </c:pt>
                <c:pt idx="2885">
                  <c:v>0.275023614326512</c:v>
                </c:pt>
                <c:pt idx="2886">
                  <c:v>0.405097053392031</c:v>
                </c:pt>
                <c:pt idx="2887">
                  <c:v>-0.707444520253479</c:v>
                </c:pt>
                <c:pt idx="2888">
                  <c:v>0.29660604056653</c:v>
                </c:pt>
                <c:pt idx="2889">
                  <c:v>-0.506115917800851</c:v>
                </c:pt>
                <c:pt idx="2890">
                  <c:v>0.277354807038111</c:v>
                </c:pt>
                <c:pt idx="2891">
                  <c:v>-0.503282087533265</c:v>
                </c:pt>
                <c:pt idx="2892">
                  <c:v>0.306030065872002</c:v>
                </c:pt>
                <c:pt idx="2893">
                  <c:v>0.296699070051222</c:v>
                </c:pt>
                <c:pt idx="2894">
                  <c:v>0.298200735076874</c:v>
                </c:pt>
                <c:pt idx="2895">
                  <c:v>-0.14564389579239</c:v>
                </c:pt>
                <c:pt idx="2896">
                  <c:v>0.19798426879511</c:v>
                </c:pt>
                <c:pt idx="2897">
                  <c:v>0.239972280597993</c:v>
                </c:pt>
                <c:pt idx="2898">
                  <c:v>0.30684101715176</c:v>
                </c:pt>
                <c:pt idx="2899">
                  <c:v>-0.830852801329908</c:v>
                </c:pt>
                <c:pt idx="2900">
                  <c:v>-0.336354175136813</c:v>
                </c:pt>
                <c:pt idx="2901">
                  <c:v>0.318712157636975</c:v>
                </c:pt>
                <c:pt idx="2902">
                  <c:v>-0.436176296861279</c:v>
                </c:pt>
                <c:pt idx="2903">
                  <c:v>-0.254249329927163</c:v>
                </c:pt>
                <c:pt idx="2904">
                  <c:v>0.285140433276831</c:v>
                </c:pt>
                <c:pt idx="2905">
                  <c:v>-0.110662352867918</c:v>
                </c:pt>
                <c:pt idx="2906">
                  <c:v>0.303500037351166</c:v>
                </c:pt>
                <c:pt idx="2907">
                  <c:v>0.334700305022368</c:v>
                </c:pt>
                <c:pt idx="2908">
                  <c:v>-0.780731615111354</c:v>
                </c:pt>
                <c:pt idx="2909">
                  <c:v>-0.169976727554211</c:v>
                </c:pt>
                <c:pt idx="2910">
                  <c:v>-0.14029090057575</c:v>
                </c:pt>
                <c:pt idx="2911">
                  <c:v>0.193838131357448</c:v>
                </c:pt>
                <c:pt idx="2912">
                  <c:v>0.506317656830414</c:v>
                </c:pt>
                <c:pt idx="2913">
                  <c:v>-0.160399444823384</c:v>
                </c:pt>
                <c:pt idx="2914">
                  <c:v>-0.275588627083753</c:v>
                </c:pt>
                <c:pt idx="2915">
                  <c:v>0.342793978390188</c:v>
                </c:pt>
                <c:pt idx="2916">
                  <c:v>-0.329241978474121</c:v>
                </c:pt>
                <c:pt idx="2917">
                  <c:v>0.381439077683965</c:v>
                </c:pt>
                <c:pt idx="2918">
                  <c:v>0.236685838966076</c:v>
                </c:pt>
                <c:pt idx="2919">
                  <c:v>0.38781777304962</c:v>
                </c:pt>
                <c:pt idx="2920">
                  <c:v>0.277045964264823</c:v>
                </c:pt>
                <c:pt idx="2921">
                  <c:v>0.32615506720873</c:v>
                </c:pt>
                <c:pt idx="2922">
                  <c:v>-0.401820006389566</c:v>
                </c:pt>
                <c:pt idx="2923">
                  <c:v>0.279539604011805</c:v>
                </c:pt>
                <c:pt idx="2924">
                  <c:v>0.30463462502351</c:v>
                </c:pt>
                <c:pt idx="2925">
                  <c:v>0.126641177498094</c:v>
                </c:pt>
                <c:pt idx="2926">
                  <c:v>0.812153070376658</c:v>
                </c:pt>
                <c:pt idx="2927">
                  <c:v>0.24190557384444</c:v>
                </c:pt>
                <c:pt idx="2928">
                  <c:v>-0.166066556553046</c:v>
                </c:pt>
                <c:pt idx="2929">
                  <c:v>0.39980797754679</c:v>
                </c:pt>
                <c:pt idx="2930">
                  <c:v>-0.27432456020868</c:v>
                </c:pt>
                <c:pt idx="2931">
                  <c:v>0.230816542537044</c:v>
                </c:pt>
                <c:pt idx="2932">
                  <c:v>-0.813264881014293</c:v>
                </c:pt>
                <c:pt idx="2933">
                  <c:v>-0.213927544940588</c:v>
                </c:pt>
                <c:pt idx="2934">
                  <c:v>0.276282244513902</c:v>
                </c:pt>
                <c:pt idx="2935">
                  <c:v>0.233125918634119</c:v>
                </c:pt>
                <c:pt idx="2936">
                  <c:v>-0.201627913488061</c:v>
                </c:pt>
                <c:pt idx="2937">
                  <c:v>-0.107032827278833</c:v>
                </c:pt>
                <c:pt idx="2938">
                  <c:v>-0.284573743401924</c:v>
                </c:pt>
                <c:pt idx="2939">
                  <c:v>-0.422940239456775</c:v>
                </c:pt>
                <c:pt idx="2940">
                  <c:v>0.326314397573598</c:v>
                </c:pt>
                <c:pt idx="2941">
                  <c:v>0.735328895735015</c:v>
                </c:pt>
                <c:pt idx="2942">
                  <c:v>-0.279264334094531</c:v>
                </c:pt>
                <c:pt idx="2943">
                  <c:v>0.151702148159031</c:v>
                </c:pt>
                <c:pt idx="2944">
                  <c:v>0.319531923613771</c:v>
                </c:pt>
                <c:pt idx="2945">
                  <c:v>-0.0778069497159491</c:v>
                </c:pt>
                <c:pt idx="2946">
                  <c:v>0.257554209563225</c:v>
                </c:pt>
                <c:pt idx="2947">
                  <c:v>-0.47117258501498</c:v>
                </c:pt>
                <c:pt idx="2948">
                  <c:v>0.253966672538824</c:v>
                </c:pt>
                <c:pt idx="2949">
                  <c:v>0.311340844319329</c:v>
                </c:pt>
                <c:pt idx="2950">
                  <c:v>0.576059958477877</c:v>
                </c:pt>
                <c:pt idx="2951">
                  <c:v>0.352356499529991</c:v>
                </c:pt>
                <c:pt idx="2952">
                  <c:v>-0.302130608268763</c:v>
                </c:pt>
                <c:pt idx="2953">
                  <c:v>-0.263213782834967</c:v>
                </c:pt>
                <c:pt idx="2954">
                  <c:v>0.345090847830229</c:v>
                </c:pt>
                <c:pt idx="2955">
                  <c:v>0.368510579018805</c:v>
                </c:pt>
                <c:pt idx="2956">
                  <c:v>-0.200551388345107</c:v>
                </c:pt>
                <c:pt idx="2957">
                  <c:v>0.424347905399617</c:v>
                </c:pt>
                <c:pt idx="2958">
                  <c:v>1.116643554887006</c:v>
                </c:pt>
                <c:pt idx="2959">
                  <c:v>-0.147020465097292</c:v>
                </c:pt>
                <c:pt idx="2960">
                  <c:v>-0.140870186725399</c:v>
                </c:pt>
                <c:pt idx="2961">
                  <c:v>0.371467947272209</c:v>
                </c:pt>
                <c:pt idx="2962">
                  <c:v>0.257079627886687</c:v>
                </c:pt>
                <c:pt idx="2963">
                  <c:v>0.347259263267211</c:v>
                </c:pt>
                <c:pt idx="2964">
                  <c:v>-0.450089340019424</c:v>
                </c:pt>
                <c:pt idx="2965">
                  <c:v>-0.378438990909352</c:v>
                </c:pt>
                <c:pt idx="2966">
                  <c:v>-0.141135303874129</c:v>
                </c:pt>
                <c:pt idx="2967">
                  <c:v>0.498368547942994</c:v>
                </c:pt>
                <c:pt idx="2968">
                  <c:v>-0.348961607099973</c:v>
                </c:pt>
                <c:pt idx="2969">
                  <c:v>0.159377051404776</c:v>
                </c:pt>
                <c:pt idx="2970">
                  <c:v>0.252102957392412</c:v>
                </c:pt>
                <c:pt idx="2971">
                  <c:v>0.255053694402448</c:v>
                </c:pt>
                <c:pt idx="2972">
                  <c:v>-0.162641071119115</c:v>
                </c:pt>
                <c:pt idx="2973">
                  <c:v>-0.567363786991326</c:v>
                </c:pt>
                <c:pt idx="2974">
                  <c:v>-0.256688708014591</c:v>
                </c:pt>
                <c:pt idx="2975">
                  <c:v>0.414515472296847</c:v>
                </c:pt>
                <c:pt idx="2976">
                  <c:v>0.292479846738009</c:v>
                </c:pt>
                <c:pt idx="2977">
                  <c:v>0.900344997041362</c:v>
                </c:pt>
                <c:pt idx="2978">
                  <c:v>0.418858700288612</c:v>
                </c:pt>
                <c:pt idx="2979">
                  <c:v>-0.232255064594316</c:v>
                </c:pt>
                <c:pt idx="2980">
                  <c:v>0.332583711889161</c:v>
                </c:pt>
                <c:pt idx="2981">
                  <c:v>-0.28139665200054</c:v>
                </c:pt>
                <c:pt idx="2982">
                  <c:v>-0.234568130478732</c:v>
                </c:pt>
                <c:pt idx="2983">
                  <c:v>0.62870112612126</c:v>
                </c:pt>
                <c:pt idx="2984">
                  <c:v>-0.382987544131975</c:v>
                </c:pt>
                <c:pt idx="2985">
                  <c:v>-0.12803508128668</c:v>
                </c:pt>
                <c:pt idx="2986">
                  <c:v>-3.425513072294436</c:v>
                </c:pt>
                <c:pt idx="2987">
                  <c:v>-0.299507124774508</c:v>
                </c:pt>
                <c:pt idx="2988">
                  <c:v>0.450139496562547</c:v>
                </c:pt>
                <c:pt idx="2989">
                  <c:v>0.469959987113561</c:v>
                </c:pt>
                <c:pt idx="2990">
                  <c:v>0.339618650705769</c:v>
                </c:pt>
                <c:pt idx="2991">
                  <c:v>-0.0849123098389199</c:v>
                </c:pt>
                <c:pt idx="2992">
                  <c:v>0.270575551252828</c:v>
                </c:pt>
                <c:pt idx="2993">
                  <c:v>0.27572065790776</c:v>
                </c:pt>
                <c:pt idx="2994">
                  <c:v>-1.166741065733364</c:v>
                </c:pt>
                <c:pt idx="2995">
                  <c:v>0.39304033884783</c:v>
                </c:pt>
                <c:pt idx="2996">
                  <c:v>0.401822185530492</c:v>
                </c:pt>
                <c:pt idx="2997">
                  <c:v>-0.164178746029299</c:v>
                </c:pt>
                <c:pt idx="2998">
                  <c:v>0.332728688995399</c:v>
                </c:pt>
                <c:pt idx="2999">
                  <c:v>0.264167803782267</c:v>
                </c:pt>
                <c:pt idx="3000">
                  <c:v>-0.430255959938023</c:v>
                </c:pt>
                <c:pt idx="3001">
                  <c:v>0.125549512217969</c:v>
                </c:pt>
                <c:pt idx="3002">
                  <c:v>0.153628361521498</c:v>
                </c:pt>
                <c:pt idx="3003">
                  <c:v>0.353447321814813</c:v>
                </c:pt>
                <c:pt idx="3004">
                  <c:v>0.20736194799547</c:v>
                </c:pt>
                <c:pt idx="3005">
                  <c:v>0.234729892154684</c:v>
                </c:pt>
                <c:pt idx="3006">
                  <c:v>0.650888813540436</c:v>
                </c:pt>
                <c:pt idx="3007">
                  <c:v>0.370805304182704</c:v>
                </c:pt>
                <c:pt idx="3008">
                  <c:v>0.208018021049869</c:v>
                </c:pt>
                <c:pt idx="3009">
                  <c:v>-0.442162862903561</c:v>
                </c:pt>
                <c:pt idx="3010">
                  <c:v>0.286824349123525</c:v>
                </c:pt>
                <c:pt idx="3011">
                  <c:v>-0.190036687097365</c:v>
                </c:pt>
                <c:pt idx="3012">
                  <c:v>0.330523093571581</c:v>
                </c:pt>
                <c:pt idx="3013">
                  <c:v>0.304721076986181</c:v>
                </c:pt>
                <c:pt idx="3014">
                  <c:v>0.24279373185641</c:v>
                </c:pt>
                <c:pt idx="3015">
                  <c:v>-0.332019643977606</c:v>
                </c:pt>
                <c:pt idx="3016">
                  <c:v>0.367404707838111</c:v>
                </c:pt>
                <c:pt idx="3017">
                  <c:v>-0.194243383949682</c:v>
                </c:pt>
                <c:pt idx="3018">
                  <c:v>0.748264793312591</c:v>
                </c:pt>
                <c:pt idx="3019">
                  <c:v>0.187945905922432</c:v>
                </c:pt>
                <c:pt idx="3020">
                  <c:v>-0.116115425377543</c:v>
                </c:pt>
                <c:pt idx="3021">
                  <c:v>-0.406073662575206</c:v>
                </c:pt>
                <c:pt idx="3022">
                  <c:v>-0.246390003092306</c:v>
                </c:pt>
                <c:pt idx="3023">
                  <c:v>-0.413862608578539</c:v>
                </c:pt>
                <c:pt idx="3024">
                  <c:v>0.103282491559825</c:v>
                </c:pt>
                <c:pt idx="3025">
                  <c:v>0.221257860452629</c:v>
                </c:pt>
                <c:pt idx="3026">
                  <c:v>0.247303182343608</c:v>
                </c:pt>
                <c:pt idx="3027">
                  <c:v>0.171662060399138</c:v>
                </c:pt>
                <c:pt idx="3028">
                  <c:v>-1.619409834275926</c:v>
                </c:pt>
                <c:pt idx="3029">
                  <c:v>-0.303793919003608</c:v>
                </c:pt>
                <c:pt idx="3030">
                  <c:v>0.410961737193045</c:v>
                </c:pt>
                <c:pt idx="3031">
                  <c:v>0.195631529892452</c:v>
                </c:pt>
                <c:pt idx="3032">
                  <c:v>0.27435262224919</c:v>
                </c:pt>
                <c:pt idx="3033">
                  <c:v>0.230223652722189</c:v>
                </c:pt>
                <c:pt idx="3034">
                  <c:v>0.380868101635698</c:v>
                </c:pt>
                <c:pt idx="3035">
                  <c:v>-0.139603996340282</c:v>
                </c:pt>
                <c:pt idx="3036">
                  <c:v>0.293421841438978</c:v>
                </c:pt>
                <c:pt idx="3037">
                  <c:v>-0.264108183909164</c:v>
                </c:pt>
                <c:pt idx="3038">
                  <c:v>-0.371468164908116</c:v>
                </c:pt>
                <c:pt idx="3039">
                  <c:v>-0.142000081215272</c:v>
                </c:pt>
                <c:pt idx="3040">
                  <c:v>0.235889296474347</c:v>
                </c:pt>
                <c:pt idx="3041">
                  <c:v>-0.15683876354133</c:v>
                </c:pt>
                <c:pt idx="3042">
                  <c:v>-0.477329313051472</c:v>
                </c:pt>
                <c:pt idx="3043">
                  <c:v>0.239184383698753</c:v>
                </c:pt>
                <c:pt idx="3044">
                  <c:v>-0.130937432202015</c:v>
                </c:pt>
                <c:pt idx="3045">
                  <c:v>-0.398252983662245</c:v>
                </c:pt>
                <c:pt idx="3046">
                  <c:v>0.327956590745057</c:v>
                </c:pt>
                <c:pt idx="3047">
                  <c:v>0.254707190868154</c:v>
                </c:pt>
                <c:pt idx="3048">
                  <c:v>0.297510001167358</c:v>
                </c:pt>
                <c:pt idx="3049">
                  <c:v>0.370918450546172</c:v>
                </c:pt>
                <c:pt idx="3050">
                  <c:v>0.309524487958156</c:v>
                </c:pt>
                <c:pt idx="3051">
                  <c:v>0.301489787091007</c:v>
                </c:pt>
                <c:pt idx="3052">
                  <c:v>-0.346020039167801</c:v>
                </c:pt>
                <c:pt idx="3053">
                  <c:v>0.282572338811399</c:v>
                </c:pt>
                <c:pt idx="3054">
                  <c:v>0.345214669753997</c:v>
                </c:pt>
                <c:pt idx="3055">
                  <c:v>0.826830532416797</c:v>
                </c:pt>
                <c:pt idx="3056">
                  <c:v>-0.202957604629687</c:v>
                </c:pt>
                <c:pt idx="3057">
                  <c:v>-0.0980648370955014</c:v>
                </c:pt>
                <c:pt idx="3058">
                  <c:v>0.31880850338987</c:v>
                </c:pt>
                <c:pt idx="3059">
                  <c:v>0.472103017422482</c:v>
                </c:pt>
                <c:pt idx="3060">
                  <c:v>-0.262531115952737</c:v>
                </c:pt>
                <c:pt idx="3061">
                  <c:v>-0.178825670604052</c:v>
                </c:pt>
                <c:pt idx="3062">
                  <c:v>0.42923431133215</c:v>
                </c:pt>
                <c:pt idx="3063">
                  <c:v>-0.309523336072771</c:v>
                </c:pt>
                <c:pt idx="3064">
                  <c:v>0.239586911132304</c:v>
                </c:pt>
                <c:pt idx="3065">
                  <c:v>0.278292794892755</c:v>
                </c:pt>
                <c:pt idx="3066">
                  <c:v>-0.398276920127803</c:v>
                </c:pt>
                <c:pt idx="3067">
                  <c:v>-0.137847383485748</c:v>
                </c:pt>
                <c:pt idx="3068">
                  <c:v>-0.119638586190534</c:v>
                </c:pt>
                <c:pt idx="3069">
                  <c:v>-0.1033074111562</c:v>
                </c:pt>
                <c:pt idx="3070">
                  <c:v>0.253036751513934</c:v>
                </c:pt>
                <c:pt idx="3071">
                  <c:v>0.397509215827386</c:v>
                </c:pt>
                <c:pt idx="3072">
                  <c:v>-0.296246414630432</c:v>
                </c:pt>
                <c:pt idx="3073">
                  <c:v>0.415227720692288</c:v>
                </c:pt>
                <c:pt idx="3074">
                  <c:v>0.370003697312612</c:v>
                </c:pt>
                <c:pt idx="3075">
                  <c:v>-0.26475059310086</c:v>
                </c:pt>
                <c:pt idx="3076">
                  <c:v>0.314043442573649</c:v>
                </c:pt>
                <c:pt idx="3077">
                  <c:v>0.303316788779092</c:v>
                </c:pt>
                <c:pt idx="3078">
                  <c:v>0.286148709035769</c:v>
                </c:pt>
                <c:pt idx="3079">
                  <c:v>0.332976056417554</c:v>
                </c:pt>
                <c:pt idx="3080">
                  <c:v>0.154943355846968</c:v>
                </c:pt>
                <c:pt idx="3081">
                  <c:v>0.279616780985158</c:v>
                </c:pt>
                <c:pt idx="3082">
                  <c:v>0.209151840687348</c:v>
                </c:pt>
                <c:pt idx="3083">
                  <c:v>0.30346127523183</c:v>
                </c:pt>
                <c:pt idx="3084">
                  <c:v>0.261414830134199</c:v>
                </c:pt>
                <c:pt idx="3085">
                  <c:v>-0.37040736370088</c:v>
                </c:pt>
                <c:pt idx="3086">
                  <c:v>-0.254804105853665</c:v>
                </c:pt>
                <c:pt idx="3087">
                  <c:v>0.372677781848446</c:v>
                </c:pt>
                <c:pt idx="3088">
                  <c:v>-0.197745934582113</c:v>
                </c:pt>
                <c:pt idx="3089">
                  <c:v>-0.255893800197614</c:v>
                </c:pt>
                <c:pt idx="3090">
                  <c:v>0.987602047534362</c:v>
                </c:pt>
                <c:pt idx="3091">
                  <c:v>-1.525096300701405</c:v>
                </c:pt>
                <c:pt idx="3092">
                  <c:v>-0.100342470193951</c:v>
                </c:pt>
                <c:pt idx="3093">
                  <c:v>0.228505822262522</c:v>
                </c:pt>
                <c:pt idx="3094">
                  <c:v>0.351155958094478</c:v>
                </c:pt>
                <c:pt idx="3095">
                  <c:v>-0.293606586876814</c:v>
                </c:pt>
                <c:pt idx="3096">
                  <c:v>-0.215754859155143</c:v>
                </c:pt>
                <c:pt idx="3097">
                  <c:v>0.485325591549216</c:v>
                </c:pt>
                <c:pt idx="3098">
                  <c:v>0.588446807637557</c:v>
                </c:pt>
                <c:pt idx="3099">
                  <c:v>-0.201422153790088</c:v>
                </c:pt>
                <c:pt idx="3100">
                  <c:v>0.264671375289366</c:v>
                </c:pt>
                <c:pt idx="3101">
                  <c:v>-0.287862705703779</c:v>
                </c:pt>
                <c:pt idx="3102">
                  <c:v>0.223473189083172</c:v>
                </c:pt>
                <c:pt idx="3103">
                  <c:v>0.311590134573976</c:v>
                </c:pt>
                <c:pt idx="3104">
                  <c:v>0.643194895876959</c:v>
                </c:pt>
                <c:pt idx="3105">
                  <c:v>-0.166882485159978</c:v>
                </c:pt>
                <c:pt idx="3106">
                  <c:v>0.146069901681385</c:v>
                </c:pt>
                <c:pt idx="3107">
                  <c:v>0.206807167259909</c:v>
                </c:pt>
                <c:pt idx="3108">
                  <c:v>-0.0996230311681734</c:v>
                </c:pt>
                <c:pt idx="3109">
                  <c:v>0.367278707928759</c:v>
                </c:pt>
                <c:pt idx="3110">
                  <c:v>0.526394679677956</c:v>
                </c:pt>
                <c:pt idx="3111">
                  <c:v>-1.24194864888588</c:v>
                </c:pt>
                <c:pt idx="3112">
                  <c:v>0.760117643087143</c:v>
                </c:pt>
                <c:pt idx="3113">
                  <c:v>0.261167436430404</c:v>
                </c:pt>
                <c:pt idx="3114">
                  <c:v>0.422136194869512</c:v>
                </c:pt>
                <c:pt idx="3115">
                  <c:v>0.255244099382474</c:v>
                </c:pt>
                <c:pt idx="3116">
                  <c:v>0.355234328567564</c:v>
                </c:pt>
                <c:pt idx="3117">
                  <c:v>0.154321142922963</c:v>
                </c:pt>
                <c:pt idx="3118">
                  <c:v>0.107231248501845</c:v>
                </c:pt>
                <c:pt idx="3119">
                  <c:v>0.241869107230056</c:v>
                </c:pt>
                <c:pt idx="3120">
                  <c:v>-0.897039807530144</c:v>
                </c:pt>
                <c:pt idx="3121">
                  <c:v>-0.497598626667003</c:v>
                </c:pt>
                <c:pt idx="3122">
                  <c:v>0.195543435749506</c:v>
                </c:pt>
                <c:pt idx="3123">
                  <c:v>-0.16054658401271</c:v>
                </c:pt>
                <c:pt idx="3124">
                  <c:v>-0.163338788324471</c:v>
                </c:pt>
                <c:pt idx="3125">
                  <c:v>0.172244291346906</c:v>
                </c:pt>
                <c:pt idx="3126">
                  <c:v>0.302699874898424</c:v>
                </c:pt>
                <c:pt idx="3127">
                  <c:v>0.289723998592834</c:v>
                </c:pt>
                <c:pt idx="3128">
                  <c:v>0.369287102482718</c:v>
                </c:pt>
                <c:pt idx="3129">
                  <c:v>-0.389915991025892</c:v>
                </c:pt>
                <c:pt idx="3130">
                  <c:v>0.468841061923784</c:v>
                </c:pt>
                <c:pt idx="3131">
                  <c:v>0.302149222391539</c:v>
                </c:pt>
                <c:pt idx="3132">
                  <c:v>-0.195232788503547</c:v>
                </c:pt>
                <c:pt idx="3133">
                  <c:v>1.283089615616854</c:v>
                </c:pt>
                <c:pt idx="3134">
                  <c:v>0.320312674093497</c:v>
                </c:pt>
                <c:pt idx="3135">
                  <c:v>0.592720978618361</c:v>
                </c:pt>
                <c:pt idx="3136">
                  <c:v>-0.131308640705493</c:v>
                </c:pt>
                <c:pt idx="3137">
                  <c:v>0.42507586201971</c:v>
                </c:pt>
                <c:pt idx="3138">
                  <c:v>-0.0732970391075317</c:v>
                </c:pt>
                <c:pt idx="3139">
                  <c:v>-0.12754367889885</c:v>
                </c:pt>
                <c:pt idx="3140">
                  <c:v>-1.110729869089232</c:v>
                </c:pt>
                <c:pt idx="3141">
                  <c:v>-0.268912362708079</c:v>
                </c:pt>
                <c:pt idx="3142">
                  <c:v>0.327014630099069</c:v>
                </c:pt>
                <c:pt idx="3143">
                  <c:v>-0.204795812483326</c:v>
                </c:pt>
                <c:pt idx="3144">
                  <c:v>-0.0876152687157631</c:v>
                </c:pt>
                <c:pt idx="3145">
                  <c:v>0.344964679109465</c:v>
                </c:pt>
                <c:pt idx="3146">
                  <c:v>-0.485098368966078</c:v>
                </c:pt>
                <c:pt idx="3147">
                  <c:v>0.481572142541099</c:v>
                </c:pt>
                <c:pt idx="3148">
                  <c:v>0.35427949465256</c:v>
                </c:pt>
                <c:pt idx="3149">
                  <c:v>-0.134031117981401</c:v>
                </c:pt>
                <c:pt idx="3150">
                  <c:v>0.327222892481892</c:v>
                </c:pt>
                <c:pt idx="3151">
                  <c:v>0.342152971748634</c:v>
                </c:pt>
                <c:pt idx="3152">
                  <c:v>-0.672895148589983</c:v>
                </c:pt>
                <c:pt idx="3153">
                  <c:v>0.469307410735553</c:v>
                </c:pt>
                <c:pt idx="3154">
                  <c:v>0.267996424061579</c:v>
                </c:pt>
                <c:pt idx="3155">
                  <c:v>0.382788333922333</c:v>
                </c:pt>
                <c:pt idx="3156">
                  <c:v>0.289248004787674</c:v>
                </c:pt>
                <c:pt idx="3157">
                  <c:v>1.200854246063305</c:v>
                </c:pt>
                <c:pt idx="3158">
                  <c:v>0.749743104469557</c:v>
                </c:pt>
                <c:pt idx="3159">
                  <c:v>-0.257273611095372</c:v>
                </c:pt>
                <c:pt idx="3160">
                  <c:v>-0.111778147595715</c:v>
                </c:pt>
                <c:pt idx="3161">
                  <c:v>0.593596110250443</c:v>
                </c:pt>
                <c:pt idx="3162">
                  <c:v>0.239113156761618</c:v>
                </c:pt>
                <c:pt idx="3163">
                  <c:v>0.266086399195166</c:v>
                </c:pt>
                <c:pt idx="3164">
                  <c:v>0.22053149258912</c:v>
                </c:pt>
                <c:pt idx="3165">
                  <c:v>0.442991695124692</c:v>
                </c:pt>
                <c:pt idx="3166">
                  <c:v>0.301783835835342</c:v>
                </c:pt>
                <c:pt idx="3167">
                  <c:v>0.493864089311706</c:v>
                </c:pt>
                <c:pt idx="3168">
                  <c:v>0.240250851389077</c:v>
                </c:pt>
                <c:pt idx="3169">
                  <c:v>-0.212796028405171</c:v>
                </c:pt>
                <c:pt idx="3170">
                  <c:v>0.511054230401242</c:v>
                </c:pt>
                <c:pt idx="3171">
                  <c:v>0.259978079754955</c:v>
                </c:pt>
                <c:pt idx="3172">
                  <c:v>0.294794742405213</c:v>
                </c:pt>
                <c:pt idx="3173">
                  <c:v>-0.0990030449477484</c:v>
                </c:pt>
                <c:pt idx="3174">
                  <c:v>-0.156516621879831</c:v>
                </c:pt>
                <c:pt idx="3175">
                  <c:v>-0.191653588388993</c:v>
                </c:pt>
                <c:pt idx="3176">
                  <c:v>0.316485119895337</c:v>
                </c:pt>
                <c:pt idx="3177">
                  <c:v>0.312415700414332</c:v>
                </c:pt>
                <c:pt idx="3178">
                  <c:v>-0.127794978272241</c:v>
                </c:pt>
                <c:pt idx="3179">
                  <c:v>0.412114934061735</c:v>
                </c:pt>
                <c:pt idx="3180">
                  <c:v>-0.233583042778834</c:v>
                </c:pt>
                <c:pt idx="3181">
                  <c:v>-0.207807047242393</c:v>
                </c:pt>
                <c:pt idx="3182">
                  <c:v>0.24351355059392</c:v>
                </c:pt>
                <c:pt idx="3183">
                  <c:v>0.217356134885244</c:v>
                </c:pt>
                <c:pt idx="3184">
                  <c:v>-0.23231968467268</c:v>
                </c:pt>
                <c:pt idx="3185">
                  <c:v>-0.395968022568299</c:v>
                </c:pt>
                <c:pt idx="3186">
                  <c:v>-0.260312784962512</c:v>
                </c:pt>
                <c:pt idx="3187">
                  <c:v>0.5277054023997</c:v>
                </c:pt>
                <c:pt idx="3188">
                  <c:v>0.31346975181715</c:v>
                </c:pt>
                <c:pt idx="3189">
                  <c:v>0.188299968635704</c:v>
                </c:pt>
                <c:pt idx="3190">
                  <c:v>-0.181767107429848</c:v>
                </c:pt>
                <c:pt idx="3191">
                  <c:v>0.181087059580235</c:v>
                </c:pt>
                <c:pt idx="3192">
                  <c:v>-0.33499883801542</c:v>
                </c:pt>
                <c:pt idx="3193">
                  <c:v>-0.668174044768933</c:v>
                </c:pt>
                <c:pt idx="3194">
                  <c:v>-0.238708377420638</c:v>
                </c:pt>
                <c:pt idx="3195">
                  <c:v>0.399727208939673</c:v>
                </c:pt>
                <c:pt idx="3196">
                  <c:v>-0.12552192470078</c:v>
                </c:pt>
                <c:pt idx="3197">
                  <c:v>0.275590813981711</c:v>
                </c:pt>
                <c:pt idx="3198">
                  <c:v>0.158507765045573</c:v>
                </c:pt>
                <c:pt idx="3199">
                  <c:v>-0.0764031610864357</c:v>
                </c:pt>
                <c:pt idx="3200">
                  <c:v>-0.237097781836987</c:v>
                </c:pt>
                <c:pt idx="3201">
                  <c:v>-0.222664931083684</c:v>
                </c:pt>
                <c:pt idx="3202">
                  <c:v>-0.272381756592317</c:v>
                </c:pt>
                <c:pt idx="3203">
                  <c:v>0.29442839708798</c:v>
                </c:pt>
                <c:pt idx="3204">
                  <c:v>0.416305986226172</c:v>
                </c:pt>
                <c:pt idx="3205">
                  <c:v>0.100852820457312</c:v>
                </c:pt>
                <c:pt idx="3206">
                  <c:v>0.141585912546973</c:v>
                </c:pt>
                <c:pt idx="3207">
                  <c:v>-0.13214581231892</c:v>
                </c:pt>
                <c:pt idx="3208">
                  <c:v>0.119868655528419</c:v>
                </c:pt>
                <c:pt idx="3209">
                  <c:v>-4.024488507040926</c:v>
                </c:pt>
                <c:pt idx="3210">
                  <c:v>-0.395665211888012</c:v>
                </c:pt>
                <c:pt idx="3211">
                  <c:v>-0.117687180637323</c:v>
                </c:pt>
                <c:pt idx="3212">
                  <c:v>-0.238705623184833</c:v>
                </c:pt>
                <c:pt idx="3213">
                  <c:v>-0.141720719011485</c:v>
                </c:pt>
                <c:pt idx="3214">
                  <c:v>0.347096284886284</c:v>
                </c:pt>
                <c:pt idx="3215">
                  <c:v>0.255649856817309</c:v>
                </c:pt>
                <c:pt idx="3216">
                  <c:v>-0.503995867072943</c:v>
                </c:pt>
                <c:pt idx="3217">
                  <c:v>0.312546794720141</c:v>
                </c:pt>
                <c:pt idx="3218">
                  <c:v>0.330221766310507</c:v>
                </c:pt>
                <c:pt idx="3219">
                  <c:v>-0.0901174421541516</c:v>
                </c:pt>
                <c:pt idx="3220">
                  <c:v>-0.131115020130421</c:v>
                </c:pt>
                <c:pt idx="3221">
                  <c:v>0.365902532085816</c:v>
                </c:pt>
                <c:pt idx="3222">
                  <c:v>0.201906772689388</c:v>
                </c:pt>
                <c:pt idx="3223">
                  <c:v>0.231799338256811</c:v>
                </c:pt>
                <c:pt idx="3224">
                  <c:v>0.799067402640734</c:v>
                </c:pt>
                <c:pt idx="3225">
                  <c:v>0.113736579253484</c:v>
                </c:pt>
                <c:pt idx="3226">
                  <c:v>-0.278960650822454</c:v>
                </c:pt>
                <c:pt idx="3227">
                  <c:v>-0.819833426685361</c:v>
                </c:pt>
                <c:pt idx="3228">
                  <c:v>0.298059142401903</c:v>
                </c:pt>
                <c:pt idx="3229">
                  <c:v>0.346310968351602</c:v>
                </c:pt>
                <c:pt idx="3230">
                  <c:v>0.232652384846892</c:v>
                </c:pt>
                <c:pt idx="3231">
                  <c:v>0.198043065305953</c:v>
                </c:pt>
                <c:pt idx="3232">
                  <c:v>0.543436797878427</c:v>
                </c:pt>
                <c:pt idx="3233">
                  <c:v>0.290022362640694</c:v>
                </c:pt>
                <c:pt idx="3234">
                  <c:v>0.344367528867007</c:v>
                </c:pt>
                <c:pt idx="3235">
                  <c:v>-0.744987741810786</c:v>
                </c:pt>
                <c:pt idx="3236">
                  <c:v>0.217998523161125</c:v>
                </c:pt>
                <c:pt idx="3237">
                  <c:v>-0.172184250593787</c:v>
                </c:pt>
                <c:pt idx="3238">
                  <c:v>0.132754993091957</c:v>
                </c:pt>
                <c:pt idx="3239">
                  <c:v>0.71110118229531</c:v>
                </c:pt>
                <c:pt idx="3240">
                  <c:v>0.640295489663228</c:v>
                </c:pt>
                <c:pt idx="3241">
                  <c:v>0.241409438555791</c:v>
                </c:pt>
                <c:pt idx="3242">
                  <c:v>-0.218026735807857</c:v>
                </c:pt>
                <c:pt idx="3243">
                  <c:v>0.294737726246208</c:v>
                </c:pt>
                <c:pt idx="3244">
                  <c:v>-0.337839607134095</c:v>
                </c:pt>
                <c:pt idx="3245">
                  <c:v>-0.347506429311497</c:v>
                </c:pt>
                <c:pt idx="3246">
                  <c:v>0.282827528473644</c:v>
                </c:pt>
                <c:pt idx="3247">
                  <c:v>0.134549163123213</c:v>
                </c:pt>
                <c:pt idx="3248">
                  <c:v>0.239981151345488</c:v>
                </c:pt>
                <c:pt idx="3249">
                  <c:v>-0.236555552048646</c:v>
                </c:pt>
                <c:pt idx="3250">
                  <c:v>0.611563380581849</c:v>
                </c:pt>
                <c:pt idx="3251">
                  <c:v>0.476311830698304</c:v>
                </c:pt>
                <c:pt idx="3252">
                  <c:v>0.173395108330562</c:v>
                </c:pt>
                <c:pt idx="3253">
                  <c:v>-0.254045318754775</c:v>
                </c:pt>
                <c:pt idx="3254">
                  <c:v>-0.540141281015489</c:v>
                </c:pt>
                <c:pt idx="3255">
                  <c:v>0.347647604042475</c:v>
                </c:pt>
                <c:pt idx="3256">
                  <c:v>0.407570199342569</c:v>
                </c:pt>
                <c:pt idx="3257">
                  <c:v>0.0668422566887003</c:v>
                </c:pt>
                <c:pt idx="3258">
                  <c:v>0.300964334958501</c:v>
                </c:pt>
                <c:pt idx="3259">
                  <c:v>-0.354392104644075</c:v>
                </c:pt>
                <c:pt idx="3260">
                  <c:v>0.235131411372655</c:v>
                </c:pt>
                <c:pt idx="3261">
                  <c:v>0.304483837075931</c:v>
                </c:pt>
                <c:pt idx="3262">
                  <c:v>0.21066697176971</c:v>
                </c:pt>
                <c:pt idx="3263">
                  <c:v>-0.808447616525547</c:v>
                </c:pt>
                <c:pt idx="3264">
                  <c:v>-0.0703238585369841</c:v>
                </c:pt>
                <c:pt idx="3265">
                  <c:v>-0.246097543831591</c:v>
                </c:pt>
                <c:pt idx="3266">
                  <c:v>-0.431995219840621</c:v>
                </c:pt>
                <c:pt idx="3267">
                  <c:v>-0.28643328546054</c:v>
                </c:pt>
                <c:pt idx="3268">
                  <c:v>0.264240626731168</c:v>
                </c:pt>
                <c:pt idx="3269">
                  <c:v>-0.105931586412865</c:v>
                </c:pt>
                <c:pt idx="3270">
                  <c:v>0.25463754178868</c:v>
                </c:pt>
                <c:pt idx="3271">
                  <c:v>0.294096367336986</c:v>
                </c:pt>
                <c:pt idx="3272">
                  <c:v>-0.609277133125815</c:v>
                </c:pt>
                <c:pt idx="3273">
                  <c:v>0.318055485686079</c:v>
                </c:pt>
                <c:pt idx="3274">
                  <c:v>-0.256719941799192</c:v>
                </c:pt>
                <c:pt idx="3275">
                  <c:v>-0.38422902850108</c:v>
                </c:pt>
                <c:pt idx="3276">
                  <c:v>0.27291611097734</c:v>
                </c:pt>
                <c:pt idx="3277">
                  <c:v>0.472851297558814</c:v>
                </c:pt>
                <c:pt idx="3278">
                  <c:v>0.388377949661541</c:v>
                </c:pt>
                <c:pt idx="3279">
                  <c:v>-0.129787010251295</c:v>
                </c:pt>
                <c:pt idx="3280">
                  <c:v>-0.100111686448571</c:v>
                </c:pt>
                <c:pt idx="3281">
                  <c:v>0.209347963671083</c:v>
                </c:pt>
                <c:pt idx="3282">
                  <c:v>-0.155191861194171</c:v>
                </c:pt>
                <c:pt idx="3283">
                  <c:v>0.19699971141704</c:v>
                </c:pt>
                <c:pt idx="3284">
                  <c:v>0.503121337952534</c:v>
                </c:pt>
                <c:pt idx="3285">
                  <c:v>0.127432547730067</c:v>
                </c:pt>
                <c:pt idx="3286">
                  <c:v>-0.590080121688072</c:v>
                </c:pt>
                <c:pt idx="3287">
                  <c:v>-0.147222819263218</c:v>
                </c:pt>
                <c:pt idx="3288">
                  <c:v>0.180036680672994</c:v>
                </c:pt>
                <c:pt idx="3289">
                  <c:v>-0.119325477391707</c:v>
                </c:pt>
                <c:pt idx="3290">
                  <c:v>-0.142180810110549</c:v>
                </c:pt>
                <c:pt idx="3291">
                  <c:v>0.414741150879748</c:v>
                </c:pt>
                <c:pt idx="3292">
                  <c:v>-0.0694234997225598</c:v>
                </c:pt>
                <c:pt idx="3293">
                  <c:v>-0.0947261407538942</c:v>
                </c:pt>
                <c:pt idx="3294">
                  <c:v>0.613521889570706</c:v>
                </c:pt>
                <c:pt idx="3295">
                  <c:v>0.319110245780779</c:v>
                </c:pt>
                <c:pt idx="3296">
                  <c:v>-0.180565523056881</c:v>
                </c:pt>
                <c:pt idx="3297">
                  <c:v>-0.0736158383617412</c:v>
                </c:pt>
                <c:pt idx="3298">
                  <c:v>0.328160191161322</c:v>
                </c:pt>
                <c:pt idx="3299">
                  <c:v>-0.21730929557933</c:v>
                </c:pt>
                <c:pt idx="3300">
                  <c:v>0.230846777982236</c:v>
                </c:pt>
                <c:pt idx="3301">
                  <c:v>0.283137685912433</c:v>
                </c:pt>
                <c:pt idx="3302">
                  <c:v>0.123257597998603</c:v>
                </c:pt>
                <c:pt idx="3303">
                  <c:v>-1.345360156155342</c:v>
                </c:pt>
                <c:pt idx="3304">
                  <c:v>0.255995575627117</c:v>
                </c:pt>
                <c:pt idx="3305">
                  <c:v>0.552331564746892</c:v>
                </c:pt>
                <c:pt idx="3306">
                  <c:v>0.277152675747428</c:v>
                </c:pt>
                <c:pt idx="3307">
                  <c:v>-0.714845050610536</c:v>
                </c:pt>
                <c:pt idx="3308">
                  <c:v>-0.149388648137967</c:v>
                </c:pt>
                <c:pt idx="3309">
                  <c:v>0.978660425444626</c:v>
                </c:pt>
                <c:pt idx="3310">
                  <c:v>0.191008201697128</c:v>
                </c:pt>
                <c:pt idx="3311">
                  <c:v>-0.121246349814051</c:v>
                </c:pt>
                <c:pt idx="3312">
                  <c:v>0.203081162958157</c:v>
                </c:pt>
                <c:pt idx="3313">
                  <c:v>-0.332378577305517</c:v>
                </c:pt>
                <c:pt idx="3314">
                  <c:v>0.798798985726859</c:v>
                </c:pt>
                <c:pt idx="3315">
                  <c:v>-0.369639470972046</c:v>
                </c:pt>
                <c:pt idx="3316">
                  <c:v>0.360704275449831</c:v>
                </c:pt>
                <c:pt idx="3317">
                  <c:v>0.411866692178383</c:v>
                </c:pt>
                <c:pt idx="3318">
                  <c:v>-0.251166886212047</c:v>
                </c:pt>
                <c:pt idx="3319">
                  <c:v>0.357912236314513</c:v>
                </c:pt>
                <c:pt idx="3320">
                  <c:v>0.187941433342978</c:v>
                </c:pt>
                <c:pt idx="3321">
                  <c:v>-0.440635252614684</c:v>
                </c:pt>
                <c:pt idx="3322">
                  <c:v>0.789164825253491</c:v>
                </c:pt>
                <c:pt idx="3323">
                  <c:v>0.383704454766056</c:v>
                </c:pt>
                <c:pt idx="3324">
                  <c:v>-0.505027646431844</c:v>
                </c:pt>
                <c:pt idx="3325">
                  <c:v>0.253987796459555</c:v>
                </c:pt>
                <c:pt idx="3326">
                  <c:v>0.79731069754771</c:v>
                </c:pt>
                <c:pt idx="3327">
                  <c:v>-0.430695034603677</c:v>
                </c:pt>
                <c:pt idx="3328">
                  <c:v>-0.639529015086868</c:v>
                </c:pt>
                <c:pt idx="3329">
                  <c:v>-0.385370319168886</c:v>
                </c:pt>
                <c:pt idx="3330">
                  <c:v>-0.26062332769195</c:v>
                </c:pt>
                <c:pt idx="3331">
                  <c:v>-0.0690960270227137</c:v>
                </c:pt>
                <c:pt idx="3332">
                  <c:v>-0.281337947997701</c:v>
                </c:pt>
                <c:pt idx="3333">
                  <c:v>0.155409643528043</c:v>
                </c:pt>
                <c:pt idx="3334">
                  <c:v>-0.0912438865727896</c:v>
                </c:pt>
                <c:pt idx="3335">
                  <c:v>-0.835437515283021</c:v>
                </c:pt>
                <c:pt idx="3336">
                  <c:v>0.331509701366664</c:v>
                </c:pt>
                <c:pt idx="3337">
                  <c:v>-0.240942280767826</c:v>
                </c:pt>
                <c:pt idx="3338">
                  <c:v>0.266712986049577</c:v>
                </c:pt>
                <c:pt idx="3339">
                  <c:v>0.462289329029848</c:v>
                </c:pt>
                <c:pt idx="3340">
                  <c:v>-0.737797953162178</c:v>
                </c:pt>
                <c:pt idx="3341">
                  <c:v>-0.0771395018253894</c:v>
                </c:pt>
                <c:pt idx="3342">
                  <c:v>-0.0975667678888342</c:v>
                </c:pt>
                <c:pt idx="3343">
                  <c:v>-0.108673403597069</c:v>
                </c:pt>
                <c:pt idx="3344">
                  <c:v>0.412486889060551</c:v>
                </c:pt>
                <c:pt idx="3345">
                  <c:v>-0.171469944275469</c:v>
                </c:pt>
                <c:pt idx="3346">
                  <c:v>-3.230376344513077</c:v>
                </c:pt>
                <c:pt idx="3347">
                  <c:v>0.260520102078948</c:v>
                </c:pt>
                <c:pt idx="3348">
                  <c:v>-0.242377103076831</c:v>
                </c:pt>
                <c:pt idx="3349">
                  <c:v>0.263491378584467</c:v>
                </c:pt>
                <c:pt idx="3350">
                  <c:v>-0.211656969690677</c:v>
                </c:pt>
                <c:pt idx="3351">
                  <c:v>0.358365074992833</c:v>
                </c:pt>
                <c:pt idx="3352">
                  <c:v>0.561555125875455</c:v>
                </c:pt>
                <c:pt idx="3353">
                  <c:v>0.396510871589369</c:v>
                </c:pt>
                <c:pt idx="3354">
                  <c:v>0.272939145479797</c:v>
                </c:pt>
                <c:pt idx="3355">
                  <c:v>0.236023138327608</c:v>
                </c:pt>
                <c:pt idx="3356">
                  <c:v>0.558019278885636</c:v>
                </c:pt>
                <c:pt idx="3357">
                  <c:v>0.246548236449924</c:v>
                </c:pt>
                <c:pt idx="3358">
                  <c:v>-0.185810344145294</c:v>
                </c:pt>
                <c:pt idx="3359">
                  <c:v>-0.266197436923355</c:v>
                </c:pt>
                <c:pt idx="3360">
                  <c:v>0.223743372008329</c:v>
                </c:pt>
                <c:pt idx="3361">
                  <c:v>-0.13714104680758</c:v>
                </c:pt>
                <c:pt idx="3362">
                  <c:v>0.182417189813855</c:v>
                </c:pt>
                <c:pt idx="3363">
                  <c:v>-0.103715887359541</c:v>
                </c:pt>
                <c:pt idx="3364">
                  <c:v>0.416078330445006</c:v>
                </c:pt>
                <c:pt idx="3365">
                  <c:v>-0.199599035141488</c:v>
                </c:pt>
                <c:pt idx="3366">
                  <c:v>0.514027367022553</c:v>
                </c:pt>
                <c:pt idx="3367">
                  <c:v>-0.203240542066001</c:v>
                </c:pt>
                <c:pt idx="3368">
                  <c:v>-0.224163734651563</c:v>
                </c:pt>
                <c:pt idx="3369">
                  <c:v>0.294075290391937</c:v>
                </c:pt>
                <c:pt idx="3370">
                  <c:v>-0.110741356541933</c:v>
                </c:pt>
                <c:pt idx="3371">
                  <c:v>0.191185356358819</c:v>
                </c:pt>
                <c:pt idx="3372">
                  <c:v>0.209173902163339</c:v>
                </c:pt>
                <c:pt idx="3373">
                  <c:v>0.338606265635413</c:v>
                </c:pt>
                <c:pt idx="3374">
                  <c:v>-0.138902973658709</c:v>
                </c:pt>
                <c:pt idx="3375">
                  <c:v>-0.157238047513387</c:v>
                </c:pt>
                <c:pt idx="3376">
                  <c:v>0.279591269335834</c:v>
                </c:pt>
                <c:pt idx="3377">
                  <c:v>0.243515770134712</c:v>
                </c:pt>
                <c:pt idx="3378">
                  <c:v>-0.34420066101099</c:v>
                </c:pt>
                <c:pt idx="3379">
                  <c:v>0.260740135490392</c:v>
                </c:pt>
                <c:pt idx="3380">
                  <c:v>-0.460819974739326</c:v>
                </c:pt>
                <c:pt idx="3381">
                  <c:v>0.246473959815297</c:v>
                </c:pt>
                <c:pt idx="3382">
                  <c:v>0.201093111583761</c:v>
                </c:pt>
                <c:pt idx="3383">
                  <c:v>0.319122130161256</c:v>
                </c:pt>
                <c:pt idx="3384">
                  <c:v>-0.0698242210530653</c:v>
                </c:pt>
                <c:pt idx="3385">
                  <c:v>0.574784798528096</c:v>
                </c:pt>
                <c:pt idx="3386">
                  <c:v>-0.193861003641309</c:v>
                </c:pt>
                <c:pt idx="3387">
                  <c:v>0.237821629398746</c:v>
                </c:pt>
                <c:pt idx="3388">
                  <c:v>0.223785523892308</c:v>
                </c:pt>
                <c:pt idx="3389">
                  <c:v>0.355534942600794</c:v>
                </c:pt>
                <c:pt idx="3390">
                  <c:v>-0.598721643199242</c:v>
                </c:pt>
                <c:pt idx="3391">
                  <c:v>-0.299584915744965</c:v>
                </c:pt>
                <c:pt idx="3392">
                  <c:v>-0.495675173630846</c:v>
                </c:pt>
                <c:pt idx="3393">
                  <c:v>-0.111732325673732</c:v>
                </c:pt>
                <c:pt idx="3394">
                  <c:v>0.615095715141024</c:v>
                </c:pt>
                <c:pt idx="3395">
                  <c:v>-0.415856748780094</c:v>
                </c:pt>
                <c:pt idx="3396">
                  <c:v>0.734704815332765</c:v>
                </c:pt>
                <c:pt idx="3397">
                  <c:v>-0.137882355462423</c:v>
                </c:pt>
                <c:pt idx="3398">
                  <c:v>0.698014100392994</c:v>
                </c:pt>
                <c:pt idx="3399">
                  <c:v>0.276265972882167</c:v>
                </c:pt>
                <c:pt idx="3400">
                  <c:v>0.715216816492118</c:v>
                </c:pt>
                <c:pt idx="3401">
                  <c:v>-0.325232073524503</c:v>
                </c:pt>
                <c:pt idx="3402">
                  <c:v>0.148678752598498</c:v>
                </c:pt>
                <c:pt idx="3403">
                  <c:v>-0.29886263607132</c:v>
                </c:pt>
                <c:pt idx="3404">
                  <c:v>0.629960134237887</c:v>
                </c:pt>
                <c:pt idx="3405">
                  <c:v>-0.125028297879832</c:v>
                </c:pt>
                <c:pt idx="3406">
                  <c:v>0.134084478764103</c:v>
                </c:pt>
                <c:pt idx="3407">
                  <c:v>0.212082284566015</c:v>
                </c:pt>
                <c:pt idx="3408">
                  <c:v>0.280595676476591</c:v>
                </c:pt>
                <c:pt idx="3409">
                  <c:v>-0.11055763076165</c:v>
                </c:pt>
                <c:pt idx="3410">
                  <c:v>-0.160817052282768</c:v>
                </c:pt>
                <c:pt idx="3411">
                  <c:v>-0.226178142284121</c:v>
                </c:pt>
                <c:pt idx="3412">
                  <c:v>0.324174372702574</c:v>
                </c:pt>
                <c:pt idx="3413">
                  <c:v>0.329765002748952</c:v>
                </c:pt>
                <c:pt idx="3414">
                  <c:v>0.225101089639375</c:v>
                </c:pt>
                <c:pt idx="3415">
                  <c:v>0.203912776959259</c:v>
                </c:pt>
                <c:pt idx="3416">
                  <c:v>0.258535859399421</c:v>
                </c:pt>
                <c:pt idx="3417">
                  <c:v>-0.199996861501319</c:v>
                </c:pt>
                <c:pt idx="3418">
                  <c:v>0.757376198014123</c:v>
                </c:pt>
                <c:pt idx="3419">
                  <c:v>0.202349792728295</c:v>
                </c:pt>
                <c:pt idx="3420">
                  <c:v>0.123543313765935</c:v>
                </c:pt>
                <c:pt idx="3421">
                  <c:v>0.361729818416419</c:v>
                </c:pt>
                <c:pt idx="3422">
                  <c:v>-0.102984599877047</c:v>
                </c:pt>
                <c:pt idx="3423">
                  <c:v>0.505649821625377</c:v>
                </c:pt>
                <c:pt idx="3424">
                  <c:v>-0.237648132682914</c:v>
                </c:pt>
                <c:pt idx="3425">
                  <c:v>0.327013799502411</c:v>
                </c:pt>
                <c:pt idx="3426">
                  <c:v>-0.280128178027077</c:v>
                </c:pt>
                <c:pt idx="3427">
                  <c:v>0.188379947182399</c:v>
                </c:pt>
                <c:pt idx="3428">
                  <c:v>-0.29064190534452</c:v>
                </c:pt>
                <c:pt idx="3429">
                  <c:v>0.199450573019177</c:v>
                </c:pt>
                <c:pt idx="3430">
                  <c:v>0.194554514949167</c:v>
                </c:pt>
                <c:pt idx="3431">
                  <c:v>0.506988483756635</c:v>
                </c:pt>
                <c:pt idx="3432">
                  <c:v>0.36376167277933</c:v>
                </c:pt>
                <c:pt idx="3433">
                  <c:v>-0.194058403497549</c:v>
                </c:pt>
                <c:pt idx="3434">
                  <c:v>0.323636967224748</c:v>
                </c:pt>
                <c:pt idx="3435">
                  <c:v>0.275624356140122</c:v>
                </c:pt>
                <c:pt idx="3436">
                  <c:v>0.297710780292773</c:v>
                </c:pt>
                <c:pt idx="3437">
                  <c:v>-0.159984208340854</c:v>
                </c:pt>
                <c:pt idx="3438">
                  <c:v>0.24505313976918</c:v>
                </c:pt>
                <c:pt idx="3439">
                  <c:v>0.327570339086606</c:v>
                </c:pt>
                <c:pt idx="3440">
                  <c:v>-0.0840103254066739</c:v>
                </c:pt>
                <c:pt idx="3441">
                  <c:v>0.192479816805437</c:v>
                </c:pt>
                <c:pt idx="3442">
                  <c:v>0.260979576568942</c:v>
                </c:pt>
                <c:pt idx="3443">
                  <c:v>-0.105625142936543</c:v>
                </c:pt>
                <c:pt idx="3444">
                  <c:v>-0.151185673388733</c:v>
                </c:pt>
                <c:pt idx="3445">
                  <c:v>-0.264884454069838</c:v>
                </c:pt>
                <c:pt idx="3446">
                  <c:v>0.302022241596387</c:v>
                </c:pt>
                <c:pt idx="3447">
                  <c:v>-0.132655807214463</c:v>
                </c:pt>
                <c:pt idx="3448">
                  <c:v>-0.295803377108499</c:v>
                </c:pt>
                <c:pt idx="3449">
                  <c:v>-0.235854758238355</c:v>
                </c:pt>
                <c:pt idx="3450">
                  <c:v>-0.0864255216098084</c:v>
                </c:pt>
                <c:pt idx="3451">
                  <c:v>-0.162391268930127</c:v>
                </c:pt>
                <c:pt idx="3452">
                  <c:v>0.196991775543823</c:v>
                </c:pt>
                <c:pt idx="3453">
                  <c:v>0.331896266306497</c:v>
                </c:pt>
                <c:pt idx="3454">
                  <c:v>0.252836363490671</c:v>
                </c:pt>
                <c:pt idx="3455">
                  <c:v>0.410192212630666</c:v>
                </c:pt>
                <c:pt idx="3456">
                  <c:v>0.197022266763137</c:v>
                </c:pt>
                <c:pt idx="3457">
                  <c:v>0.236734275981501</c:v>
                </c:pt>
                <c:pt idx="3458">
                  <c:v>-0.220032489425696</c:v>
                </c:pt>
                <c:pt idx="3459">
                  <c:v>-0.288676996976766</c:v>
                </c:pt>
                <c:pt idx="3460">
                  <c:v>-0.0960562202564968</c:v>
                </c:pt>
                <c:pt idx="3461">
                  <c:v>-0.118534591557398</c:v>
                </c:pt>
                <c:pt idx="3462">
                  <c:v>0.239407773834279</c:v>
                </c:pt>
                <c:pt idx="3463">
                  <c:v>-0.166178406650191</c:v>
                </c:pt>
                <c:pt idx="3464">
                  <c:v>-0.226565566384165</c:v>
                </c:pt>
                <c:pt idx="3465">
                  <c:v>0.217350179377879</c:v>
                </c:pt>
                <c:pt idx="3466">
                  <c:v>-0.416639573561701</c:v>
                </c:pt>
                <c:pt idx="3467">
                  <c:v>0.533419522282813</c:v>
                </c:pt>
                <c:pt idx="3468">
                  <c:v>-0.179773115311782</c:v>
                </c:pt>
                <c:pt idx="3469">
                  <c:v>0.369820556462135</c:v>
                </c:pt>
                <c:pt idx="3470">
                  <c:v>0.253133615235503</c:v>
                </c:pt>
                <c:pt idx="3471">
                  <c:v>0.207853472295149</c:v>
                </c:pt>
                <c:pt idx="3472">
                  <c:v>-0.0827169505819166</c:v>
                </c:pt>
                <c:pt idx="3473">
                  <c:v>-4.008689512400514</c:v>
                </c:pt>
                <c:pt idx="3474">
                  <c:v>0.16506616599806</c:v>
                </c:pt>
                <c:pt idx="3475">
                  <c:v>-0.131709766792839</c:v>
                </c:pt>
                <c:pt idx="3476">
                  <c:v>0.26635654775136</c:v>
                </c:pt>
                <c:pt idx="3477">
                  <c:v>-0.100759835962156</c:v>
                </c:pt>
                <c:pt idx="3478">
                  <c:v>-0.231246529466358</c:v>
                </c:pt>
                <c:pt idx="3479">
                  <c:v>0.608350789133635</c:v>
                </c:pt>
                <c:pt idx="3480">
                  <c:v>0.252636630012793</c:v>
                </c:pt>
                <c:pt idx="3481">
                  <c:v>-0.694863299579515</c:v>
                </c:pt>
                <c:pt idx="3482">
                  <c:v>0.32449408161963</c:v>
                </c:pt>
                <c:pt idx="3483">
                  <c:v>0.342523048690604</c:v>
                </c:pt>
                <c:pt idx="3484">
                  <c:v>0.266428568261864</c:v>
                </c:pt>
                <c:pt idx="3485">
                  <c:v>0.264456122969545</c:v>
                </c:pt>
                <c:pt idx="3486">
                  <c:v>-0.137167781716064</c:v>
                </c:pt>
                <c:pt idx="3487">
                  <c:v>0.202805657246863</c:v>
                </c:pt>
                <c:pt idx="3488">
                  <c:v>-0.148131733876871</c:v>
                </c:pt>
                <c:pt idx="3489">
                  <c:v>-0.178730735696828</c:v>
                </c:pt>
                <c:pt idx="3490">
                  <c:v>0.177665902087137</c:v>
                </c:pt>
                <c:pt idx="3491">
                  <c:v>0.356487553043852</c:v>
                </c:pt>
                <c:pt idx="3492">
                  <c:v>-0.142186373542587</c:v>
                </c:pt>
                <c:pt idx="3493">
                  <c:v>0.375135880008075</c:v>
                </c:pt>
                <c:pt idx="3494">
                  <c:v>0.442602004655846</c:v>
                </c:pt>
                <c:pt idx="3495">
                  <c:v>0.159975503991041</c:v>
                </c:pt>
                <c:pt idx="3496">
                  <c:v>0.197717330742434</c:v>
                </c:pt>
                <c:pt idx="3497">
                  <c:v>-0.195377252128213</c:v>
                </c:pt>
                <c:pt idx="3498">
                  <c:v>1.185055869520608</c:v>
                </c:pt>
                <c:pt idx="3499">
                  <c:v>-0.474121463709136</c:v>
                </c:pt>
                <c:pt idx="3500">
                  <c:v>0.414762156009497</c:v>
                </c:pt>
                <c:pt idx="3501">
                  <c:v>0.463480356567343</c:v>
                </c:pt>
                <c:pt idx="3502">
                  <c:v>0.195896532755789</c:v>
                </c:pt>
                <c:pt idx="3503">
                  <c:v>0.177193936897889</c:v>
                </c:pt>
                <c:pt idx="3504">
                  <c:v>-0.183588877131193</c:v>
                </c:pt>
                <c:pt idx="3505">
                  <c:v>-0.682141371492267</c:v>
                </c:pt>
                <c:pt idx="3506">
                  <c:v>-0.396983491941087</c:v>
                </c:pt>
                <c:pt idx="3507">
                  <c:v>0.210664142659682</c:v>
                </c:pt>
                <c:pt idx="3508">
                  <c:v>-0.118465225541719</c:v>
                </c:pt>
                <c:pt idx="3509">
                  <c:v>0.24092717936343</c:v>
                </c:pt>
                <c:pt idx="3510">
                  <c:v>0.160894109862794</c:v>
                </c:pt>
                <c:pt idx="3511">
                  <c:v>0.165726675576449</c:v>
                </c:pt>
                <c:pt idx="3512">
                  <c:v>-0.120087761568264</c:v>
                </c:pt>
                <c:pt idx="3513">
                  <c:v>-0.686171448179167</c:v>
                </c:pt>
                <c:pt idx="3514">
                  <c:v>0.288411929099904</c:v>
                </c:pt>
                <c:pt idx="3515">
                  <c:v>0.272830189347266</c:v>
                </c:pt>
                <c:pt idx="3516">
                  <c:v>0.35825798126471</c:v>
                </c:pt>
                <c:pt idx="3517">
                  <c:v>-0.585942627554272</c:v>
                </c:pt>
                <c:pt idx="3518">
                  <c:v>0.2672619514814</c:v>
                </c:pt>
                <c:pt idx="3519">
                  <c:v>0.255997499787626</c:v>
                </c:pt>
                <c:pt idx="3520">
                  <c:v>-2.071653217809472</c:v>
                </c:pt>
                <c:pt idx="3521">
                  <c:v>0.212735251738108</c:v>
                </c:pt>
                <c:pt idx="3522">
                  <c:v>0.685052747030912</c:v>
                </c:pt>
                <c:pt idx="3523">
                  <c:v>0.490199105176341</c:v>
                </c:pt>
                <c:pt idx="3524">
                  <c:v>-0.0892958367408607</c:v>
                </c:pt>
                <c:pt idx="3525">
                  <c:v>0.216217641542131</c:v>
                </c:pt>
                <c:pt idx="3526">
                  <c:v>0.260566740582016</c:v>
                </c:pt>
                <c:pt idx="3527">
                  <c:v>-0.116655250435118</c:v>
                </c:pt>
                <c:pt idx="3528">
                  <c:v>0.232137449746403</c:v>
                </c:pt>
                <c:pt idx="3529">
                  <c:v>0.598461896180207</c:v>
                </c:pt>
                <c:pt idx="3530">
                  <c:v>-0.109473347569999</c:v>
                </c:pt>
                <c:pt idx="3531">
                  <c:v>0.105673734665114</c:v>
                </c:pt>
                <c:pt idx="3532">
                  <c:v>0.202146525245365</c:v>
                </c:pt>
                <c:pt idx="3533">
                  <c:v>-0.151835792283624</c:v>
                </c:pt>
                <c:pt idx="3534">
                  <c:v>0.265649229641892</c:v>
                </c:pt>
                <c:pt idx="3535">
                  <c:v>0.912739599296118</c:v>
                </c:pt>
                <c:pt idx="3536">
                  <c:v>-0.265917428851109</c:v>
                </c:pt>
                <c:pt idx="3537">
                  <c:v>-0.260521466368263</c:v>
                </c:pt>
                <c:pt idx="3538">
                  <c:v>0.183857666717402</c:v>
                </c:pt>
                <c:pt idx="3539">
                  <c:v>-0.170235906827293</c:v>
                </c:pt>
                <c:pt idx="3540">
                  <c:v>0.227136321736574</c:v>
                </c:pt>
                <c:pt idx="3541">
                  <c:v>-0.253888412052349</c:v>
                </c:pt>
                <c:pt idx="3542">
                  <c:v>-0.0972806374347451</c:v>
                </c:pt>
                <c:pt idx="3543">
                  <c:v>0.305615588986375</c:v>
                </c:pt>
                <c:pt idx="3544">
                  <c:v>0.270081155587657</c:v>
                </c:pt>
                <c:pt idx="3545">
                  <c:v>-0.15886015300474</c:v>
                </c:pt>
                <c:pt idx="3546">
                  <c:v>0.316744394558621</c:v>
                </c:pt>
                <c:pt idx="3547">
                  <c:v>0.128624158015216</c:v>
                </c:pt>
                <c:pt idx="3548">
                  <c:v>-0.222119286861581</c:v>
                </c:pt>
                <c:pt idx="3549">
                  <c:v>-0.091005898565541</c:v>
                </c:pt>
                <c:pt idx="3550">
                  <c:v>-0.258488203679192</c:v>
                </c:pt>
                <c:pt idx="3551">
                  <c:v>0.368836012845214</c:v>
                </c:pt>
                <c:pt idx="3552">
                  <c:v>0.42310221975306</c:v>
                </c:pt>
                <c:pt idx="3553">
                  <c:v>0.129980242331446</c:v>
                </c:pt>
                <c:pt idx="3554">
                  <c:v>-0.0924425579977476</c:v>
                </c:pt>
                <c:pt idx="3555">
                  <c:v>-0.538394581343109</c:v>
                </c:pt>
                <c:pt idx="3556">
                  <c:v>-0.191998369089226</c:v>
                </c:pt>
                <c:pt idx="3557">
                  <c:v>-0.239389391566407</c:v>
                </c:pt>
                <c:pt idx="3558">
                  <c:v>0.233851697870472</c:v>
                </c:pt>
                <c:pt idx="3559">
                  <c:v>-0.0667141843856781</c:v>
                </c:pt>
                <c:pt idx="3560">
                  <c:v>0.0873172851040978</c:v>
                </c:pt>
                <c:pt idx="3561">
                  <c:v>-0.101897651013153</c:v>
                </c:pt>
                <c:pt idx="3562">
                  <c:v>0.279400804663514</c:v>
                </c:pt>
                <c:pt idx="3563">
                  <c:v>0.219900316132433</c:v>
                </c:pt>
                <c:pt idx="3564">
                  <c:v>-0.241211903769167</c:v>
                </c:pt>
                <c:pt idx="3565">
                  <c:v>0.260485142898157</c:v>
                </c:pt>
                <c:pt idx="3566">
                  <c:v>-0.116226263345711</c:v>
                </c:pt>
                <c:pt idx="3567">
                  <c:v>-0.240513993842065</c:v>
                </c:pt>
                <c:pt idx="3568">
                  <c:v>0.242595406507242</c:v>
                </c:pt>
                <c:pt idx="3569">
                  <c:v>0.150343497749314</c:v>
                </c:pt>
                <c:pt idx="3570">
                  <c:v>0.312077650055548</c:v>
                </c:pt>
                <c:pt idx="3571">
                  <c:v>-0.386345963274213</c:v>
                </c:pt>
                <c:pt idx="3572">
                  <c:v>0.25320687886414</c:v>
                </c:pt>
                <c:pt idx="3573">
                  <c:v>0.245718628483284</c:v>
                </c:pt>
                <c:pt idx="3574">
                  <c:v>0.461888259741956</c:v>
                </c:pt>
                <c:pt idx="3575">
                  <c:v>0.186660843883591</c:v>
                </c:pt>
                <c:pt idx="3576">
                  <c:v>0.148661601302095</c:v>
                </c:pt>
                <c:pt idx="3577">
                  <c:v>-0.581865762909814</c:v>
                </c:pt>
                <c:pt idx="3578">
                  <c:v>0.258710398815737</c:v>
                </c:pt>
                <c:pt idx="3579">
                  <c:v>0.450365028472988</c:v>
                </c:pt>
                <c:pt idx="3580">
                  <c:v>0.23101637668314</c:v>
                </c:pt>
                <c:pt idx="3581">
                  <c:v>0.203431427892671</c:v>
                </c:pt>
                <c:pt idx="3582">
                  <c:v>0.154959812955857</c:v>
                </c:pt>
                <c:pt idx="3583">
                  <c:v>-0.322051983642283</c:v>
                </c:pt>
                <c:pt idx="3584">
                  <c:v>0.308682969316284</c:v>
                </c:pt>
                <c:pt idx="3585">
                  <c:v>0.262861976356467</c:v>
                </c:pt>
                <c:pt idx="3586">
                  <c:v>-0.38139523710864</c:v>
                </c:pt>
                <c:pt idx="3587">
                  <c:v>-0.218964833855147</c:v>
                </c:pt>
                <c:pt idx="3588">
                  <c:v>0.172010604170094</c:v>
                </c:pt>
                <c:pt idx="3589">
                  <c:v>0.543239108106755</c:v>
                </c:pt>
                <c:pt idx="3590">
                  <c:v>-0.153542754147681</c:v>
                </c:pt>
                <c:pt idx="3591">
                  <c:v>0.206313832423255</c:v>
                </c:pt>
                <c:pt idx="3592">
                  <c:v>-0.261375822845928</c:v>
                </c:pt>
                <c:pt idx="3593">
                  <c:v>-0.218846440347382</c:v>
                </c:pt>
                <c:pt idx="3594">
                  <c:v>0.142474420173734</c:v>
                </c:pt>
                <c:pt idx="3595">
                  <c:v>0.288196108432302</c:v>
                </c:pt>
                <c:pt idx="3596">
                  <c:v>-0.204972428399677</c:v>
                </c:pt>
                <c:pt idx="3597">
                  <c:v>-0.172387084733708</c:v>
                </c:pt>
                <c:pt idx="3598">
                  <c:v>0.206516031460179</c:v>
                </c:pt>
                <c:pt idx="3599">
                  <c:v>0.179561930470779</c:v>
                </c:pt>
                <c:pt idx="3600">
                  <c:v>-0.534431463285133</c:v>
                </c:pt>
                <c:pt idx="3601">
                  <c:v>0.246279564613239</c:v>
                </c:pt>
                <c:pt idx="3602">
                  <c:v>-0.264080214438518</c:v>
                </c:pt>
                <c:pt idx="3603">
                  <c:v>0.297375513737644</c:v>
                </c:pt>
                <c:pt idx="3604">
                  <c:v>0.0578542779088123</c:v>
                </c:pt>
                <c:pt idx="3605">
                  <c:v>0.222004616305747</c:v>
                </c:pt>
                <c:pt idx="3606">
                  <c:v>0.155852728484604</c:v>
                </c:pt>
                <c:pt idx="3607">
                  <c:v>-0.0785694714063269</c:v>
                </c:pt>
                <c:pt idx="3608">
                  <c:v>0.214073272262007</c:v>
                </c:pt>
                <c:pt idx="3609">
                  <c:v>-0.0644329573210899</c:v>
                </c:pt>
                <c:pt idx="3610">
                  <c:v>0.214133431995871</c:v>
                </c:pt>
                <c:pt idx="3611">
                  <c:v>0.218532742104791</c:v>
                </c:pt>
                <c:pt idx="3612">
                  <c:v>-0.287030429298524</c:v>
                </c:pt>
                <c:pt idx="3613">
                  <c:v>-0.146284329507765</c:v>
                </c:pt>
                <c:pt idx="3614">
                  <c:v>0.144293732190117</c:v>
                </c:pt>
                <c:pt idx="3615">
                  <c:v>-0.154773153784842</c:v>
                </c:pt>
                <c:pt idx="3616">
                  <c:v>0.218199863727435</c:v>
                </c:pt>
                <c:pt idx="3617">
                  <c:v>0.32944878192737</c:v>
                </c:pt>
                <c:pt idx="3618">
                  <c:v>0.203290263509889</c:v>
                </c:pt>
                <c:pt idx="3619">
                  <c:v>-0.246235620956862</c:v>
                </c:pt>
                <c:pt idx="3620">
                  <c:v>0.298438377508711</c:v>
                </c:pt>
                <c:pt idx="3621">
                  <c:v>-0.307425641818679</c:v>
                </c:pt>
                <c:pt idx="3622">
                  <c:v>-0.1875623634633</c:v>
                </c:pt>
                <c:pt idx="3623">
                  <c:v>0.432928495035643</c:v>
                </c:pt>
                <c:pt idx="3624">
                  <c:v>-0.181017329380611</c:v>
                </c:pt>
                <c:pt idx="3625">
                  <c:v>0.133669003654851</c:v>
                </c:pt>
                <c:pt idx="3626">
                  <c:v>0.261023237188223</c:v>
                </c:pt>
                <c:pt idx="3627">
                  <c:v>0.128934591588131</c:v>
                </c:pt>
                <c:pt idx="3628">
                  <c:v>0.222099712797703</c:v>
                </c:pt>
                <c:pt idx="3629">
                  <c:v>0.36230905506005</c:v>
                </c:pt>
                <c:pt idx="3630">
                  <c:v>0.198924597499457</c:v>
                </c:pt>
                <c:pt idx="3631">
                  <c:v>-0.312226088950959</c:v>
                </c:pt>
                <c:pt idx="3632">
                  <c:v>0.41832211179865</c:v>
                </c:pt>
                <c:pt idx="3633">
                  <c:v>0.230089817731627</c:v>
                </c:pt>
                <c:pt idx="3634">
                  <c:v>0.272915002310297</c:v>
                </c:pt>
                <c:pt idx="3635">
                  <c:v>-0.10183048547384</c:v>
                </c:pt>
                <c:pt idx="3636">
                  <c:v>0.289668829331532</c:v>
                </c:pt>
                <c:pt idx="3637">
                  <c:v>0.259174644798657</c:v>
                </c:pt>
                <c:pt idx="3638">
                  <c:v>-0.185273118344234</c:v>
                </c:pt>
                <c:pt idx="3639">
                  <c:v>0.0876949900115942</c:v>
                </c:pt>
                <c:pt idx="3640">
                  <c:v>-0.345468006320724</c:v>
                </c:pt>
                <c:pt idx="3641">
                  <c:v>0.462154644395304</c:v>
                </c:pt>
                <c:pt idx="3642">
                  <c:v>-0.29586276941713</c:v>
                </c:pt>
                <c:pt idx="3643">
                  <c:v>-0.177509879257262</c:v>
                </c:pt>
                <c:pt idx="3644">
                  <c:v>-0.218873256386607</c:v>
                </c:pt>
                <c:pt idx="3645">
                  <c:v>-0.13298380366176</c:v>
                </c:pt>
                <c:pt idx="3646">
                  <c:v>1.413661866248702</c:v>
                </c:pt>
                <c:pt idx="3647">
                  <c:v>0.174675302581574</c:v>
                </c:pt>
                <c:pt idx="3648">
                  <c:v>0.231306387194912</c:v>
                </c:pt>
                <c:pt idx="3649">
                  <c:v>0.223416681875316</c:v>
                </c:pt>
                <c:pt idx="3650">
                  <c:v>0.193593764202602</c:v>
                </c:pt>
                <c:pt idx="3651">
                  <c:v>0.26701631320667</c:v>
                </c:pt>
                <c:pt idx="3652">
                  <c:v>-1.562879159277416</c:v>
                </c:pt>
                <c:pt idx="3653">
                  <c:v>-0.340299481602724</c:v>
                </c:pt>
                <c:pt idx="3654">
                  <c:v>0.236855193999204</c:v>
                </c:pt>
                <c:pt idx="3655">
                  <c:v>-0.37101974281407</c:v>
                </c:pt>
                <c:pt idx="3656">
                  <c:v>0.149216033708591</c:v>
                </c:pt>
                <c:pt idx="3657">
                  <c:v>-0.139448239869966</c:v>
                </c:pt>
                <c:pt idx="3658">
                  <c:v>1.017014207754906</c:v>
                </c:pt>
                <c:pt idx="3659">
                  <c:v>0.256786817425121</c:v>
                </c:pt>
                <c:pt idx="3660">
                  <c:v>-1.712309573374861</c:v>
                </c:pt>
                <c:pt idx="3661">
                  <c:v>0.389783720558498</c:v>
                </c:pt>
                <c:pt idx="3662">
                  <c:v>0.543847369301065</c:v>
                </c:pt>
                <c:pt idx="3663">
                  <c:v>-0.154367672867373</c:v>
                </c:pt>
                <c:pt idx="3664">
                  <c:v>0.335152728987752</c:v>
                </c:pt>
                <c:pt idx="3665">
                  <c:v>-0.204884117078663</c:v>
                </c:pt>
                <c:pt idx="3666">
                  <c:v>0.189602080337339</c:v>
                </c:pt>
                <c:pt idx="3667">
                  <c:v>0.147669620742517</c:v>
                </c:pt>
                <c:pt idx="3668">
                  <c:v>-0.111379747867516</c:v>
                </c:pt>
                <c:pt idx="3669">
                  <c:v>-0.376113514697121</c:v>
                </c:pt>
                <c:pt idx="3670">
                  <c:v>0.445648654975151</c:v>
                </c:pt>
                <c:pt idx="3671">
                  <c:v>0.242871914816647</c:v>
                </c:pt>
                <c:pt idx="3672">
                  <c:v>-1.16776210182239</c:v>
                </c:pt>
                <c:pt idx="3673">
                  <c:v>0.292057633210745</c:v>
                </c:pt>
                <c:pt idx="3674">
                  <c:v>-0.122350121510214</c:v>
                </c:pt>
                <c:pt idx="3675">
                  <c:v>0.157096821540497</c:v>
                </c:pt>
                <c:pt idx="3676">
                  <c:v>0.304925940799756</c:v>
                </c:pt>
                <c:pt idx="3677">
                  <c:v>-0.238621193844404</c:v>
                </c:pt>
                <c:pt idx="3678">
                  <c:v>0.204540292545109</c:v>
                </c:pt>
                <c:pt idx="3679">
                  <c:v>-0.306315162817299</c:v>
                </c:pt>
                <c:pt idx="3680">
                  <c:v>0.161739283467248</c:v>
                </c:pt>
                <c:pt idx="3681">
                  <c:v>0.169421623592183</c:v>
                </c:pt>
                <c:pt idx="3682">
                  <c:v>0.410835713711611</c:v>
                </c:pt>
                <c:pt idx="3683">
                  <c:v>-0.0956776001087045</c:v>
                </c:pt>
                <c:pt idx="3684">
                  <c:v>0.653824459128103</c:v>
                </c:pt>
                <c:pt idx="3685">
                  <c:v>-0.149573077154921</c:v>
                </c:pt>
                <c:pt idx="3686">
                  <c:v>0.158726493941224</c:v>
                </c:pt>
                <c:pt idx="3687">
                  <c:v>-0.137060435550415</c:v>
                </c:pt>
                <c:pt idx="3688">
                  <c:v>0.131397160308646</c:v>
                </c:pt>
                <c:pt idx="3689">
                  <c:v>0.328604565096426</c:v>
                </c:pt>
                <c:pt idx="3690">
                  <c:v>0.0776047215914619</c:v>
                </c:pt>
                <c:pt idx="3691">
                  <c:v>-0.435119985035548</c:v>
                </c:pt>
                <c:pt idx="3692">
                  <c:v>-0.991712761180518</c:v>
                </c:pt>
                <c:pt idx="3693">
                  <c:v>-0.203926515086974</c:v>
                </c:pt>
                <c:pt idx="3694">
                  <c:v>-0.223296142295436</c:v>
                </c:pt>
                <c:pt idx="3695">
                  <c:v>-0.212963261225604</c:v>
                </c:pt>
                <c:pt idx="3696">
                  <c:v>-0.113937622890853</c:v>
                </c:pt>
                <c:pt idx="3697">
                  <c:v>0.385601093367886</c:v>
                </c:pt>
                <c:pt idx="3698">
                  <c:v>-0.095927724979105</c:v>
                </c:pt>
                <c:pt idx="3699">
                  <c:v>0.326609246774702</c:v>
                </c:pt>
                <c:pt idx="3700">
                  <c:v>0.213853807113409</c:v>
                </c:pt>
                <c:pt idx="3701">
                  <c:v>-0.350111974853111</c:v>
                </c:pt>
                <c:pt idx="3702">
                  <c:v>-0.138714238858994</c:v>
                </c:pt>
                <c:pt idx="3703">
                  <c:v>0.195365946259315</c:v>
                </c:pt>
                <c:pt idx="3704">
                  <c:v>-0.498025444458239</c:v>
                </c:pt>
                <c:pt idx="3705">
                  <c:v>0.254033590911513</c:v>
                </c:pt>
                <c:pt idx="3706">
                  <c:v>-0.169148827525667</c:v>
                </c:pt>
                <c:pt idx="3707">
                  <c:v>-2.891775104212936</c:v>
                </c:pt>
                <c:pt idx="3708">
                  <c:v>-0.0820584494706498</c:v>
                </c:pt>
                <c:pt idx="3709">
                  <c:v>-0.124634837336167</c:v>
                </c:pt>
                <c:pt idx="3710">
                  <c:v>0.187213120894643</c:v>
                </c:pt>
                <c:pt idx="3711">
                  <c:v>0.177069676633248</c:v>
                </c:pt>
                <c:pt idx="3712">
                  <c:v>-0.200650318607209</c:v>
                </c:pt>
                <c:pt idx="3713">
                  <c:v>0.179497790880347</c:v>
                </c:pt>
                <c:pt idx="3714">
                  <c:v>0.258702974589422</c:v>
                </c:pt>
                <c:pt idx="3715">
                  <c:v>0.143314340584418</c:v>
                </c:pt>
                <c:pt idx="3716">
                  <c:v>-0.18866767169903</c:v>
                </c:pt>
                <c:pt idx="3717">
                  <c:v>0.294100925609614</c:v>
                </c:pt>
                <c:pt idx="3718">
                  <c:v>0.167086168426724</c:v>
                </c:pt>
                <c:pt idx="3719">
                  <c:v>-0.0717983133701313</c:v>
                </c:pt>
                <c:pt idx="3720">
                  <c:v>-0.27730922480205</c:v>
                </c:pt>
                <c:pt idx="3721">
                  <c:v>-0.173338998641927</c:v>
                </c:pt>
                <c:pt idx="3722">
                  <c:v>0.194878531799825</c:v>
                </c:pt>
                <c:pt idx="3723">
                  <c:v>-0.0851496920617211</c:v>
                </c:pt>
                <c:pt idx="3724">
                  <c:v>0.26764729323296</c:v>
                </c:pt>
                <c:pt idx="3725">
                  <c:v>0.177923246173095</c:v>
                </c:pt>
                <c:pt idx="3726">
                  <c:v>0.217440554878118</c:v>
                </c:pt>
                <c:pt idx="3727">
                  <c:v>-0.649294123719964</c:v>
                </c:pt>
                <c:pt idx="3728">
                  <c:v>0.173300242770234</c:v>
                </c:pt>
                <c:pt idx="3729">
                  <c:v>0.173964293420823</c:v>
                </c:pt>
                <c:pt idx="3730">
                  <c:v>-0.517391469579062</c:v>
                </c:pt>
                <c:pt idx="3731">
                  <c:v>0.739928157361006</c:v>
                </c:pt>
                <c:pt idx="3732">
                  <c:v>0.250820611688202</c:v>
                </c:pt>
                <c:pt idx="3733">
                  <c:v>0.230266020412215</c:v>
                </c:pt>
                <c:pt idx="3734">
                  <c:v>-0.340159728433571</c:v>
                </c:pt>
                <c:pt idx="3735">
                  <c:v>0.196150183669192</c:v>
                </c:pt>
                <c:pt idx="3736">
                  <c:v>-0.113979910971242</c:v>
                </c:pt>
                <c:pt idx="3737">
                  <c:v>0.18549712954289</c:v>
                </c:pt>
                <c:pt idx="3738">
                  <c:v>0.201269140790212</c:v>
                </c:pt>
                <c:pt idx="3739">
                  <c:v>-0.12386262533897</c:v>
                </c:pt>
                <c:pt idx="3740">
                  <c:v>0.240480420052869</c:v>
                </c:pt>
                <c:pt idx="3741">
                  <c:v>-0.15791144142026</c:v>
                </c:pt>
                <c:pt idx="3742">
                  <c:v>0.152024889932115</c:v>
                </c:pt>
                <c:pt idx="3743">
                  <c:v>0.148006462418657</c:v>
                </c:pt>
                <c:pt idx="3744">
                  <c:v>0.209582252456074</c:v>
                </c:pt>
                <c:pt idx="3745">
                  <c:v>-0.249216438196091</c:v>
                </c:pt>
                <c:pt idx="3746">
                  <c:v>-0.0975118279580767</c:v>
                </c:pt>
                <c:pt idx="3747">
                  <c:v>0.201138075518398</c:v>
                </c:pt>
                <c:pt idx="3748">
                  <c:v>-0.16444551719797</c:v>
                </c:pt>
                <c:pt idx="3749">
                  <c:v>0.249263063035733</c:v>
                </c:pt>
                <c:pt idx="3750">
                  <c:v>0.157930823036196</c:v>
                </c:pt>
                <c:pt idx="3751">
                  <c:v>0.645023854256731</c:v>
                </c:pt>
                <c:pt idx="3752">
                  <c:v>-0.173050990010964</c:v>
                </c:pt>
                <c:pt idx="3753">
                  <c:v>0.254613549254105</c:v>
                </c:pt>
                <c:pt idx="3754">
                  <c:v>-0.350361222792791</c:v>
                </c:pt>
                <c:pt idx="3755">
                  <c:v>0.238331072390717</c:v>
                </c:pt>
                <c:pt idx="3756">
                  <c:v>0.230637786569438</c:v>
                </c:pt>
                <c:pt idx="3757">
                  <c:v>0.151876920952892</c:v>
                </c:pt>
                <c:pt idx="3758">
                  <c:v>0.127821583809024</c:v>
                </c:pt>
                <c:pt idx="3759">
                  <c:v>-0.103172048974713</c:v>
                </c:pt>
                <c:pt idx="3760">
                  <c:v>1.0350694949816</c:v>
                </c:pt>
                <c:pt idx="3761">
                  <c:v>0.223795593703631</c:v>
                </c:pt>
                <c:pt idx="3762">
                  <c:v>0.297452849078933</c:v>
                </c:pt>
                <c:pt idx="3763">
                  <c:v>-0.116309080209655</c:v>
                </c:pt>
                <c:pt idx="3764">
                  <c:v>0.051945522568237</c:v>
                </c:pt>
                <c:pt idx="3765">
                  <c:v>0.254901863381123</c:v>
                </c:pt>
                <c:pt idx="3766">
                  <c:v>0.0588879197485711</c:v>
                </c:pt>
                <c:pt idx="3767">
                  <c:v>-0.25156988838394</c:v>
                </c:pt>
                <c:pt idx="3768">
                  <c:v>0.25649395079902</c:v>
                </c:pt>
                <c:pt idx="3769">
                  <c:v>0.257960091150534</c:v>
                </c:pt>
                <c:pt idx="3770">
                  <c:v>0.20101115399606</c:v>
                </c:pt>
                <c:pt idx="3771">
                  <c:v>0.449461340526058</c:v>
                </c:pt>
                <c:pt idx="3772">
                  <c:v>0.0674929742024833</c:v>
                </c:pt>
                <c:pt idx="3773">
                  <c:v>0.214089697709454</c:v>
                </c:pt>
                <c:pt idx="3774">
                  <c:v>0.174132376130882</c:v>
                </c:pt>
                <c:pt idx="3775">
                  <c:v>-0.131473870592676</c:v>
                </c:pt>
                <c:pt idx="3776">
                  <c:v>-0.139890966983564</c:v>
                </c:pt>
                <c:pt idx="3777">
                  <c:v>0.410662213722996</c:v>
                </c:pt>
                <c:pt idx="3778">
                  <c:v>0.337182297878679</c:v>
                </c:pt>
                <c:pt idx="3779">
                  <c:v>-0.229104025039149</c:v>
                </c:pt>
                <c:pt idx="3780">
                  <c:v>0.0787215292252677</c:v>
                </c:pt>
                <c:pt idx="3781">
                  <c:v>-0.201758868058091</c:v>
                </c:pt>
                <c:pt idx="3782">
                  <c:v>0.0690727074891809</c:v>
                </c:pt>
                <c:pt idx="3783">
                  <c:v>0.309381599982448</c:v>
                </c:pt>
                <c:pt idx="3784">
                  <c:v>0.131340333744079</c:v>
                </c:pt>
                <c:pt idx="3785">
                  <c:v>0.258621393982303</c:v>
                </c:pt>
                <c:pt idx="3786">
                  <c:v>-0.112457595126247</c:v>
                </c:pt>
                <c:pt idx="3787">
                  <c:v>-0.705526790163431</c:v>
                </c:pt>
                <c:pt idx="3788">
                  <c:v>0.172249886472903</c:v>
                </c:pt>
                <c:pt idx="3789">
                  <c:v>-0.0610830550510544</c:v>
                </c:pt>
                <c:pt idx="3790">
                  <c:v>-0.0853134253736836</c:v>
                </c:pt>
                <c:pt idx="3791">
                  <c:v>-0.259039323017998</c:v>
                </c:pt>
                <c:pt idx="3792">
                  <c:v>-0.506536699427732</c:v>
                </c:pt>
                <c:pt idx="3793">
                  <c:v>-0.272046848511653</c:v>
                </c:pt>
                <c:pt idx="3794">
                  <c:v>0.9944831737905</c:v>
                </c:pt>
                <c:pt idx="3795">
                  <c:v>0.279486847914569</c:v>
                </c:pt>
                <c:pt idx="3796">
                  <c:v>-0.0503831470755951</c:v>
                </c:pt>
                <c:pt idx="3797">
                  <c:v>-0.100634636757985</c:v>
                </c:pt>
                <c:pt idx="3798">
                  <c:v>0.138806273444102</c:v>
                </c:pt>
                <c:pt idx="3799">
                  <c:v>-0.265048241378703</c:v>
                </c:pt>
                <c:pt idx="3800">
                  <c:v>-0.21135551756587</c:v>
                </c:pt>
                <c:pt idx="3801">
                  <c:v>0.273019297240944</c:v>
                </c:pt>
                <c:pt idx="3802">
                  <c:v>0.379585665299487</c:v>
                </c:pt>
                <c:pt idx="3803">
                  <c:v>0.389283826171303</c:v>
                </c:pt>
                <c:pt idx="3804">
                  <c:v>-0.371456221782866</c:v>
                </c:pt>
                <c:pt idx="3805">
                  <c:v>0.187136884541039</c:v>
                </c:pt>
                <c:pt idx="3806">
                  <c:v>-0.462702726932404</c:v>
                </c:pt>
                <c:pt idx="3807">
                  <c:v>-0.140499625068919</c:v>
                </c:pt>
                <c:pt idx="3808">
                  <c:v>0.0717591132676482</c:v>
                </c:pt>
                <c:pt idx="3809">
                  <c:v>-0.889707268933091</c:v>
                </c:pt>
                <c:pt idx="3810">
                  <c:v>0.205240625603996</c:v>
                </c:pt>
                <c:pt idx="3811">
                  <c:v>0.193814931011056</c:v>
                </c:pt>
                <c:pt idx="3812">
                  <c:v>0.220101039107712</c:v>
                </c:pt>
                <c:pt idx="3813">
                  <c:v>-0.276067030820608</c:v>
                </c:pt>
                <c:pt idx="3814">
                  <c:v>0.170380661648163</c:v>
                </c:pt>
                <c:pt idx="3815">
                  <c:v>-0.130694888446905</c:v>
                </c:pt>
                <c:pt idx="3816">
                  <c:v>-0.281312543537121</c:v>
                </c:pt>
                <c:pt idx="3817">
                  <c:v>0.372933059844822</c:v>
                </c:pt>
                <c:pt idx="3818">
                  <c:v>-0.137961615358772</c:v>
                </c:pt>
                <c:pt idx="3819">
                  <c:v>0.192307583789401</c:v>
                </c:pt>
                <c:pt idx="3820">
                  <c:v>-0.517159846569452</c:v>
                </c:pt>
                <c:pt idx="3821">
                  <c:v>-0.180126848645003</c:v>
                </c:pt>
                <c:pt idx="3822">
                  <c:v>0.199248849019363</c:v>
                </c:pt>
                <c:pt idx="3823">
                  <c:v>0.182798881269007</c:v>
                </c:pt>
                <c:pt idx="3824">
                  <c:v>-0.114587460378742</c:v>
                </c:pt>
                <c:pt idx="3825">
                  <c:v>0.216270473796257</c:v>
                </c:pt>
                <c:pt idx="3826">
                  <c:v>-0.108861936238139</c:v>
                </c:pt>
                <c:pt idx="3827">
                  <c:v>0.221155295910123</c:v>
                </c:pt>
                <c:pt idx="3828">
                  <c:v>-0.0575675375962344</c:v>
                </c:pt>
                <c:pt idx="3829">
                  <c:v>-0.112397239215303</c:v>
                </c:pt>
                <c:pt idx="3830">
                  <c:v>0.470835323836601</c:v>
                </c:pt>
                <c:pt idx="3831">
                  <c:v>0.171858966397911</c:v>
                </c:pt>
                <c:pt idx="3832">
                  <c:v>-0.085231810884163</c:v>
                </c:pt>
                <c:pt idx="3833">
                  <c:v>0.301855008234266</c:v>
                </c:pt>
                <c:pt idx="3834">
                  <c:v>0.299350995677914</c:v>
                </c:pt>
                <c:pt idx="3835">
                  <c:v>-0.170451282361775</c:v>
                </c:pt>
                <c:pt idx="3836">
                  <c:v>-0.16208481347784</c:v>
                </c:pt>
                <c:pt idx="3837">
                  <c:v>-0.288023925030035</c:v>
                </c:pt>
                <c:pt idx="3838">
                  <c:v>0.161682061893739</c:v>
                </c:pt>
                <c:pt idx="3839">
                  <c:v>0.158037699764679</c:v>
                </c:pt>
                <c:pt idx="3840">
                  <c:v>0.177163891082829</c:v>
                </c:pt>
                <c:pt idx="3841">
                  <c:v>0.208287078780512</c:v>
                </c:pt>
                <c:pt idx="3842">
                  <c:v>-1.283669512321606</c:v>
                </c:pt>
                <c:pt idx="3843">
                  <c:v>-0.233906709893824</c:v>
                </c:pt>
                <c:pt idx="3844">
                  <c:v>-0.173946400978575</c:v>
                </c:pt>
                <c:pt idx="3845">
                  <c:v>0.198940800424944</c:v>
                </c:pt>
                <c:pt idx="3846">
                  <c:v>-0.351399051062294</c:v>
                </c:pt>
                <c:pt idx="3847">
                  <c:v>0.36746498668918</c:v>
                </c:pt>
                <c:pt idx="3848">
                  <c:v>0.254267208446666</c:v>
                </c:pt>
                <c:pt idx="3849">
                  <c:v>-0.200703735252557</c:v>
                </c:pt>
                <c:pt idx="3850">
                  <c:v>-0.149230026487222</c:v>
                </c:pt>
                <c:pt idx="3851">
                  <c:v>-0.0920354501513173</c:v>
                </c:pt>
                <c:pt idx="3852">
                  <c:v>-0.271400289559975</c:v>
                </c:pt>
                <c:pt idx="3853">
                  <c:v>0.187019155008862</c:v>
                </c:pt>
                <c:pt idx="3854">
                  <c:v>0.463535007998637</c:v>
                </c:pt>
                <c:pt idx="3855">
                  <c:v>-0.160831385680997</c:v>
                </c:pt>
                <c:pt idx="3856">
                  <c:v>0.0533145503756782</c:v>
                </c:pt>
                <c:pt idx="3857">
                  <c:v>0.163252948016387</c:v>
                </c:pt>
                <c:pt idx="3858">
                  <c:v>-0.114986750385858</c:v>
                </c:pt>
                <c:pt idx="3859">
                  <c:v>-0.178856463525458</c:v>
                </c:pt>
                <c:pt idx="3860">
                  <c:v>0.134271575688264</c:v>
                </c:pt>
                <c:pt idx="3861">
                  <c:v>-0.101861741259665</c:v>
                </c:pt>
                <c:pt idx="3862">
                  <c:v>0.115473844722054</c:v>
                </c:pt>
                <c:pt idx="3863">
                  <c:v>-0.327422262310033</c:v>
                </c:pt>
                <c:pt idx="3864">
                  <c:v>0.23243701667398</c:v>
                </c:pt>
                <c:pt idx="3865">
                  <c:v>0.769618601276045</c:v>
                </c:pt>
                <c:pt idx="3866">
                  <c:v>0.13727662581124</c:v>
                </c:pt>
                <c:pt idx="3867">
                  <c:v>0.987572001519167</c:v>
                </c:pt>
                <c:pt idx="3868">
                  <c:v>0.15209376983856</c:v>
                </c:pt>
                <c:pt idx="3869">
                  <c:v>0.159591214280088</c:v>
                </c:pt>
                <c:pt idx="3870">
                  <c:v>0.171881964617138</c:v>
                </c:pt>
                <c:pt idx="3871">
                  <c:v>0.264312323470923</c:v>
                </c:pt>
                <c:pt idx="3872">
                  <c:v>0.424375170953191</c:v>
                </c:pt>
                <c:pt idx="3873">
                  <c:v>0.799612849937221</c:v>
                </c:pt>
                <c:pt idx="3874">
                  <c:v>0.143901159518239</c:v>
                </c:pt>
                <c:pt idx="3875">
                  <c:v>0.0762591678207106</c:v>
                </c:pt>
                <c:pt idx="3876">
                  <c:v>-0.260234954985259</c:v>
                </c:pt>
                <c:pt idx="3877">
                  <c:v>-0.0649299356970318</c:v>
                </c:pt>
                <c:pt idx="3878">
                  <c:v>0.73117334891517</c:v>
                </c:pt>
                <c:pt idx="3879">
                  <c:v>0.151306273988247</c:v>
                </c:pt>
                <c:pt idx="3880">
                  <c:v>0.191230445142214</c:v>
                </c:pt>
                <c:pt idx="3881">
                  <c:v>0.232329208837126</c:v>
                </c:pt>
                <c:pt idx="3882">
                  <c:v>0.892626511534751</c:v>
                </c:pt>
                <c:pt idx="3883">
                  <c:v>0.350430031101548</c:v>
                </c:pt>
                <c:pt idx="3884">
                  <c:v>-0.44205761576998</c:v>
                </c:pt>
                <c:pt idx="3885">
                  <c:v>0.348805697440451</c:v>
                </c:pt>
                <c:pt idx="3886">
                  <c:v>-0.153155856220265</c:v>
                </c:pt>
                <c:pt idx="3887">
                  <c:v>0.154246425808453</c:v>
                </c:pt>
                <c:pt idx="3888">
                  <c:v>0.210924240151826</c:v>
                </c:pt>
                <c:pt idx="3889">
                  <c:v>0.213349404713876</c:v>
                </c:pt>
                <c:pt idx="3890">
                  <c:v>0.211850995387972</c:v>
                </c:pt>
                <c:pt idx="3891">
                  <c:v>0.149183659431102</c:v>
                </c:pt>
                <c:pt idx="3892">
                  <c:v>0.203336512774847</c:v>
                </c:pt>
                <c:pt idx="3893">
                  <c:v>0.470876247401013</c:v>
                </c:pt>
                <c:pt idx="3894">
                  <c:v>-0.113525850726097</c:v>
                </c:pt>
                <c:pt idx="3895">
                  <c:v>0.228347375389501</c:v>
                </c:pt>
                <c:pt idx="3896">
                  <c:v>0.22151311270721</c:v>
                </c:pt>
                <c:pt idx="3897">
                  <c:v>0.107069691166125</c:v>
                </c:pt>
                <c:pt idx="3898">
                  <c:v>0.27841775692228</c:v>
                </c:pt>
                <c:pt idx="3899">
                  <c:v>-0.188973882955241</c:v>
                </c:pt>
                <c:pt idx="3900">
                  <c:v>0.704338375720684</c:v>
                </c:pt>
                <c:pt idx="3901">
                  <c:v>-0.251357711547145</c:v>
                </c:pt>
                <c:pt idx="3902">
                  <c:v>-1.795621688895274</c:v>
                </c:pt>
                <c:pt idx="3903">
                  <c:v>-0.0937183430216473</c:v>
                </c:pt>
                <c:pt idx="3904">
                  <c:v>-0.100208431223836</c:v>
                </c:pt>
                <c:pt idx="3905">
                  <c:v>-0.269628262128002</c:v>
                </c:pt>
                <c:pt idx="3906">
                  <c:v>0.205931850358165</c:v>
                </c:pt>
                <c:pt idx="3907">
                  <c:v>0.4702134015147</c:v>
                </c:pt>
                <c:pt idx="3908">
                  <c:v>-0.082775836144713</c:v>
                </c:pt>
                <c:pt idx="3909">
                  <c:v>0.132588917196896</c:v>
                </c:pt>
                <c:pt idx="3910">
                  <c:v>-0.322281633731649</c:v>
                </c:pt>
                <c:pt idx="3911">
                  <c:v>0.177999263186837</c:v>
                </c:pt>
                <c:pt idx="3912">
                  <c:v>-0.15394353716517</c:v>
                </c:pt>
                <c:pt idx="3913">
                  <c:v>0.138460548649058</c:v>
                </c:pt>
                <c:pt idx="3914">
                  <c:v>0.309230874958039</c:v>
                </c:pt>
                <c:pt idx="3915">
                  <c:v>0.243971602156772</c:v>
                </c:pt>
                <c:pt idx="3916">
                  <c:v>0.215982067931851</c:v>
                </c:pt>
                <c:pt idx="3917">
                  <c:v>0.19707671431</c:v>
                </c:pt>
                <c:pt idx="3918">
                  <c:v>-0.0927473330570624</c:v>
                </c:pt>
                <c:pt idx="3919">
                  <c:v>0.162761850233645</c:v>
                </c:pt>
                <c:pt idx="3920">
                  <c:v>-0.49259644335763</c:v>
                </c:pt>
                <c:pt idx="3921">
                  <c:v>0.150328774431328</c:v>
                </c:pt>
                <c:pt idx="3922">
                  <c:v>0.202901574885063</c:v>
                </c:pt>
                <c:pt idx="3923">
                  <c:v>-0.316138889043219</c:v>
                </c:pt>
                <c:pt idx="3924">
                  <c:v>0.194129008017728</c:v>
                </c:pt>
                <c:pt idx="3925">
                  <c:v>-0.0670898490494702</c:v>
                </c:pt>
                <c:pt idx="3926">
                  <c:v>0.136281814840602</c:v>
                </c:pt>
                <c:pt idx="3927">
                  <c:v>0.0837424956835382</c:v>
                </c:pt>
                <c:pt idx="3928">
                  <c:v>-0.0438854699415778</c:v>
                </c:pt>
                <c:pt idx="3929">
                  <c:v>-0.236511585864786</c:v>
                </c:pt>
                <c:pt idx="3930">
                  <c:v>0.214548461077118</c:v>
                </c:pt>
                <c:pt idx="3931">
                  <c:v>-0.13411844583634</c:v>
                </c:pt>
                <c:pt idx="3932">
                  <c:v>0.250167670803084</c:v>
                </c:pt>
                <c:pt idx="3933">
                  <c:v>-0.155940959902819</c:v>
                </c:pt>
                <c:pt idx="3934">
                  <c:v>0.0981323327914732</c:v>
                </c:pt>
                <c:pt idx="3935">
                  <c:v>0.213678034140868</c:v>
                </c:pt>
                <c:pt idx="3936">
                  <c:v>0.186211804181766</c:v>
                </c:pt>
                <c:pt idx="3937">
                  <c:v>0.195549450523894</c:v>
                </c:pt>
                <c:pt idx="3938">
                  <c:v>-0.174647562225678</c:v>
                </c:pt>
                <c:pt idx="3939">
                  <c:v>-0.135645702611858</c:v>
                </c:pt>
                <c:pt idx="3940">
                  <c:v>0.164261303472623</c:v>
                </c:pt>
                <c:pt idx="3941">
                  <c:v>0.54815999869247</c:v>
                </c:pt>
                <c:pt idx="3942">
                  <c:v>-1.109982567982067</c:v>
                </c:pt>
                <c:pt idx="3943">
                  <c:v>0.194372480101506</c:v>
                </c:pt>
                <c:pt idx="3944">
                  <c:v>0.239640838670468</c:v>
                </c:pt>
                <c:pt idx="3945">
                  <c:v>-0.0539029629817826</c:v>
                </c:pt>
                <c:pt idx="3946">
                  <c:v>0.200543425966094</c:v>
                </c:pt>
                <c:pt idx="3947">
                  <c:v>0.226663298057231</c:v>
                </c:pt>
                <c:pt idx="3948">
                  <c:v>0.143961330376532</c:v>
                </c:pt>
                <c:pt idx="3949">
                  <c:v>0.173721586085124</c:v>
                </c:pt>
                <c:pt idx="3950">
                  <c:v>-0.113864361576802</c:v>
                </c:pt>
                <c:pt idx="3951">
                  <c:v>-0.125346254666443</c:v>
                </c:pt>
                <c:pt idx="3952">
                  <c:v>0.124431470555888</c:v>
                </c:pt>
                <c:pt idx="3953">
                  <c:v>0.258309555265334</c:v>
                </c:pt>
                <c:pt idx="3954">
                  <c:v>0.188158502532643</c:v>
                </c:pt>
                <c:pt idx="3955">
                  <c:v>-0.136006227784602</c:v>
                </c:pt>
                <c:pt idx="3956">
                  <c:v>0.515781997429053</c:v>
                </c:pt>
                <c:pt idx="3957">
                  <c:v>-0.166825099175732</c:v>
                </c:pt>
                <c:pt idx="3958">
                  <c:v>-0.268174808533921</c:v>
                </c:pt>
                <c:pt idx="3959">
                  <c:v>0.169916760782555</c:v>
                </c:pt>
                <c:pt idx="3960">
                  <c:v>-0.150487156424819</c:v>
                </c:pt>
                <c:pt idx="3961">
                  <c:v>0.190405278317107</c:v>
                </c:pt>
                <c:pt idx="3962">
                  <c:v>0.191853325126089</c:v>
                </c:pt>
                <c:pt idx="3963">
                  <c:v>0.198365573014356</c:v>
                </c:pt>
                <c:pt idx="3964">
                  <c:v>-0.105470988070138</c:v>
                </c:pt>
                <c:pt idx="3965">
                  <c:v>-0.101386631673019</c:v>
                </c:pt>
                <c:pt idx="3966">
                  <c:v>0.253141809717378</c:v>
                </c:pt>
                <c:pt idx="3967">
                  <c:v>0.153644958113404</c:v>
                </c:pt>
                <c:pt idx="3968">
                  <c:v>0.180078368005999</c:v>
                </c:pt>
                <c:pt idx="3969">
                  <c:v>0.214253024277572</c:v>
                </c:pt>
                <c:pt idx="3970">
                  <c:v>0.127630889095591</c:v>
                </c:pt>
                <c:pt idx="3971">
                  <c:v>0.325095931224356</c:v>
                </c:pt>
                <c:pt idx="3972">
                  <c:v>0.17875536390633</c:v>
                </c:pt>
                <c:pt idx="3973">
                  <c:v>0.178079544355652</c:v>
                </c:pt>
                <c:pt idx="3974">
                  <c:v>0.240537491741806</c:v>
                </c:pt>
                <c:pt idx="3975">
                  <c:v>0.14227922549061</c:v>
                </c:pt>
                <c:pt idx="3976">
                  <c:v>0.607289019408413</c:v>
                </c:pt>
                <c:pt idx="3977">
                  <c:v>-0.151372679917795</c:v>
                </c:pt>
                <c:pt idx="3978">
                  <c:v>-0.315635717016695</c:v>
                </c:pt>
                <c:pt idx="3979">
                  <c:v>-0.130002364418843</c:v>
                </c:pt>
                <c:pt idx="3980">
                  <c:v>-0.293623867918791</c:v>
                </c:pt>
                <c:pt idx="3981">
                  <c:v>0.168065857407742</c:v>
                </c:pt>
                <c:pt idx="3982">
                  <c:v>0.250850792721225</c:v>
                </c:pt>
                <c:pt idx="3983">
                  <c:v>0.272539689496312</c:v>
                </c:pt>
                <c:pt idx="3984">
                  <c:v>-0.291363473573108</c:v>
                </c:pt>
                <c:pt idx="3985">
                  <c:v>-0.16299246926803</c:v>
                </c:pt>
                <c:pt idx="3986">
                  <c:v>0.0732031515831522</c:v>
                </c:pt>
                <c:pt idx="3987">
                  <c:v>0.125525052559204</c:v>
                </c:pt>
                <c:pt idx="3988">
                  <c:v>-0.132033974967613</c:v>
                </c:pt>
                <c:pt idx="3989">
                  <c:v>-0.0968718160883718</c:v>
                </c:pt>
                <c:pt idx="3990">
                  <c:v>0.627508647469077</c:v>
                </c:pt>
                <c:pt idx="3991">
                  <c:v>-0.0568336895063113</c:v>
                </c:pt>
                <c:pt idx="3992">
                  <c:v>0.14317190412929</c:v>
                </c:pt>
                <c:pt idx="3993">
                  <c:v>0.210781382631549</c:v>
                </c:pt>
                <c:pt idx="3994">
                  <c:v>0.067674449480526</c:v>
                </c:pt>
                <c:pt idx="3995">
                  <c:v>0.162480121664869</c:v>
                </c:pt>
                <c:pt idx="3996">
                  <c:v>0.0776654926807088</c:v>
                </c:pt>
                <c:pt idx="3997">
                  <c:v>-0.105818926680778</c:v>
                </c:pt>
                <c:pt idx="3998">
                  <c:v>0.181193000382424</c:v>
                </c:pt>
                <c:pt idx="3999">
                  <c:v>0.0778599818207428</c:v>
                </c:pt>
                <c:pt idx="4000">
                  <c:v>0.101757786093131</c:v>
                </c:pt>
                <c:pt idx="4001">
                  <c:v>-0.8698812893067</c:v>
                </c:pt>
                <c:pt idx="4002">
                  <c:v>-0.140357389064672</c:v>
                </c:pt>
                <c:pt idx="4003">
                  <c:v>0.199341146356071</c:v>
                </c:pt>
                <c:pt idx="4004">
                  <c:v>0.150310471264729</c:v>
                </c:pt>
                <c:pt idx="4005">
                  <c:v>0.180352437571312</c:v>
                </c:pt>
                <c:pt idx="4006">
                  <c:v>0.352658100097559</c:v>
                </c:pt>
                <c:pt idx="4007">
                  <c:v>-0.0645544083429881</c:v>
                </c:pt>
                <c:pt idx="4008">
                  <c:v>-0.2896993760871</c:v>
                </c:pt>
                <c:pt idx="4009">
                  <c:v>-0.0742655270476816</c:v>
                </c:pt>
                <c:pt idx="4010">
                  <c:v>-0.133490911879718</c:v>
                </c:pt>
                <c:pt idx="4011">
                  <c:v>-0.0425454830803592</c:v>
                </c:pt>
                <c:pt idx="4012">
                  <c:v>-0.117176583221876</c:v>
                </c:pt>
                <c:pt idx="4013">
                  <c:v>-0.0990017953743216</c:v>
                </c:pt>
                <c:pt idx="4014">
                  <c:v>0.210102452162409</c:v>
                </c:pt>
                <c:pt idx="4015">
                  <c:v>0.151720516045955</c:v>
                </c:pt>
                <c:pt idx="4016">
                  <c:v>0.132435240078523</c:v>
                </c:pt>
                <c:pt idx="4017">
                  <c:v>-0.154475983916298</c:v>
                </c:pt>
                <c:pt idx="4018">
                  <c:v>-0.139714633352154</c:v>
                </c:pt>
                <c:pt idx="4019">
                  <c:v>0.162916959527462</c:v>
                </c:pt>
                <c:pt idx="4020">
                  <c:v>-0.121933865539907</c:v>
                </c:pt>
                <c:pt idx="4021">
                  <c:v>-0.058106180477922</c:v>
                </c:pt>
                <c:pt idx="4022">
                  <c:v>0.115926625256677</c:v>
                </c:pt>
                <c:pt idx="4023">
                  <c:v>0.198094655959135</c:v>
                </c:pt>
                <c:pt idx="4024">
                  <c:v>0.122339618192461</c:v>
                </c:pt>
                <c:pt idx="4025">
                  <c:v>0.117261653998561</c:v>
                </c:pt>
                <c:pt idx="4026">
                  <c:v>0.108444092156612</c:v>
                </c:pt>
                <c:pt idx="4027">
                  <c:v>0.133656313225466</c:v>
                </c:pt>
                <c:pt idx="4028">
                  <c:v>-0.13510114164987</c:v>
                </c:pt>
                <c:pt idx="4029">
                  <c:v>-0.133769991615339</c:v>
                </c:pt>
                <c:pt idx="4030">
                  <c:v>0.0624081937390324</c:v>
                </c:pt>
                <c:pt idx="4031">
                  <c:v>0.277992272842081</c:v>
                </c:pt>
                <c:pt idx="4032">
                  <c:v>0.115248409049758</c:v>
                </c:pt>
                <c:pt idx="4033">
                  <c:v>-0.181670479460207</c:v>
                </c:pt>
                <c:pt idx="4034">
                  <c:v>0.239163931179927</c:v>
                </c:pt>
                <c:pt idx="4035">
                  <c:v>-0.17781407294422</c:v>
                </c:pt>
                <c:pt idx="4036">
                  <c:v>0.355612627016412</c:v>
                </c:pt>
                <c:pt idx="4037">
                  <c:v>0.249726628067462</c:v>
                </c:pt>
                <c:pt idx="4038">
                  <c:v>-0.52113676458288</c:v>
                </c:pt>
                <c:pt idx="4039">
                  <c:v>-0.141406381104406</c:v>
                </c:pt>
                <c:pt idx="4040">
                  <c:v>-0.0987961709646116</c:v>
                </c:pt>
                <c:pt idx="4041">
                  <c:v>0.199344285574551</c:v>
                </c:pt>
                <c:pt idx="4042">
                  <c:v>-0.141161638187677</c:v>
                </c:pt>
                <c:pt idx="4043">
                  <c:v>0.101725782874449</c:v>
                </c:pt>
                <c:pt idx="4044">
                  <c:v>0.138580610619503</c:v>
                </c:pt>
                <c:pt idx="4045">
                  <c:v>0.173554158747116</c:v>
                </c:pt>
                <c:pt idx="4046">
                  <c:v>0.173596014862778</c:v>
                </c:pt>
                <c:pt idx="4047">
                  <c:v>0.131532287425462</c:v>
                </c:pt>
                <c:pt idx="4048">
                  <c:v>0.168385232676292</c:v>
                </c:pt>
                <c:pt idx="4049">
                  <c:v>0.103027221690955</c:v>
                </c:pt>
                <c:pt idx="4050">
                  <c:v>0.151078770510206</c:v>
                </c:pt>
                <c:pt idx="4051">
                  <c:v>-0.26000061656213</c:v>
                </c:pt>
                <c:pt idx="4052">
                  <c:v>0.18206241874186</c:v>
                </c:pt>
                <c:pt idx="4053">
                  <c:v>-0.113128103799171</c:v>
                </c:pt>
                <c:pt idx="4054">
                  <c:v>0.200508459286916</c:v>
                </c:pt>
                <c:pt idx="4055">
                  <c:v>0.124195496743209</c:v>
                </c:pt>
                <c:pt idx="4056">
                  <c:v>-0.0963070916458472</c:v>
                </c:pt>
                <c:pt idx="4057">
                  <c:v>-0.106151828612446</c:v>
                </c:pt>
                <c:pt idx="4058">
                  <c:v>0.335908784507378</c:v>
                </c:pt>
                <c:pt idx="4059">
                  <c:v>0.116006387848241</c:v>
                </c:pt>
                <c:pt idx="4060">
                  <c:v>0.236815690280175</c:v>
                </c:pt>
                <c:pt idx="4061">
                  <c:v>0.229579363314701</c:v>
                </c:pt>
                <c:pt idx="4062">
                  <c:v>-0.183953753808094</c:v>
                </c:pt>
                <c:pt idx="4063">
                  <c:v>0.140915758981418</c:v>
                </c:pt>
                <c:pt idx="4064">
                  <c:v>-0.23252712598646</c:v>
                </c:pt>
                <c:pt idx="4065">
                  <c:v>-0.139549362404519</c:v>
                </c:pt>
                <c:pt idx="4066">
                  <c:v>0.107145241202575</c:v>
                </c:pt>
                <c:pt idx="4067">
                  <c:v>-0.0949153786945376</c:v>
                </c:pt>
                <c:pt idx="4068">
                  <c:v>0.116912648309198</c:v>
                </c:pt>
                <c:pt idx="4069">
                  <c:v>0.11940664091577</c:v>
                </c:pt>
                <c:pt idx="4070">
                  <c:v>-0.204304428969278</c:v>
                </c:pt>
                <c:pt idx="4071">
                  <c:v>0.223627788027858</c:v>
                </c:pt>
                <c:pt idx="4072">
                  <c:v>-0.0773630537986577</c:v>
                </c:pt>
                <c:pt idx="4073">
                  <c:v>0.163920734629608</c:v>
                </c:pt>
                <c:pt idx="4074">
                  <c:v>-0.0844217935440618</c:v>
                </c:pt>
                <c:pt idx="4075">
                  <c:v>0.11332069775742</c:v>
                </c:pt>
                <c:pt idx="4076">
                  <c:v>0.13276559162275</c:v>
                </c:pt>
                <c:pt idx="4077">
                  <c:v>0.108917487609218</c:v>
                </c:pt>
                <c:pt idx="4078">
                  <c:v>0.255055967243482</c:v>
                </c:pt>
                <c:pt idx="4079">
                  <c:v>0.273536858637902</c:v>
                </c:pt>
                <c:pt idx="4080">
                  <c:v>0.132952152261825</c:v>
                </c:pt>
                <c:pt idx="4081">
                  <c:v>0.0630238376924411</c:v>
                </c:pt>
                <c:pt idx="4082">
                  <c:v>0.0851107097890697</c:v>
                </c:pt>
                <c:pt idx="4083">
                  <c:v>-0.186316623955079</c:v>
                </c:pt>
                <c:pt idx="4084">
                  <c:v>0.144656512538069</c:v>
                </c:pt>
                <c:pt idx="4085">
                  <c:v>-0.0622963575023605</c:v>
                </c:pt>
                <c:pt idx="4086">
                  <c:v>0.131240005225037</c:v>
                </c:pt>
                <c:pt idx="4087">
                  <c:v>0.2566539892174</c:v>
                </c:pt>
                <c:pt idx="4088">
                  <c:v>-0.130626766611063</c:v>
                </c:pt>
                <c:pt idx="4089">
                  <c:v>0.108069926951259</c:v>
                </c:pt>
                <c:pt idx="4090">
                  <c:v>-0.0891204235778659</c:v>
                </c:pt>
                <c:pt idx="4091">
                  <c:v>0.183242724667654</c:v>
                </c:pt>
                <c:pt idx="4092">
                  <c:v>0.114189070678593</c:v>
                </c:pt>
                <c:pt idx="4093">
                  <c:v>0.161756455437392</c:v>
                </c:pt>
                <c:pt idx="4094">
                  <c:v>0.217316629485285</c:v>
                </c:pt>
                <c:pt idx="4095">
                  <c:v>-0.127764940532438</c:v>
                </c:pt>
                <c:pt idx="4096">
                  <c:v>0.160495015433588</c:v>
                </c:pt>
                <c:pt idx="4097">
                  <c:v>-0.174100760190243</c:v>
                </c:pt>
                <c:pt idx="4098">
                  <c:v>0.156566521301784</c:v>
                </c:pt>
                <c:pt idx="4099">
                  <c:v>0.132756857155604</c:v>
                </c:pt>
                <c:pt idx="4100">
                  <c:v>-0.22311809295934</c:v>
                </c:pt>
                <c:pt idx="4101">
                  <c:v>-0.657738807840884</c:v>
                </c:pt>
                <c:pt idx="4102">
                  <c:v>0.100633074585498</c:v>
                </c:pt>
                <c:pt idx="4103">
                  <c:v>-0.186659661448884</c:v>
                </c:pt>
                <c:pt idx="4104">
                  <c:v>-0.07792989801577</c:v>
                </c:pt>
                <c:pt idx="4105">
                  <c:v>-0.118796998817161</c:v>
                </c:pt>
                <c:pt idx="4106">
                  <c:v>0.162250224212125</c:v>
                </c:pt>
                <c:pt idx="4107">
                  <c:v>0.480982568855136</c:v>
                </c:pt>
                <c:pt idx="4108">
                  <c:v>0.111270915448409</c:v>
                </c:pt>
                <c:pt idx="4109">
                  <c:v>-0.0462460648887573</c:v>
                </c:pt>
                <c:pt idx="4110">
                  <c:v>0.307030687307423</c:v>
                </c:pt>
                <c:pt idx="4111">
                  <c:v>-0.0599035233130365</c:v>
                </c:pt>
                <c:pt idx="4112">
                  <c:v>-0.330637882663273</c:v>
                </c:pt>
                <c:pt idx="4113">
                  <c:v>0.0988726970800926</c:v>
                </c:pt>
                <c:pt idx="4114">
                  <c:v>0.12758937207712</c:v>
                </c:pt>
                <c:pt idx="4115">
                  <c:v>0.166676062533548</c:v>
                </c:pt>
                <c:pt idx="4116">
                  <c:v>0.107532997623071</c:v>
                </c:pt>
                <c:pt idx="4117">
                  <c:v>0.14567456761123</c:v>
                </c:pt>
                <c:pt idx="4118">
                  <c:v>0.145877721008705</c:v>
                </c:pt>
                <c:pt idx="4119">
                  <c:v>-0.175468276086419</c:v>
                </c:pt>
                <c:pt idx="4120">
                  <c:v>0.172631067809779</c:v>
                </c:pt>
                <c:pt idx="4121">
                  <c:v>-0.145536351528722</c:v>
                </c:pt>
                <c:pt idx="4122">
                  <c:v>-0.083900255192306</c:v>
                </c:pt>
                <c:pt idx="4123">
                  <c:v>0.0734845768276546</c:v>
                </c:pt>
                <c:pt idx="4124">
                  <c:v>0.333432417411158</c:v>
                </c:pt>
                <c:pt idx="4125">
                  <c:v>0.368116664702063</c:v>
                </c:pt>
                <c:pt idx="4126">
                  <c:v>0.148324782289014</c:v>
                </c:pt>
                <c:pt idx="4127">
                  <c:v>-0.14504173797576</c:v>
                </c:pt>
                <c:pt idx="4128">
                  <c:v>-0.141288423553782</c:v>
                </c:pt>
                <c:pt idx="4129">
                  <c:v>0.301249868410783</c:v>
                </c:pt>
                <c:pt idx="4130">
                  <c:v>0.0627419760972301</c:v>
                </c:pt>
                <c:pt idx="4131">
                  <c:v>0.0409375934557148</c:v>
                </c:pt>
                <c:pt idx="4132">
                  <c:v>-0.0752069208257655</c:v>
                </c:pt>
                <c:pt idx="4133">
                  <c:v>0.108073177829163</c:v>
                </c:pt>
                <c:pt idx="4134">
                  <c:v>-0.10736202815614</c:v>
                </c:pt>
                <c:pt idx="4135">
                  <c:v>-0.141031627164258</c:v>
                </c:pt>
                <c:pt idx="4136">
                  <c:v>0.164843958600543</c:v>
                </c:pt>
                <c:pt idx="4137">
                  <c:v>0.0948610027575262</c:v>
                </c:pt>
                <c:pt idx="4138">
                  <c:v>0.197631121679662</c:v>
                </c:pt>
                <c:pt idx="4139">
                  <c:v>-0.12134140471022</c:v>
                </c:pt>
                <c:pt idx="4140">
                  <c:v>0.19322662308714</c:v>
                </c:pt>
                <c:pt idx="4141">
                  <c:v>0.152647365829702</c:v>
                </c:pt>
                <c:pt idx="4142">
                  <c:v>-0.152744098512551</c:v>
                </c:pt>
                <c:pt idx="4143">
                  <c:v>0.123080831599585</c:v>
                </c:pt>
                <c:pt idx="4144">
                  <c:v>0.202905440130512</c:v>
                </c:pt>
                <c:pt idx="4145">
                  <c:v>-0.197260162582885</c:v>
                </c:pt>
                <c:pt idx="4146">
                  <c:v>0.0980476514633464</c:v>
                </c:pt>
                <c:pt idx="4147">
                  <c:v>-0.230515612837974</c:v>
                </c:pt>
                <c:pt idx="4148">
                  <c:v>0.205824184368962</c:v>
                </c:pt>
                <c:pt idx="4149">
                  <c:v>0.286891147956514</c:v>
                </c:pt>
                <c:pt idx="4150">
                  <c:v>-0.21616007522501</c:v>
                </c:pt>
                <c:pt idx="4151">
                  <c:v>-0.100500744094975</c:v>
                </c:pt>
                <c:pt idx="4152">
                  <c:v>0.0402535277078156</c:v>
                </c:pt>
                <c:pt idx="4153">
                  <c:v>0.0428527921920067</c:v>
                </c:pt>
                <c:pt idx="4154">
                  <c:v>0.216412476190076</c:v>
                </c:pt>
                <c:pt idx="4155">
                  <c:v>-0.158230494316832</c:v>
                </c:pt>
                <c:pt idx="4156">
                  <c:v>0.141856037127847</c:v>
                </c:pt>
                <c:pt idx="4157">
                  <c:v>0.150655272584012</c:v>
                </c:pt>
                <c:pt idx="4158">
                  <c:v>-0.404912421608775</c:v>
                </c:pt>
                <c:pt idx="4159">
                  <c:v>-0.107912462595279</c:v>
                </c:pt>
                <c:pt idx="4160">
                  <c:v>-0.141541269539655</c:v>
                </c:pt>
                <c:pt idx="4161">
                  <c:v>0.173063750087483</c:v>
                </c:pt>
                <c:pt idx="4162">
                  <c:v>0.166469959495097</c:v>
                </c:pt>
                <c:pt idx="4163">
                  <c:v>0.182371948147859</c:v>
                </c:pt>
                <c:pt idx="4164">
                  <c:v>0.241160309889777</c:v>
                </c:pt>
                <c:pt idx="4165">
                  <c:v>0.152374476461988</c:v>
                </c:pt>
                <c:pt idx="4166">
                  <c:v>-0.189818262937227</c:v>
                </c:pt>
                <c:pt idx="4167">
                  <c:v>0.143080649970585</c:v>
                </c:pt>
                <c:pt idx="4168">
                  <c:v>-0.182434410734863</c:v>
                </c:pt>
                <c:pt idx="4169">
                  <c:v>-0.167522772171603</c:v>
                </c:pt>
                <c:pt idx="4170">
                  <c:v>-0.0986816401546206</c:v>
                </c:pt>
                <c:pt idx="4171">
                  <c:v>0.0806040638738586</c:v>
                </c:pt>
                <c:pt idx="4172">
                  <c:v>0.0760968610300459</c:v>
                </c:pt>
                <c:pt idx="4173">
                  <c:v>0.159245823924268</c:v>
                </c:pt>
                <c:pt idx="4174">
                  <c:v>-0.176759982437172</c:v>
                </c:pt>
                <c:pt idx="4175">
                  <c:v>-0.0782277854193828</c:v>
                </c:pt>
                <c:pt idx="4176">
                  <c:v>0.0525252423862773</c:v>
                </c:pt>
                <c:pt idx="4177">
                  <c:v>-0.106638950511621</c:v>
                </c:pt>
                <c:pt idx="4178">
                  <c:v>-0.104429749636773</c:v>
                </c:pt>
                <c:pt idx="4179">
                  <c:v>0.160317475084189</c:v>
                </c:pt>
                <c:pt idx="4180">
                  <c:v>-0.0772882056999762</c:v>
                </c:pt>
                <c:pt idx="4181">
                  <c:v>-0.166361334318338</c:v>
                </c:pt>
                <c:pt idx="4182">
                  <c:v>0.12418860479332</c:v>
                </c:pt>
                <c:pt idx="4183">
                  <c:v>0.195894791866712</c:v>
                </c:pt>
                <c:pt idx="4184">
                  <c:v>0.167861573340023</c:v>
                </c:pt>
                <c:pt idx="4185">
                  <c:v>-0.131166515430651</c:v>
                </c:pt>
                <c:pt idx="4186">
                  <c:v>-0.126246804553277</c:v>
                </c:pt>
                <c:pt idx="4187">
                  <c:v>-0.0939644183950311</c:v>
                </c:pt>
                <c:pt idx="4188">
                  <c:v>-0.232797687447694</c:v>
                </c:pt>
                <c:pt idx="4189">
                  <c:v>0.0716987569163484</c:v>
                </c:pt>
                <c:pt idx="4190">
                  <c:v>0.119877941052734</c:v>
                </c:pt>
                <c:pt idx="4191">
                  <c:v>-0.137693180270207</c:v>
                </c:pt>
                <c:pt idx="4192">
                  <c:v>0.0683223255171516</c:v>
                </c:pt>
                <c:pt idx="4193">
                  <c:v>-0.126255785006353</c:v>
                </c:pt>
                <c:pt idx="4194">
                  <c:v>-0.0597863487449723</c:v>
                </c:pt>
                <c:pt idx="4195">
                  <c:v>0.0795040765384114</c:v>
                </c:pt>
                <c:pt idx="4196">
                  <c:v>0.118436614259765</c:v>
                </c:pt>
                <c:pt idx="4197">
                  <c:v>0.159485837891903</c:v>
                </c:pt>
                <c:pt idx="4198">
                  <c:v>0.107310164935657</c:v>
                </c:pt>
                <c:pt idx="4199">
                  <c:v>-0.471367511715515</c:v>
                </c:pt>
                <c:pt idx="4200">
                  <c:v>-0.0463699991678239</c:v>
                </c:pt>
                <c:pt idx="4201">
                  <c:v>-0.122436583966201</c:v>
                </c:pt>
                <c:pt idx="4202">
                  <c:v>-0.179656901222501</c:v>
                </c:pt>
                <c:pt idx="4203">
                  <c:v>-0.02867830988096</c:v>
                </c:pt>
                <c:pt idx="4204">
                  <c:v>-0.175365782457181</c:v>
                </c:pt>
                <c:pt idx="4205">
                  <c:v>0.183131806507328</c:v>
                </c:pt>
                <c:pt idx="4206">
                  <c:v>0.105484828094908</c:v>
                </c:pt>
                <c:pt idx="4207">
                  <c:v>-0.0827993322463298</c:v>
                </c:pt>
                <c:pt idx="4208">
                  <c:v>0.125046913185209</c:v>
                </c:pt>
                <c:pt idx="4209">
                  <c:v>0.125113012735121</c:v>
                </c:pt>
                <c:pt idx="4210">
                  <c:v>0.107238284294739</c:v>
                </c:pt>
                <c:pt idx="4211">
                  <c:v>-0.108963067646267</c:v>
                </c:pt>
                <c:pt idx="4212">
                  <c:v>-0.0894890946171032</c:v>
                </c:pt>
                <c:pt idx="4213">
                  <c:v>0.111985627206609</c:v>
                </c:pt>
                <c:pt idx="4214">
                  <c:v>0.140070823645236</c:v>
                </c:pt>
                <c:pt idx="4215">
                  <c:v>-0.130411028930754</c:v>
                </c:pt>
                <c:pt idx="4216">
                  <c:v>-0.245871925137313</c:v>
                </c:pt>
                <c:pt idx="4217">
                  <c:v>-0.085352696010756</c:v>
                </c:pt>
                <c:pt idx="4218">
                  <c:v>-0.124669939319334</c:v>
                </c:pt>
                <c:pt idx="4219">
                  <c:v>0.123084039057634</c:v>
                </c:pt>
                <c:pt idx="4220">
                  <c:v>-0.137860782971731</c:v>
                </c:pt>
                <c:pt idx="4221">
                  <c:v>0.161198445206239</c:v>
                </c:pt>
                <c:pt idx="4222">
                  <c:v>0.186246910164157</c:v>
                </c:pt>
                <c:pt idx="4223">
                  <c:v>0.0961599201717943</c:v>
                </c:pt>
                <c:pt idx="4224">
                  <c:v>0.0647397557666288</c:v>
                </c:pt>
                <c:pt idx="4225">
                  <c:v>-0.0527505605617736</c:v>
                </c:pt>
                <c:pt idx="4226">
                  <c:v>-0.0505285852977964</c:v>
                </c:pt>
                <c:pt idx="4227">
                  <c:v>0.120879080077769</c:v>
                </c:pt>
                <c:pt idx="4228">
                  <c:v>-0.0271982939400377</c:v>
                </c:pt>
                <c:pt idx="4229">
                  <c:v>-0.182003447885026</c:v>
                </c:pt>
                <c:pt idx="4230">
                  <c:v>0.150854481547598</c:v>
                </c:pt>
                <c:pt idx="4231">
                  <c:v>0.130560645216884</c:v>
                </c:pt>
                <c:pt idx="4232">
                  <c:v>0.242755889559235</c:v>
                </c:pt>
                <c:pt idx="4233">
                  <c:v>0.14255632095022</c:v>
                </c:pt>
                <c:pt idx="4234">
                  <c:v>0.12412827979807</c:v>
                </c:pt>
                <c:pt idx="4235">
                  <c:v>0.209587589312112</c:v>
                </c:pt>
                <c:pt idx="4236">
                  <c:v>0.0617979207225881</c:v>
                </c:pt>
                <c:pt idx="4237">
                  <c:v>0.175630372755342</c:v>
                </c:pt>
                <c:pt idx="4238">
                  <c:v>0.0952935329629433</c:v>
                </c:pt>
                <c:pt idx="4239">
                  <c:v>0.162632190074117</c:v>
                </c:pt>
                <c:pt idx="4240">
                  <c:v>-0.197788861719713</c:v>
                </c:pt>
                <c:pt idx="4241">
                  <c:v>0.101513945348601</c:v>
                </c:pt>
                <c:pt idx="4242">
                  <c:v>0.0531823664944034</c:v>
                </c:pt>
                <c:pt idx="4243">
                  <c:v>0.0564757928679275</c:v>
                </c:pt>
                <c:pt idx="4244">
                  <c:v>-0.190132516518486</c:v>
                </c:pt>
                <c:pt idx="4245">
                  <c:v>-0.061593401910088</c:v>
                </c:pt>
                <c:pt idx="4246">
                  <c:v>-0.0928001898972632</c:v>
                </c:pt>
                <c:pt idx="4247">
                  <c:v>0.234782461394291</c:v>
                </c:pt>
                <c:pt idx="4248">
                  <c:v>0.0998380260342203</c:v>
                </c:pt>
                <c:pt idx="4249">
                  <c:v>-0.055365856050724</c:v>
                </c:pt>
                <c:pt idx="4250">
                  <c:v>0.0966749638002758</c:v>
                </c:pt>
                <c:pt idx="4251">
                  <c:v>0.164841889501452</c:v>
                </c:pt>
                <c:pt idx="4252">
                  <c:v>0.124326662822358</c:v>
                </c:pt>
                <c:pt idx="4253">
                  <c:v>0.0655833351801626</c:v>
                </c:pt>
                <c:pt idx="4254">
                  <c:v>-0.171403666541348</c:v>
                </c:pt>
                <c:pt idx="4255">
                  <c:v>-0.0611451331562797</c:v>
                </c:pt>
                <c:pt idx="4256">
                  <c:v>0.152263733394797</c:v>
                </c:pt>
                <c:pt idx="4257">
                  <c:v>-0.0573162477749006</c:v>
                </c:pt>
                <c:pt idx="4258">
                  <c:v>0.167482368211993</c:v>
                </c:pt>
                <c:pt idx="4259">
                  <c:v>-0.126626086834443</c:v>
                </c:pt>
                <c:pt idx="4260">
                  <c:v>0.154512892858599</c:v>
                </c:pt>
                <c:pt idx="4261">
                  <c:v>0.11308835255248</c:v>
                </c:pt>
                <c:pt idx="4262">
                  <c:v>0.0896758004746913</c:v>
                </c:pt>
                <c:pt idx="4263">
                  <c:v>-0.0894168488536796</c:v>
                </c:pt>
                <c:pt idx="4264">
                  <c:v>0.228187799653421</c:v>
                </c:pt>
                <c:pt idx="4265">
                  <c:v>-0.797511977638048</c:v>
                </c:pt>
                <c:pt idx="4266">
                  <c:v>-0.122822174408549</c:v>
                </c:pt>
                <c:pt idx="4267">
                  <c:v>-0.0951493549890387</c:v>
                </c:pt>
                <c:pt idx="4268">
                  <c:v>0.145876951699384</c:v>
                </c:pt>
                <c:pt idx="4269">
                  <c:v>-0.183409484864255</c:v>
                </c:pt>
                <c:pt idx="4270">
                  <c:v>0.099971362821239</c:v>
                </c:pt>
                <c:pt idx="4271">
                  <c:v>-0.0314244329251423</c:v>
                </c:pt>
                <c:pt idx="4272">
                  <c:v>0.199541449636098</c:v>
                </c:pt>
                <c:pt idx="4273">
                  <c:v>-0.163059308471664</c:v>
                </c:pt>
                <c:pt idx="4274">
                  <c:v>0.161613942265901</c:v>
                </c:pt>
                <c:pt idx="4275">
                  <c:v>0.113969151367233</c:v>
                </c:pt>
                <c:pt idx="4276">
                  <c:v>0.241066611237719</c:v>
                </c:pt>
                <c:pt idx="4277">
                  <c:v>-0.176190756732828</c:v>
                </c:pt>
                <c:pt idx="4278">
                  <c:v>-0.130224772517572</c:v>
                </c:pt>
                <c:pt idx="4279">
                  <c:v>-0.155541084628561</c:v>
                </c:pt>
                <c:pt idx="4280">
                  <c:v>-0.101637713937308</c:v>
                </c:pt>
                <c:pt idx="4281">
                  <c:v>-0.129553330944848</c:v>
                </c:pt>
                <c:pt idx="4282">
                  <c:v>0.0659456989818692</c:v>
                </c:pt>
                <c:pt idx="4283">
                  <c:v>0.138614201243519</c:v>
                </c:pt>
                <c:pt idx="4284">
                  <c:v>0.19107470328404</c:v>
                </c:pt>
                <c:pt idx="4285">
                  <c:v>0.137835794070817</c:v>
                </c:pt>
                <c:pt idx="4286">
                  <c:v>-0.160549908184832</c:v>
                </c:pt>
                <c:pt idx="4287">
                  <c:v>-0.212987627074702</c:v>
                </c:pt>
                <c:pt idx="4288">
                  <c:v>-0.0710364022224208</c:v>
                </c:pt>
                <c:pt idx="4289">
                  <c:v>-0.0916952825904368</c:v>
                </c:pt>
                <c:pt idx="4290">
                  <c:v>-0.0406560506166994</c:v>
                </c:pt>
                <c:pt idx="4291">
                  <c:v>-0.0556252253611832</c:v>
                </c:pt>
                <c:pt idx="4292">
                  <c:v>0.132047959300452</c:v>
                </c:pt>
                <c:pt idx="4293">
                  <c:v>0.0985069038029999</c:v>
                </c:pt>
                <c:pt idx="4294">
                  <c:v>-0.160998479396573</c:v>
                </c:pt>
                <c:pt idx="4295">
                  <c:v>-0.0721228643329416</c:v>
                </c:pt>
                <c:pt idx="4296">
                  <c:v>0.0560137779055048</c:v>
                </c:pt>
                <c:pt idx="4297">
                  <c:v>0.128476696966745</c:v>
                </c:pt>
                <c:pt idx="4298">
                  <c:v>0.160132327666414</c:v>
                </c:pt>
                <c:pt idx="4299">
                  <c:v>0.193441847768655</c:v>
                </c:pt>
                <c:pt idx="4300">
                  <c:v>-0.192120295723314</c:v>
                </c:pt>
                <c:pt idx="4301">
                  <c:v>0.500155885746855</c:v>
                </c:pt>
                <c:pt idx="4302">
                  <c:v>-0.143556497254646</c:v>
                </c:pt>
                <c:pt idx="4303">
                  <c:v>-0.165272657209935</c:v>
                </c:pt>
                <c:pt idx="4304">
                  <c:v>0.27466062201664</c:v>
                </c:pt>
                <c:pt idx="4305">
                  <c:v>-0.119193856448062</c:v>
                </c:pt>
                <c:pt idx="4306">
                  <c:v>-0.105716952363749</c:v>
                </c:pt>
                <c:pt idx="4307">
                  <c:v>0.217731094070216</c:v>
                </c:pt>
                <c:pt idx="4308">
                  <c:v>-0.110274422245034</c:v>
                </c:pt>
                <c:pt idx="4309">
                  <c:v>-0.11819111515842</c:v>
                </c:pt>
                <c:pt idx="4310">
                  <c:v>-0.116510557519432</c:v>
                </c:pt>
                <c:pt idx="4311">
                  <c:v>0.120323157996721</c:v>
                </c:pt>
                <c:pt idx="4312">
                  <c:v>-0.346065653486236</c:v>
                </c:pt>
                <c:pt idx="4313">
                  <c:v>0.166551847428266</c:v>
                </c:pt>
                <c:pt idx="4314">
                  <c:v>0.0784471240278924</c:v>
                </c:pt>
                <c:pt idx="4315">
                  <c:v>0.0891308445260697</c:v>
                </c:pt>
                <c:pt idx="4316">
                  <c:v>0.138642511201375</c:v>
                </c:pt>
                <c:pt idx="4317">
                  <c:v>-0.218758542049863</c:v>
                </c:pt>
                <c:pt idx="4318">
                  <c:v>0.124172627218</c:v>
                </c:pt>
                <c:pt idx="4319">
                  <c:v>-0.187684296934678</c:v>
                </c:pt>
                <c:pt idx="4320">
                  <c:v>0.160563101078947</c:v>
                </c:pt>
                <c:pt idx="4321">
                  <c:v>-0.124655458552853</c:v>
                </c:pt>
                <c:pt idx="4322">
                  <c:v>0.15183933561177</c:v>
                </c:pt>
                <c:pt idx="4323">
                  <c:v>-0.0912181192181737</c:v>
                </c:pt>
                <c:pt idx="4324">
                  <c:v>0.109489851200927</c:v>
                </c:pt>
                <c:pt idx="4325">
                  <c:v>0.0272344380148425</c:v>
                </c:pt>
                <c:pt idx="4326">
                  <c:v>0.102405993562426</c:v>
                </c:pt>
                <c:pt idx="4327">
                  <c:v>0.177060605779085</c:v>
                </c:pt>
                <c:pt idx="4328">
                  <c:v>0.0415878728068116</c:v>
                </c:pt>
                <c:pt idx="4329">
                  <c:v>0.0413745224393939</c:v>
                </c:pt>
                <c:pt idx="4330">
                  <c:v>0.170969129933434</c:v>
                </c:pt>
                <c:pt idx="4331">
                  <c:v>-0.215422388845036</c:v>
                </c:pt>
                <c:pt idx="4332">
                  <c:v>-0.0974230071408158</c:v>
                </c:pt>
                <c:pt idx="4333">
                  <c:v>0.266204413287787</c:v>
                </c:pt>
                <c:pt idx="4334">
                  <c:v>-0.0548165721370832</c:v>
                </c:pt>
                <c:pt idx="4335">
                  <c:v>0.105188389687863</c:v>
                </c:pt>
                <c:pt idx="4336">
                  <c:v>0.101938334789272</c:v>
                </c:pt>
                <c:pt idx="4337">
                  <c:v>0.172913498254813</c:v>
                </c:pt>
                <c:pt idx="4338">
                  <c:v>0.2011430623134</c:v>
                </c:pt>
                <c:pt idx="4339">
                  <c:v>0.136035014946545</c:v>
                </c:pt>
                <c:pt idx="4340">
                  <c:v>-0.0817566189618099</c:v>
                </c:pt>
                <c:pt idx="4341">
                  <c:v>-0.0234878433984159</c:v>
                </c:pt>
                <c:pt idx="4342">
                  <c:v>-0.137354006071618</c:v>
                </c:pt>
                <c:pt idx="4343">
                  <c:v>0.1279429612556</c:v>
                </c:pt>
                <c:pt idx="4344">
                  <c:v>0.0402203683686741</c:v>
                </c:pt>
                <c:pt idx="4345">
                  <c:v>-0.150982646060189</c:v>
                </c:pt>
                <c:pt idx="4346">
                  <c:v>-0.115605637274154</c:v>
                </c:pt>
                <c:pt idx="4347">
                  <c:v>0.0402330601803246</c:v>
                </c:pt>
                <c:pt idx="4348">
                  <c:v>0.0992853450296792</c:v>
                </c:pt>
                <c:pt idx="4349">
                  <c:v>0.197706934547096</c:v>
                </c:pt>
                <c:pt idx="4350">
                  <c:v>0.107298444745679</c:v>
                </c:pt>
                <c:pt idx="4351">
                  <c:v>0.142852438071097</c:v>
                </c:pt>
                <c:pt idx="4352">
                  <c:v>-0.0675873872244671</c:v>
                </c:pt>
                <c:pt idx="4353">
                  <c:v>-0.036298079406067</c:v>
                </c:pt>
                <c:pt idx="4354">
                  <c:v>-0.184591253569609</c:v>
                </c:pt>
                <c:pt idx="4355">
                  <c:v>-0.0255313458253147</c:v>
                </c:pt>
                <c:pt idx="4356">
                  <c:v>0.0808004245003194</c:v>
                </c:pt>
                <c:pt idx="4357">
                  <c:v>0.0830610484007693</c:v>
                </c:pt>
                <c:pt idx="4358">
                  <c:v>-0.0899446163551136</c:v>
                </c:pt>
                <c:pt idx="4359">
                  <c:v>0.0411491587650938</c:v>
                </c:pt>
                <c:pt idx="4360">
                  <c:v>-0.052823060669746</c:v>
                </c:pt>
                <c:pt idx="4361">
                  <c:v>0.0611659241681275</c:v>
                </c:pt>
                <c:pt idx="4362">
                  <c:v>-0.0646146028538059</c:v>
                </c:pt>
                <c:pt idx="4363">
                  <c:v>-0.0615198042690976</c:v>
                </c:pt>
                <c:pt idx="4364">
                  <c:v>0.193054570917482</c:v>
                </c:pt>
                <c:pt idx="4365">
                  <c:v>0.0984373997332255</c:v>
                </c:pt>
                <c:pt idx="4366">
                  <c:v>-0.0797851030458873</c:v>
                </c:pt>
                <c:pt idx="4367">
                  <c:v>-0.118954735506222</c:v>
                </c:pt>
                <c:pt idx="4368">
                  <c:v>-0.0196805713263544</c:v>
                </c:pt>
                <c:pt idx="4369">
                  <c:v>-0.0465597662931784</c:v>
                </c:pt>
                <c:pt idx="4370">
                  <c:v>-0.0951574047279003</c:v>
                </c:pt>
                <c:pt idx="4371">
                  <c:v>-0.0827700363588922</c:v>
                </c:pt>
                <c:pt idx="4372">
                  <c:v>0.152565461137617</c:v>
                </c:pt>
                <c:pt idx="4373">
                  <c:v>-0.182010549634643</c:v>
                </c:pt>
                <c:pt idx="4374">
                  <c:v>0.145473538546075</c:v>
                </c:pt>
                <c:pt idx="4375">
                  <c:v>-0.0385809232571901</c:v>
                </c:pt>
                <c:pt idx="4376">
                  <c:v>0.0451481198939668</c:v>
                </c:pt>
                <c:pt idx="4377">
                  <c:v>0.145017952635256</c:v>
                </c:pt>
                <c:pt idx="4378">
                  <c:v>-0.117602737435616</c:v>
                </c:pt>
                <c:pt idx="4379">
                  <c:v>0.100484968491715</c:v>
                </c:pt>
                <c:pt idx="4380">
                  <c:v>-0.0796328917702189</c:v>
                </c:pt>
                <c:pt idx="4381">
                  <c:v>-0.421150707805102</c:v>
                </c:pt>
                <c:pt idx="4382">
                  <c:v>0.124700935665697</c:v>
                </c:pt>
                <c:pt idx="4383">
                  <c:v>-0.0226455402102813</c:v>
                </c:pt>
                <c:pt idx="4384">
                  <c:v>-0.0868776569486213</c:v>
                </c:pt>
                <c:pt idx="4385">
                  <c:v>-0.178561563987354</c:v>
                </c:pt>
                <c:pt idx="4386">
                  <c:v>-0.127467088773424</c:v>
                </c:pt>
                <c:pt idx="4387">
                  <c:v>0.146209044290896</c:v>
                </c:pt>
                <c:pt idx="4388">
                  <c:v>0.091773481700821</c:v>
                </c:pt>
                <c:pt idx="4389">
                  <c:v>0.0742679379737836</c:v>
                </c:pt>
                <c:pt idx="4390">
                  <c:v>-0.0810261544705007</c:v>
                </c:pt>
                <c:pt idx="4391">
                  <c:v>-0.202708714706748</c:v>
                </c:pt>
                <c:pt idx="4392">
                  <c:v>0.0872475110778683</c:v>
                </c:pt>
                <c:pt idx="4393">
                  <c:v>0.0324828406564889</c:v>
                </c:pt>
                <c:pt idx="4394">
                  <c:v>0.0692658394261026</c:v>
                </c:pt>
                <c:pt idx="4395">
                  <c:v>-0.0539150191799942</c:v>
                </c:pt>
                <c:pt idx="4396">
                  <c:v>0.0322237485890257</c:v>
                </c:pt>
                <c:pt idx="4397">
                  <c:v>-0.249266075300929</c:v>
                </c:pt>
                <c:pt idx="4398">
                  <c:v>-0.0499388805931083</c:v>
                </c:pt>
                <c:pt idx="4399">
                  <c:v>-0.114174290813048</c:v>
                </c:pt>
                <c:pt idx="4400">
                  <c:v>0.160727297072026</c:v>
                </c:pt>
                <c:pt idx="4401">
                  <c:v>0.0903940890313866</c:v>
                </c:pt>
                <c:pt idx="4402">
                  <c:v>0.10913681423985</c:v>
                </c:pt>
                <c:pt idx="4403">
                  <c:v>-0.0881548439398794</c:v>
                </c:pt>
                <c:pt idx="4404">
                  <c:v>-0.0853030802648986</c:v>
                </c:pt>
                <c:pt idx="4405">
                  <c:v>0.0819932532570874</c:v>
                </c:pt>
                <c:pt idx="4406">
                  <c:v>-0.517753902510959</c:v>
                </c:pt>
                <c:pt idx="4407">
                  <c:v>0.102710169754151</c:v>
                </c:pt>
                <c:pt idx="4408">
                  <c:v>-0.0675272593618618</c:v>
                </c:pt>
                <c:pt idx="4409">
                  <c:v>0.266508482500544</c:v>
                </c:pt>
                <c:pt idx="4410">
                  <c:v>-0.0619408671582893</c:v>
                </c:pt>
                <c:pt idx="4411">
                  <c:v>0.139472691598232</c:v>
                </c:pt>
                <c:pt idx="4412">
                  <c:v>0.140759318899476</c:v>
                </c:pt>
                <c:pt idx="4413">
                  <c:v>-0.217508374643568</c:v>
                </c:pt>
                <c:pt idx="4414">
                  <c:v>0.271891287899695</c:v>
                </c:pt>
                <c:pt idx="4415">
                  <c:v>-0.0533961772670504</c:v>
                </c:pt>
                <c:pt idx="4416">
                  <c:v>-0.117752927737923</c:v>
                </c:pt>
                <c:pt idx="4417">
                  <c:v>0.040639042994291</c:v>
                </c:pt>
                <c:pt idx="4418">
                  <c:v>-0.0377111442445723</c:v>
                </c:pt>
                <c:pt idx="4419">
                  <c:v>-0.0573605260794471</c:v>
                </c:pt>
                <c:pt idx="4420">
                  <c:v>0.32450082816074</c:v>
                </c:pt>
                <c:pt idx="4421">
                  <c:v>-0.0615792443113166</c:v>
                </c:pt>
                <c:pt idx="4422">
                  <c:v>0.121458499168132</c:v>
                </c:pt>
                <c:pt idx="4423">
                  <c:v>0.327286506474355</c:v>
                </c:pt>
                <c:pt idx="4424">
                  <c:v>-0.239703035299205</c:v>
                </c:pt>
                <c:pt idx="4425">
                  <c:v>0.0536726610982284</c:v>
                </c:pt>
                <c:pt idx="4426">
                  <c:v>0.0853251590646911</c:v>
                </c:pt>
                <c:pt idx="4427">
                  <c:v>0.129321175083898</c:v>
                </c:pt>
                <c:pt idx="4428">
                  <c:v>0.0899628316726332</c:v>
                </c:pt>
                <c:pt idx="4429">
                  <c:v>0.148346015309494</c:v>
                </c:pt>
                <c:pt idx="4430">
                  <c:v>0.179583836961583</c:v>
                </c:pt>
                <c:pt idx="4431">
                  <c:v>-0.0886781229845111</c:v>
                </c:pt>
                <c:pt idx="4432">
                  <c:v>0.165651104528061</c:v>
                </c:pt>
                <c:pt idx="4433">
                  <c:v>0.118316906941126</c:v>
                </c:pt>
                <c:pt idx="4434">
                  <c:v>0.0922921964451517</c:v>
                </c:pt>
                <c:pt idx="4435">
                  <c:v>-0.148181191466218</c:v>
                </c:pt>
                <c:pt idx="4436">
                  <c:v>-0.0473032880967258</c:v>
                </c:pt>
                <c:pt idx="4437">
                  <c:v>-0.15301360898253</c:v>
                </c:pt>
                <c:pt idx="4438">
                  <c:v>0.120691777452762</c:v>
                </c:pt>
                <c:pt idx="4439">
                  <c:v>0.0496934470890871</c:v>
                </c:pt>
                <c:pt idx="4440">
                  <c:v>0.111631628573599</c:v>
                </c:pt>
                <c:pt idx="4441">
                  <c:v>0.0876725921129806</c:v>
                </c:pt>
                <c:pt idx="4442">
                  <c:v>-0.106096183778746</c:v>
                </c:pt>
                <c:pt idx="4443">
                  <c:v>0.0696446568786342</c:v>
                </c:pt>
                <c:pt idx="4444">
                  <c:v>-0.176884369800451</c:v>
                </c:pt>
                <c:pt idx="4445">
                  <c:v>0.178246508648507</c:v>
                </c:pt>
                <c:pt idx="4446">
                  <c:v>0.0791857651506795</c:v>
                </c:pt>
                <c:pt idx="4447">
                  <c:v>-0.0455434566658803</c:v>
                </c:pt>
                <c:pt idx="4448">
                  <c:v>-0.029370102846613</c:v>
                </c:pt>
                <c:pt idx="4449">
                  <c:v>-0.0502743586085367</c:v>
                </c:pt>
                <c:pt idx="4450">
                  <c:v>0.0740230409871193</c:v>
                </c:pt>
                <c:pt idx="4451">
                  <c:v>0.0314778447417218</c:v>
                </c:pt>
                <c:pt idx="4452">
                  <c:v>-0.044607481473381</c:v>
                </c:pt>
                <c:pt idx="4453">
                  <c:v>-0.130642201438606</c:v>
                </c:pt>
                <c:pt idx="4454">
                  <c:v>0.31982122477363</c:v>
                </c:pt>
                <c:pt idx="4455">
                  <c:v>0.107048213297153</c:v>
                </c:pt>
                <c:pt idx="4456">
                  <c:v>-0.096082630562137</c:v>
                </c:pt>
                <c:pt idx="4457">
                  <c:v>0.258584626916571</c:v>
                </c:pt>
                <c:pt idx="4458">
                  <c:v>0.118331470183687</c:v>
                </c:pt>
                <c:pt idx="4459">
                  <c:v>-0.0464817671425375</c:v>
                </c:pt>
                <c:pt idx="4460">
                  <c:v>0.124492844628808</c:v>
                </c:pt>
                <c:pt idx="4461">
                  <c:v>-0.201464612705339</c:v>
                </c:pt>
                <c:pt idx="4462">
                  <c:v>-0.0486976457207973</c:v>
                </c:pt>
                <c:pt idx="4463">
                  <c:v>0.147191850518633</c:v>
                </c:pt>
                <c:pt idx="4464">
                  <c:v>0.0950411541040116</c:v>
                </c:pt>
                <c:pt idx="4465">
                  <c:v>0.197855515089592</c:v>
                </c:pt>
                <c:pt idx="4466">
                  <c:v>0.0523400441964659</c:v>
                </c:pt>
                <c:pt idx="4467">
                  <c:v>0.129185998805095</c:v>
                </c:pt>
                <c:pt idx="4468">
                  <c:v>0.0925917062934839</c:v>
                </c:pt>
                <c:pt idx="4469">
                  <c:v>-0.137421624835945</c:v>
                </c:pt>
                <c:pt idx="4470">
                  <c:v>0.0764381443375721</c:v>
                </c:pt>
                <c:pt idx="4471">
                  <c:v>0.0346331594409198</c:v>
                </c:pt>
                <c:pt idx="4472">
                  <c:v>0.104021380733221</c:v>
                </c:pt>
                <c:pt idx="4473">
                  <c:v>0.106355603847519</c:v>
                </c:pt>
                <c:pt idx="4474">
                  <c:v>0.101531552767806</c:v>
                </c:pt>
                <c:pt idx="4475">
                  <c:v>0.110700469531164</c:v>
                </c:pt>
                <c:pt idx="4476">
                  <c:v>-0.0892220572111093</c:v>
                </c:pt>
                <c:pt idx="4477">
                  <c:v>-0.0461159116526185</c:v>
                </c:pt>
                <c:pt idx="4478">
                  <c:v>0.0364727487296128</c:v>
                </c:pt>
                <c:pt idx="4479">
                  <c:v>-0.0253230826066993</c:v>
                </c:pt>
                <c:pt idx="4480">
                  <c:v>0.0530257896751607</c:v>
                </c:pt>
                <c:pt idx="4481">
                  <c:v>0.0681150524970649</c:v>
                </c:pt>
                <c:pt idx="4482">
                  <c:v>-0.0184613598329915</c:v>
                </c:pt>
                <c:pt idx="4483">
                  <c:v>-0.52861481674424</c:v>
                </c:pt>
                <c:pt idx="4484">
                  <c:v>0.120548679781337</c:v>
                </c:pt>
                <c:pt idx="4485">
                  <c:v>-0.109337085163747</c:v>
                </c:pt>
                <c:pt idx="4486">
                  <c:v>-0.068832756351455</c:v>
                </c:pt>
                <c:pt idx="4487">
                  <c:v>0.0764664695024245</c:v>
                </c:pt>
                <c:pt idx="4488">
                  <c:v>0.0453879948230539</c:v>
                </c:pt>
                <c:pt idx="4489">
                  <c:v>-0.0793067313157683</c:v>
                </c:pt>
                <c:pt idx="4490">
                  <c:v>-0.355072921483095</c:v>
                </c:pt>
                <c:pt idx="4491">
                  <c:v>-0.567097591343942</c:v>
                </c:pt>
                <c:pt idx="4492">
                  <c:v>0.0490649584791783</c:v>
                </c:pt>
                <c:pt idx="4493">
                  <c:v>-0.0497030186238272</c:v>
                </c:pt>
                <c:pt idx="4494">
                  <c:v>-0.146332026689488</c:v>
                </c:pt>
                <c:pt idx="4495">
                  <c:v>-0.0509555377733686</c:v>
                </c:pt>
                <c:pt idx="4496">
                  <c:v>0.124788375570586</c:v>
                </c:pt>
                <c:pt idx="4497">
                  <c:v>0.0338091107919906</c:v>
                </c:pt>
                <c:pt idx="4498">
                  <c:v>0.107098123260524</c:v>
                </c:pt>
                <c:pt idx="4499">
                  <c:v>0.0129165699416383</c:v>
                </c:pt>
                <c:pt idx="4500">
                  <c:v>-0.052427138251061</c:v>
                </c:pt>
                <c:pt idx="4501">
                  <c:v>0.104875482839032</c:v>
                </c:pt>
                <c:pt idx="4502">
                  <c:v>-0.0850091079429148</c:v>
                </c:pt>
                <c:pt idx="4503">
                  <c:v>0.0481774529471017</c:v>
                </c:pt>
                <c:pt idx="4504">
                  <c:v>-0.057304903230478</c:v>
                </c:pt>
                <c:pt idx="4505">
                  <c:v>-0.0828698978852744</c:v>
                </c:pt>
                <c:pt idx="4506">
                  <c:v>0.0723630693460214</c:v>
                </c:pt>
                <c:pt idx="4507">
                  <c:v>-0.0649461154092966</c:v>
                </c:pt>
                <c:pt idx="4508">
                  <c:v>0.0809603643669885</c:v>
                </c:pt>
                <c:pt idx="4509">
                  <c:v>-0.118443662414806</c:v>
                </c:pt>
                <c:pt idx="4510">
                  <c:v>0.0919330854285194</c:v>
                </c:pt>
                <c:pt idx="4511">
                  <c:v>-0.0816871332983138</c:v>
                </c:pt>
                <c:pt idx="4512">
                  <c:v>0.145184347205182</c:v>
                </c:pt>
                <c:pt idx="4513">
                  <c:v>-0.0444000182602696</c:v>
                </c:pt>
                <c:pt idx="4514">
                  <c:v>-0.0469888961151118</c:v>
                </c:pt>
                <c:pt idx="4515">
                  <c:v>0.0769639696154745</c:v>
                </c:pt>
                <c:pt idx="4516">
                  <c:v>0.0740190684628041</c:v>
                </c:pt>
                <c:pt idx="4517">
                  <c:v>-0.0757045833934443</c:v>
                </c:pt>
                <c:pt idx="4518">
                  <c:v>0.0865883627422133</c:v>
                </c:pt>
                <c:pt idx="4519">
                  <c:v>-0.222182629425656</c:v>
                </c:pt>
                <c:pt idx="4520">
                  <c:v>0.0791625101039645</c:v>
                </c:pt>
                <c:pt idx="4521">
                  <c:v>0.0775658490781418</c:v>
                </c:pt>
                <c:pt idx="4522">
                  <c:v>-0.102487323955746</c:v>
                </c:pt>
                <c:pt idx="4523">
                  <c:v>-0.0853383313767377</c:v>
                </c:pt>
                <c:pt idx="4524">
                  <c:v>0.232018675650297</c:v>
                </c:pt>
                <c:pt idx="4525">
                  <c:v>-0.06552022695354</c:v>
                </c:pt>
                <c:pt idx="4526">
                  <c:v>-0.182515183486532</c:v>
                </c:pt>
                <c:pt idx="4527">
                  <c:v>-0.0952175834719663</c:v>
                </c:pt>
                <c:pt idx="4528">
                  <c:v>-0.0509582878202124</c:v>
                </c:pt>
                <c:pt idx="4529">
                  <c:v>0.0651937224122157</c:v>
                </c:pt>
                <c:pt idx="4530">
                  <c:v>0.0560985516752378</c:v>
                </c:pt>
                <c:pt idx="4531">
                  <c:v>0.0345692016359518</c:v>
                </c:pt>
                <c:pt idx="4532">
                  <c:v>0.0742996701221945</c:v>
                </c:pt>
                <c:pt idx="4533">
                  <c:v>-0.05135896948332</c:v>
                </c:pt>
                <c:pt idx="4534">
                  <c:v>0.0633456704958237</c:v>
                </c:pt>
                <c:pt idx="4535">
                  <c:v>0.0359215044320657</c:v>
                </c:pt>
                <c:pt idx="4536">
                  <c:v>0.131234678747546</c:v>
                </c:pt>
                <c:pt idx="4537">
                  <c:v>0.0809035573105041</c:v>
                </c:pt>
                <c:pt idx="4538">
                  <c:v>0.0416848636195708</c:v>
                </c:pt>
                <c:pt idx="4539">
                  <c:v>0.110593960959867</c:v>
                </c:pt>
                <c:pt idx="4540">
                  <c:v>-0.108627674694805</c:v>
                </c:pt>
                <c:pt idx="4541">
                  <c:v>0.102121653663697</c:v>
                </c:pt>
                <c:pt idx="4542">
                  <c:v>0.137798031161748</c:v>
                </c:pt>
                <c:pt idx="4543">
                  <c:v>-0.112896301619883</c:v>
                </c:pt>
                <c:pt idx="4544">
                  <c:v>0.0873029673459018</c:v>
                </c:pt>
                <c:pt idx="4545">
                  <c:v>-0.111688735388226</c:v>
                </c:pt>
                <c:pt idx="4546">
                  <c:v>0.115312786568129</c:v>
                </c:pt>
                <c:pt idx="4547">
                  <c:v>0.0744122915157011</c:v>
                </c:pt>
                <c:pt idx="4548">
                  <c:v>0.0523394624537632</c:v>
                </c:pt>
                <c:pt idx="4549">
                  <c:v>0.11405834132796</c:v>
                </c:pt>
                <c:pt idx="4550">
                  <c:v>0.105479046541092</c:v>
                </c:pt>
                <c:pt idx="4551">
                  <c:v>-0.0648108240349873</c:v>
                </c:pt>
                <c:pt idx="4552">
                  <c:v>-0.0542863232381153</c:v>
                </c:pt>
                <c:pt idx="4553">
                  <c:v>0.0866096983108221</c:v>
                </c:pt>
                <c:pt idx="4554">
                  <c:v>0.150959576380648</c:v>
                </c:pt>
                <c:pt idx="4555">
                  <c:v>0.0953765561756887</c:v>
                </c:pt>
                <c:pt idx="4556">
                  <c:v>0.0877308664320094</c:v>
                </c:pt>
                <c:pt idx="4557">
                  <c:v>-0.0706578402398866</c:v>
                </c:pt>
                <c:pt idx="4558">
                  <c:v>-0.0821798430832209</c:v>
                </c:pt>
                <c:pt idx="4559">
                  <c:v>0.0868557079531572</c:v>
                </c:pt>
                <c:pt idx="4560">
                  <c:v>0.123053639521944</c:v>
                </c:pt>
                <c:pt idx="4561">
                  <c:v>0.0304839424824977</c:v>
                </c:pt>
                <c:pt idx="4562">
                  <c:v>-0.0515274633342736</c:v>
                </c:pt>
                <c:pt idx="4563">
                  <c:v>0.0790551760232566</c:v>
                </c:pt>
                <c:pt idx="4564">
                  <c:v>0.135264693652638</c:v>
                </c:pt>
                <c:pt idx="4565">
                  <c:v>-0.0308174910051735</c:v>
                </c:pt>
                <c:pt idx="4566">
                  <c:v>0.0707314805853933</c:v>
                </c:pt>
                <c:pt idx="4567">
                  <c:v>0.0959116350312636</c:v>
                </c:pt>
                <c:pt idx="4568">
                  <c:v>-0.0485470941745211</c:v>
                </c:pt>
                <c:pt idx="4569">
                  <c:v>-0.0690211896456068</c:v>
                </c:pt>
                <c:pt idx="4570">
                  <c:v>-0.0541587010850689</c:v>
                </c:pt>
                <c:pt idx="4571">
                  <c:v>-0.0365172671975393</c:v>
                </c:pt>
                <c:pt idx="4572">
                  <c:v>-0.0828534421294709</c:v>
                </c:pt>
                <c:pt idx="4573">
                  <c:v>-0.0286044843404713</c:v>
                </c:pt>
                <c:pt idx="4574">
                  <c:v>0.0197953070495067</c:v>
                </c:pt>
                <c:pt idx="4575">
                  <c:v>0.0846962674446884</c:v>
                </c:pt>
                <c:pt idx="4576">
                  <c:v>-0.078641928204513</c:v>
                </c:pt>
                <c:pt idx="4577">
                  <c:v>-0.0570335358755867</c:v>
                </c:pt>
                <c:pt idx="4578">
                  <c:v>-0.0277121753757056</c:v>
                </c:pt>
                <c:pt idx="4579">
                  <c:v>0.0860700392522337</c:v>
                </c:pt>
                <c:pt idx="4580">
                  <c:v>-0.174763187851996</c:v>
                </c:pt>
                <c:pt idx="4581">
                  <c:v>-0.0498679536892788</c:v>
                </c:pt>
                <c:pt idx="4582">
                  <c:v>0.0872096671236954</c:v>
                </c:pt>
                <c:pt idx="4583">
                  <c:v>0.0714313975064807</c:v>
                </c:pt>
                <c:pt idx="4584">
                  <c:v>0.0591356830058127</c:v>
                </c:pt>
                <c:pt idx="4585">
                  <c:v>0.0463326455762311</c:v>
                </c:pt>
                <c:pt idx="4586">
                  <c:v>0.0396195897549351</c:v>
                </c:pt>
                <c:pt idx="4587">
                  <c:v>0.0833546702396673</c:v>
                </c:pt>
                <c:pt idx="4588">
                  <c:v>0.0821740738513252</c:v>
                </c:pt>
                <c:pt idx="4589">
                  <c:v>0.0571542005505983</c:v>
                </c:pt>
                <c:pt idx="4590">
                  <c:v>0.0980597045304439</c:v>
                </c:pt>
                <c:pt idx="4591">
                  <c:v>0.0600621610317334</c:v>
                </c:pt>
                <c:pt idx="4592">
                  <c:v>0.0769658083836636</c:v>
                </c:pt>
                <c:pt idx="4593">
                  <c:v>-0.0670274281200575</c:v>
                </c:pt>
                <c:pt idx="4594">
                  <c:v>-0.0182356016015321</c:v>
                </c:pt>
                <c:pt idx="4595">
                  <c:v>-0.0262680165799683</c:v>
                </c:pt>
                <c:pt idx="4596">
                  <c:v>0.0463681340070227</c:v>
                </c:pt>
                <c:pt idx="4597">
                  <c:v>-0.071380060236177</c:v>
                </c:pt>
                <c:pt idx="4598">
                  <c:v>-0.0396489729579617</c:v>
                </c:pt>
                <c:pt idx="4599">
                  <c:v>0.11433659673592</c:v>
                </c:pt>
                <c:pt idx="4600">
                  <c:v>0.0874330836247566</c:v>
                </c:pt>
                <c:pt idx="4601">
                  <c:v>0.0795242311552478</c:v>
                </c:pt>
                <c:pt idx="4602">
                  <c:v>-0.0450224852819515</c:v>
                </c:pt>
                <c:pt idx="4603">
                  <c:v>0.0821814134295013</c:v>
                </c:pt>
                <c:pt idx="4604">
                  <c:v>0.0559742848647942</c:v>
                </c:pt>
                <c:pt idx="4605">
                  <c:v>0.0673887249130509</c:v>
                </c:pt>
                <c:pt idx="4606">
                  <c:v>-0.0909353797981331</c:v>
                </c:pt>
                <c:pt idx="4607">
                  <c:v>-0.0741818488300246</c:v>
                </c:pt>
                <c:pt idx="4608">
                  <c:v>0.351049619929064</c:v>
                </c:pt>
                <c:pt idx="4609">
                  <c:v>-0.0334212240375462</c:v>
                </c:pt>
                <c:pt idx="4610">
                  <c:v>-0.0428182831150207</c:v>
                </c:pt>
                <c:pt idx="4611">
                  <c:v>0.0608366077722752</c:v>
                </c:pt>
                <c:pt idx="4612">
                  <c:v>0.0549952724289544</c:v>
                </c:pt>
                <c:pt idx="4613">
                  <c:v>0.0836307300990093</c:v>
                </c:pt>
                <c:pt idx="4614">
                  <c:v>0.0753479176101155</c:v>
                </c:pt>
                <c:pt idx="4615">
                  <c:v>-0.0839732031237601</c:v>
                </c:pt>
                <c:pt idx="4616">
                  <c:v>-0.0356951582243098</c:v>
                </c:pt>
                <c:pt idx="4617">
                  <c:v>-0.0310660832464803</c:v>
                </c:pt>
                <c:pt idx="4618">
                  <c:v>0.0760578239489965</c:v>
                </c:pt>
                <c:pt idx="4619">
                  <c:v>0.0837294960712434</c:v>
                </c:pt>
                <c:pt idx="4620">
                  <c:v>-0.0834707545508383</c:v>
                </c:pt>
                <c:pt idx="4621">
                  <c:v>0.0587236216001411</c:v>
                </c:pt>
                <c:pt idx="4622">
                  <c:v>0.0645055800653409</c:v>
                </c:pt>
                <c:pt idx="4623">
                  <c:v>0.0199031624773652</c:v>
                </c:pt>
                <c:pt idx="4624">
                  <c:v>0.0230646606153697</c:v>
                </c:pt>
                <c:pt idx="4625">
                  <c:v>-0.0780586094861778</c:v>
                </c:pt>
                <c:pt idx="4626">
                  <c:v>0.102146676136078</c:v>
                </c:pt>
                <c:pt idx="4627">
                  <c:v>-0.0257943712198145</c:v>
                </c:pt>
                <c:pt idx="4628">
                  <c:v>-0.41419576726079</c:v>
                </c:pt>
                <c:pt idx="4629">
                  <c:v>0.189147113695755</c:v>
                </c:pt>
                <c:pt idx="4630">
                  <c:v>-0.0361922233599879</c:v>
                </c:pt>
                <c:pt idx="4631">
                  <c:v>-0.047082540786766</c:v>
                </c:pt>
                <c:pt idx="4632">
                  <c:v>0.102918769148877</c:v>
                </c:pt>
                <c:pt idx="4633">
                  <c:v>0.0853857613145004</c:v>
                </c:pt>
                <c:pt idx="4634">
                  <c:v>0.029764511286633</c:v>
                </c:pt>
                <c:pt idx="4635">
                  <c:v>0.0241378207982628</c:v>
                </c:pt>
                <c:pt idx="4636">
                  <c:v>-0.0758130773201247</c:v>
                </c:pt>
                <c:pt idx="4637">
                  <c:v>-0.114607855973413</c:v>
                </c:pt>
                <c:pt idx="4638">
                  <c:v>0.0730531916922937</c:v>
                </c:pt>
                <c:pt idx="4639">
                  <c:v>-0.118414972185794</c:v>
                </c:pt>
                <c:pt idx="4640">
                  <c:v>-0.290291428592678</c:v>
                </c:pt>
                <c:pt idx="4641">
                  <c:v>-0.0477277654262895</c:v>
                </c:pt>
                <c:pt idx="4642">
                  <c:v>0.0229104969222477</c:v>
                </c:pt>
                <c:pt idx="4643">
                  <c:v>-0.0187008369520496</c:v>
                </c:pt>
                <c:pt idx="4644">
                  <c:v>-0.244108769364148</c:v>
                </c:pt>
                <c:pt idx="4645">
                  <c:v>0.0800986499206777</c:v>
                </c:pt>
                <c:pt idx="4646">
                  <c:v>-0.0232188869636683</c:v>
                </c:pt>
                <c:pt idx="4647">
                  <c:v>0.0942113441842738</c:v>
                </c:pt>
                <c:pt idx="4648">
                  <c:v>0.0695265310997501</c:v>
                </c:pt>
                <c:pt idx="4649">
                  <c:v>-0.0798598182593104</c:v>
                </c:pt>
                <c:pt idx="4650">
                  <c:v>0.084782039469971</c:v>
                </c:pt>
                <c:pt idx="4651">
                  <c:v>-0.0829359189005532</c:v>
                </c:pt>
                <c:pt idx="4652">
                  <c:v>-0.0303166123735665</c:v>
                </c:pt>
                <c:pt idx="4653">
                  <c:v>-0.075284737530684</c:v>
                </c:pt>
                <c:pt idx="4654">
                  <c:v>0.0803820260828087</c:v>
                </c:pt>
                <c:pt idx="4655">
                  <c:v>0.0657235100701524</c:v>
                </c:pt>
                <c:pt idx="4656">
                  <c:v>0.0786485943033448</c:v>
                </c:pt>
                <c:pt idx="4657">
                  <c:v>-0.0858223585717054</c:v>
                </c:pt>
                <c:pt idx="4658">
                  <c:v>-0.0728945188052204</c:v>
                </c:pt>
                <c:pt idx="4659">
                  <c:v>0.0719406517917726</c:v>
                </c:pt>
                <c:pt idx="4660">
                  <c:v>0.013206872995467</c:v>
                </c:pt>
                <c:pt idx="4661">
                  <c:v>0.0365631133575511</c:v>
                </c:pt>
                <c:pt idx="4662">
                  <c:v>0.0339528744066688</c:v>
                </c:pt>
                <c:pt idx="4663">
                  <c:v>0.0515009650058203</c:v>
                </c:pt>
                <c:pt idx="4664">
                  <c:v>0.0555797232600741</c:v>
                </c:pt>
                <c:pt idx="4665">
                  <c:v>-0.0203539649491546</c:v>
                </c:pt>
                <c:pt idx="4666">
                  <c:v>0.0829243190431178</c:v>
                </c:pt>
                <c:pt idx="4667">
                  <c:v>0.0799487487713</c:v>
                </c:pt>
                <c:pt idx="4668">
                  <c:v>0.0208327268577985</c:v>
                </c:pt>
                <c:pt idx="4669">
                  <c:v>-0.0701899750753811</c:v>
                </c:pt>
                <c:pt idx="4670">
                  <c:v>0.0582652364190436</c:v>
                </c:pt>
                <c:pt idx="4671">
                  <c:v>0.0546197952931169</c:v>
                </c:pt>
                <c:pt idx="4672">
                  <c:v>-0.0160952379658695</c:v>
                </c:pt>
                <c:pt idx="4673">
                  <c:v>-0.153603014636137</c:v>
                </c:pt>
                <c:pt idx="4674">
                  <c:v>-0.034497512355811</c:v>
                </c:pt>
                <c:pt idx="4675">
                  <c:v>0.0575262237876792</c:v>
                </c:pt>
                <c:pt idx="4676">
                  <c:v>0.037404246013683</c:v>
                </c:pt>
                <c:pt idx="4677">
                  <c:v>-0.13300722038815</c:v>
                </c:pt>
                <c:pt idx="4678">
                  <c:v>-0.0368727124032397</c:v>
                </c:pt>
                <c:pt idx="4679">
                  <c:v>0.0820906315011413</c:v>
                </c:pt>
                <c:pt idx="4680">
                  <c:v>0.0707525283020155</c:v>
                </c:pt>
                <c:pt idx="4681">
                  <c:v>-0.060086141345196</c:v>
                </c:pt>
                <c:pt idx="4682">
                  <c:v>0.085357624234878</c:v>
                </c:pt>
                <c:pt idx="4683">
                  <c:v>0.0159057543296119</c:v>
                </c:pt>
                <c:pt idx="4684">
                  <c:v>0.0396013498196024</c:v>
                </c:pt>
                <c:pt idx="4685">
                  <c:v>0.0566379694137243</c:v>
                </c:pt>
                <c:pt idx="4686">
                  <c:v>-0.0325626589513084</c:v>
                </c:pt>
                <c:pt idx="4687">
                  <c:v>0.0703662205314443</c:v>
                </c:pt>
                <c:pt idx="4688">
                  <c:v>0.011590546912712</c:v>
                </c:pt>
                <c:pt idx="4689">
                  <c:v>0.058578343892208</c:v>
                </c:pt>
                <c:pt idx="4690">
                  <c:v>-0.0740405056620773</c:v>
                </c:pt>
                <c:pt idx="4691">
                  <c:v>0.0465360395791025</c:v>
                </c:pt>
                <c:pt idx="4692">
                  <c:v>-0.0651399213146428</c:v>
                </c:pt>
                <c:pt idx="4693">
                  <c:v>-0.0552310600129337</c:v>
                </c:pt>
                <c:pt idx="4694">
                  <c:v>-0.057765910678261</c:v>
                </c:pt>
                <c:pt idx="4695">
                  <c:v>0.072738002041361</c:v>
                </c:pt>
                <c:pt idx="4696">
                  <c:v>-0.071237939961668</c:v>
                </c:pt>
                <c:pt idx="4697">
                  <c:v>0.0245722897713057</c:v>
                </c:pt>
                <c:pt idx="4698">
                  <c:v>0.0777010808619799</c:v>
                </c:pt>
                <c:pt idx="4699">
                  <c:v>0.0536499737614971</c:v>
                </c:pt>
                <c:pt idx="4700">
                  <c:v>-0.032260023569065</c:v>
                </c:pt>
                <c:pt idx="4701">
                  <c:v>0.0368599327366682</c:v>
                </c:pt>
                <c:pt idx="4702">
                  <c:v>-0.0373740103003982</c:v>
                </c:pt>
                <c:pt idx="4703">
                  <c:v>0.0418688584291662</c:v>
                </c:pt>
                <c:pt idx="4704">
                  <c:v>0.036910604343588</c:v>
                </c:pt>
                <c:pt idx="4705">
                  <c:v>-0.0265743871681479</c:v>
                </c:pt>
                <c:pt idx="4706">
                  <c:v>-0.041170322103383</c:v>
                </c:pt>
                <c:pt idx="4707">
                  <c:v>0.0733147614869808</c:v>
                </c:pt>
                <c:pt idx="4708">
                  <c:v>0.0421397783023242</c:v>
                </c:pt>
                <c:pt idx="4709">
                  <c:v>0.0438983544273596</c:v>
                </c:pt>
                <c:pt idx="4710">
                  <c:v>-0.0938069172984777</c:v>
                </c:pt>
                <c:pt idx="4711">
                  <c:v>-0.0433745915318838</c:v>
                </c:pt>
                <c:pt idx="4712">
                  <c:v>0.033857803449799</c:v>
                </c:pt>
                <c:pt idx="4713">
                  <c:v>-0.119070965989149</c:v>
                </c:pt>
                <c:pt idx="4714">
                  <c:v>0.0409147995291806</c:v>
                </c:pt>
                <c:pt idx="4715">
                  <c:v>0.170984873015247</c:v>
                </c:pt>
                <c:pt idx="4716">
                  <c:v>0.0290902306331283</c:v>
                </c:pt>
                <c:pt idx="4717">
                  <c:v>-0.048768431873196</c:v>
                </c:pt>
                <c:pt idx="4718">
                  <c:v>0.0249006313075419</c:v>
                </c:pt>
                <c:pt idx="4719">
                  <c:v>-0.0315412170424359</c:v>
                </c:pt>
                <c:pt idx="4720">
                  <c:v>-0.0246580179663592</c:v>
                </c:pt>
                <c:pt idx="4721">
                  <c:v>0.0520289392733626</c:v>
                </c:pt>
                <c:pt idx="4722">
                  <c:v>0.0402991935584795</c:v>
                </c:pt>
                <c:pt idx="4723">
                  <c:v>0.0650422808110576</c:v>
                </c:pt>
                <c:pt idx="4724">
                  <c:v>0.0238863934038113</c:v>
                </c:pt>
                <c:pt idx="4725">
                  <c:v>-0.0171522618596662</c:v>
                </c:pt>
                <c:pt idx="4726">
                  <c:v>0.0213580370041977</c:v>
                </c:pt>
                <c:pt idx="4727">
                  <c:v>-0.117378110565731</c:v>
                </c:pt>
                <c:pt idx="4728">
                  <c:v>0.0141049308999683</c:v>
                </c:pt>
                <c:pt idx="4729">
                  <c:v>-0.0718839713136327</c:v>
                </c:pt>
                <c:pt idx="4730">
                  <c:v>0.0304921180992307</c:v>
                </c:pt>
                <c:pt idx="4731">
                  <c:v>-0.145359172316158</c:v>
                </c:pt>
                <c:pt idx="4732">
                  <c:v>0.0562611556739112</c:v>
                </c:pt>
                <c:pt idx="4733">
                  <c:v>0.0535318539194609</c:v>
                </c:pt>
                <c:pt idx="4734">
                  <c:v>-0.0396937646569539</c:v>
                </c:pt>
                <c:pt idx="4735">
                  <c:v>-0.0271578523700247</c:v>
                </c:pt>
                <c:pt idx="4736">
                  <c:v>0.239247083392066</c:v>
                </c:pt>
                <c:pt idx="4737">
                  <c:v>0.149213851179811</c:v>
                </c:pt>
                <c:pt idx="4738">
                  <c:v>0.0951991016638381</c:v>
                </c:pt>
                <c:pt idx="4739">
                  <c:v>0.0533127641763594</c:v>
                </c:pt>
                <c:pt idx="4740">
                  <c:v>0.0102411559374963</c:v>
                </c:pt>
                <c:pt idx="4741">
                  <c:v>0.0683478468977846</c:v>
                </c:pt>
                <c:pt idx="4742">
                  <c:v>-0.0171201968475355</c:v>
                </c:pt>
                <c:pt idx="4743">
                  <c:v>-0.0983042795944361</c:v>
                </c:pt>
                <c:pt idx="4744">
                  <c:v>-0.0289701195777152</c:v>
                </c:pt>
                <c:pt idx="4745">
                  <c:v>0.0407914652902291</c:v>
                </c:pt>
                <c:pt idx="4746">
                  <c:v>0.0279471698217886</c:v>
                </c:pt>
                <c:pt idx="4747">
                  <c:v>-0.0185316386095494</c:v>
                </c:pt>
                <c:pt idx="4748">
                  <c:v>-0.0330660951861105</c:v>
                </c:pt>
                <c:pt idx="4749">
                  <c:v>0.0390127972334824</c:v>
                </c:pt>
                <c:pt idx="4750">
                  <c:v>-0.0647724056880646</c:v>
                </c:pt>
                <c:pt idx="4751">
                  <c:v>0.0267282482820452</c:v>
                </c:pt>
                <c:pt idx="4752">
                  <c:v>0.0472819146391062</c:v>
                </c:pt>
                <c:pt idx="4753">
                  <c:v>-0.0398544376048575</c:v>
                </c:pt>
                <c:pt idx="4754">
                  <c:v>0.0182557157929726</c:v>
                </c:pt>
                <c:pt idx="4755">
                  <c:v>0.0212650222519963</c:v>
                </c:pt>
                <c:pt idx="4756">
                  <c:v>-0.060461767201946</c:v>
                </c:pt>
                <c:pt idx="4757">
                  <c:v>-0.0319621565088152</c:v>
                </c:pt>
                <c:pt idx="4758">
                  <c:v>-0.0589272849505757</c:v>
                </c:pt>
                <c:pt idx="4759">
                  <c:v>-0.0658622084525998</c:v>
                </c:pt>
                <c:pt idx="4760">
                  <c:v>0.104897086891693</c:v>
                </c:pt>
                <c:pt idx="4761">
                  <c:v>0.0215986204003826</c:v>
                </c:pt>
                <c:pt idx="4762">
                  <c:v>0.0188145542131807</c:v>
                </c:pt>
                <c:pt idx="4763">
                  <c:v>0.0211975592589639</c:v>
                </c:pt>
                <c:pt idx="4764">
                  <c:v>0.0160995191285192</c:v>
                </c:pt>
                <c:pt idx="4765">
                  <c:v>-0.0665155007414119</c:v>
                </c:pt>
                <c:pt idx="4766">
                  <c:v>-0.0323457599784155</c:v>
                </c:pt>
                <c:pt idx="4767">
                  <c:v>0.0903405857095536</c:v>
                </c:pt>
                <c:pt idx="4768">
                  <c:v>-0.0322977030454926</c:v>
                </c:pt>
                <c:pt idx="4769">
                  <c:v>-0.0169770384601548</c:v>
                </c:pt>
                <c:pt idx="4770">
                  <c:v>0.077780621449878</c:v>
                </c:pt>
                <c:pt idx="4771">
                  <c:v>-0.0877172964796822</c:v>
                </c:pt>
                <c:pt idx="4772">
                  <c:v>0.0430191794881688</c:v>
                </c:pt>
                <c:pt idx="4773">
                  <c:v>-0.0553792530352323</c:v>
                </c:pt>
                <c:pt idx="4774">
                  <c:v>0.0267652780301628</c:v>
                </c:pt>
                <c:pt idx="4775">
                  <c:v>-0.00750494419880308</c:v>
                </c:pt>
                <c:pt idx="4776">
                  <c:v>-0.022579507566834</c:v>
                </c:pt>
                <c:pt idx="4777">
                  <c:v>0.0247409965067111</c:v>
                </c:pt>
                <c:pt idx="4778">
                  <c:v>0.0128771833976979</c:v>
                </c:pt>
                <c:pt idx="4779">
                  <c:v>-0.0413611952631878</c:v>
                </c:pt>
                <c:pt idx="4780">
                  <c:v>0.034722480395725</c:v>
                </c:pt>
                <c:pt idx="4781">
                  <c:v>-0.0196009949480273</c:v>
                </c:pt>
                <c:pt idx="4782">
                  <c:v>-0.0498466098497893</c:v>
                </c:pt>
                <c:pt idx="4783">
                  <c:v>-0.0639211561930335</c:v>
                </c:pt>
                <c:pt idx="4784">
                  <c:v>0.0295702112660807</c:v>
                </c:pt>
                <c:pt idx="4785">
                  <c:v>-0.0344532836240317</c:v>
                </c:pt>
                <c:pt idx="4786">
                  <c:v>-0.0412118563003307</c:v>
                </c:pt>
                <c:pt idx="4787">
                  <c:v>0.00762223765007638</c:v>
                </c:pt>
                <c:pt idx="4788">
                  <c:v>-0.0459720609598617</c:v>
                </c:pt>
                <c:pt idx="4789">
                  <c:v>-0.0284046518272349</c:v>
                </c:pt>
                <c:pt idx="4790">
                  <c:v>0.0665479425858532</c:v>
                </c:pt>
                <c:pt idx="4791">
                  <c:v>0.0133767320081236</c:v>
                </c:pt>
                <c:pt idx="4792">
                  <c:v>-0.0655393802891925</c:v>
                </c:pt>
                <c:pt idx="4793">
                  <c:v>-0.0275921855801268</c:v>
                </c:pt>
                <c:pt idx="4794">
                  <c:v>-0.0190655090410905</c:v>
                </c:pt>
                <c:pt idx="4795">
                  <c:v>0.0303227469341129</c:v>
                </c:pt>
                <c:pt idx="4796">
                  <c:v>0.0450722251922516</c:v>
                </c:pt>
                <c:pt idx="4797">
                  <c:v>0.0364195672814336</c:v>
                </c:pt>
                <c:pt idx="4798">
                  <c:v>0.0109410108354701</c:v>
                </c:pt>
                <c:pt idx="4799">
                  <c:v>0.0389986270098053</c:v>
                </c:pt>
                <c:pt idx="4800">
                  <c:v>-0.0116752633452489</c:v>
                </c:pt>
                <c:pt idx="4801">
                  <c:v>0.0281877319107264</c:v>
                </c:pt>
                <c:pt idx="4802">
                  <c:v>-0.0480988612195685</c:v>
                </c:pt>
                <c:pt idx="4803">
                  <c:v>0.0193413213325849</c:v>
                </c:pt>
                <c:pt idx="4804">
                  <c:v>-0.0508052126929961</c:v>
                </c:pt>
                <c:pt idx="4805">
                  <c:v>-0.0268705312328545</c:v>
                </c:pt>
                <c:pt idx="4806">
                  <c:v>-0.0255286909726125</c:v>
                </c:pt>
                <c:pt idx="4807">
                  <c:v>0.0358826785619446</c:v>
                </c:pt>
                <c:pt idx="4808">
                  <c:v>-0.0115083191319797</c:v>
                </c:pt>
                <c:pt idx="4809">
                  <c:v>0.0220102528207069</c:v>
                </c:pt>
                <c:pt idx="4810">
                  <c:v>0.0322889526051926</c:v>
                </c:pt>
                <c:pt idx="4811">
                  <c:v>0.0379317474698106</c:v>
                </c:pt>
                <c:pt idx="4812">
                  <c:v>-0.0370395005881568</c:v>
                </c:pt>
                <c:pt idx="4813">
                  <c:v>0.00950160389971748</c:v>
                </c:pt>
                <c:pt idx="4814">
                  <c:v>0.0347435356256189</c:v>
                </c:pt>
                <c:pt idx="4815">
                  <c:v>-0.0232981479241888</c:v>
                </c:pt>
                <c:pt idx="4816">
                  <c:v>0.0369178979155369</c:v>
                </c:pt>
                <c:pt idx="4817">
                  <c:v>0.062819344880293</c:v>
                </c:pt>
                <c:pt idx="4818">
                  <c:v>0.0306322841132501</c:v>
                </c:pt>
                <c:pt idx="4819">
                  <c:v>-0.00924619892246428</c:v>
                </c:pt>
                <c:pt idx="4820">
                  <c:v>-0.038288110728598</c:v>
                </c:pt>
                <c:pt idx="4821">
                  <c:v>-0.0336793982679066</c:v>
                </c:pt>
                <c:pt idx="4822">
                  <c:v>-0.0213709743031882</c:v>
                </c:pt>
                <c:pt idx="4823">
                  <c:v>0.0194943751327126</c:v>
                </c:pt>
                <c:pt idx="4824">
                  <c:v>-0.0258528750000465</c:v>
                </c:pt>
                <c:pt idx="4825">
                  <c:v>-0.0165493014976357</c:v>
                </c:pt>
                <c:pt idx="4826">
                  <c:v>0.0399627685930621</c:v>
                </c:pt>
                <c:pt idx="4827">
                  <c:v>-0.0118110002327592</c:v>
                </c:pt>
                <c:pt idx="4828">
                  <c:v>0.02724555252285</c:v>
                </c:pt>
                <c:pt idx="4829">
                  <c:v>0.0309000295007395</c:v>
                </c:pt>
                <c:pt idx="4830">
                  <c:v>0.0399217959499346</c:v>
                </c:pt>
                <c:pt idx="4831">
                  <c:v>0.0375319246305313</c:v>
                </c:pt>
                <c:pt idx="4832">
                  <c:v>0.0132569606216026</c:v>
                </c:pt>
                <c:pt idx="4833">
                  <c:v>0.00626834678541985</c:v>
                </c:pt>
                <c:pt idx="4834">
                  <c:v>-0.0775664166260067</c:v>
                </c:pt>
                <c:pt idx="4835">
                  <c:v>0.0140171635505131</c:v>
                </c:pt>
                <c:pt idx="4836">
                  <c:v>0.020036162344634</c:v>
                </c:pt>
                <c:pt idx="4837">
                  <c:v>0.0190508567720252</c:v>
                </c:pt>
                <c:pt idx="4838">
                  <c:v>0.0189033815642241</c:v>
                </c:pt>
                <c:pt idx="4839">
                  <c:v>-0.0142551264822978</c:v>
                </c:pt>
                <c:pt idx="4840">
                  <c:v>-0.0377641836144945</c:v>
                </c:pt>
                <c:pt idx="4841">
                  <c:v>0.00787146337118893</c:v>
                </c:pt>
                <c:pt idx="4842">
                  <c:v>0.0191596696957597</c:v>
                </c:pt>
                <c:pt idx="4843">
                  <c:v>-0.0133383156456578</c:v>
                </c:pt>
                <c:pt idx="4844">
                  <c:v>0.0211139829070835</c:v>
                </c:pt>
                <c:pt idx="4845">
                  <c:v>-0.00867874405150413</c:v>
                </c:pt>
                <c:pt idx="4846">
                  <c:v>0.0183469902147331</c:v>
                </c:pt>
                <c:pt idx="4847">
                  <c:v>0.0197480635553195</c:v>
                </c:pt>
                <c:pt idx="4848">
                  <c:v>-0.0148387087170725</c:v>
                </c:pt>
                <c:pt idx="4849">
                  <c:v>-0.0319239246833682</c:v>
                </c:pt>
                <c:pt idx="4850">
                  <c:v>-0.0472181894803619</c:v>
                </c:pt>
                <c:pt idx="4851">
                  <c:v>-0.0452065706578653</c:v>
                </c:pt>
                <c:pt idx="4852">
                  <c:v>-0.0133484610380256</c:v>
                </c:pt>
                <c:pt idx="4853">
                  <c:v>0.090378830366435</c:v>
                </c:pt>
                <c:pt idx="4854">
                  <c:v>-0.00737475454100486</c:v>
                </c:pt>
                <c:pt idx="4855">
                  <c:v>-0.0659908461294885</c:v>
                </c:pt>
                <c:pt idx="4856">
                  <c:v>0.00492833828151311</c:v>
                </c:pt>
                <c:pt idx="4857">
                  <c:v>-0.0131566859623383</c:v>
                </c:pt>
                <c:pt idx="4858">
                  <c:v>-0.0249285446572334</c:v>
                </c:pt>
                <c:pt idx="4859">
                  <c:v>0.00763399129568837</c:v>
                </c:pt>
                <c:pt idx="4860">
                  <c:v>-0.00952901147765568</c:v>
                </c:pt>
                <c:pt idx="4861">
                  <c:v>-0.0411906327976032</c:v>
                </c:pt>
                <c:pt idx="4862">
                  <c:v>0.0398879240052841</c:v>
                </c:pt>
                <c:pt idx="4863">
                  <c:v>0.0305345039096768</c:v>
                </c:pt>
                <c:pt idx="4864">
                  <c:v>0.036043513639022</c:v>
                </c:pt>
                <c:pt idx="4865">
                  <c:v>-0.0607183979723502</c:v>
                </c:pt>
                <c:pt idx="4866">
                  <c:v>0.0326732040225346</c:v>
                </c:pt>
                <c:pt idx="4867">
                  <c:v>-0.00818654364955905</c:v>
                </c:pt>
                <c:pt idx="4868">
                  <c:v>0.0271506901727746</c:v>
                </c:pt>
                <c:pt idx="4869">
                  <c:v>0.095450789958155</c:v>
                </c:pt>
                <c:pt idx="4870">
                  <c:v>0.0442994682646898</c:v>
                </c:pt>
                <c:pt idx="4871">
                  <c:v>0.0173012753288532</c:v>
                </c:pt>
                <c:pt idx="4872">
                  <c:v>0.00799311704540689</c:v>
                </c:pt>
                <c:pt idx="4873">
                  <c:v>-0.0406234408849395</c:v>
                </c:pt>
                <c:pt idx="4874">
                  <c:v>0.0114104658366586</c:v>
                </c:pt>
                <c:pt idx="4875">
                  <c:v>0.0197392778686227</c:v>
                </c:pt>
                <c:pt idx="4876">
                  <c:v>-0.010445065538429</c:v>
                </c:pt>
                <c:pt idx="4877">
                  <c:v>0.00728028646114625</c:v>
                </c:pt>
                <c:pt idx="4878">
                  <c:v>-0.0157888339753741</c:v>
                </c:pt>
                <c:pt idx="4879">
                  <c:v>0.00770782676203516</c:v>
                </c:pt>
                <c:pt idx="4880">
                  <c:v>-0.0303784159232998</c:v>
                </c:pt>
                <c:pt idx="4881">
                  <c:v>0.024897744396598</c:v>
                </c:pt>
                <c:pt idx="4882">
                  <c:v>-0.0350770639035799</c:v>
                </c:pt>
                <c:pt idx="4883">
                  <c:v>0.0178660629639004</c:v>
                </c:pt>
                <c:pt idx="4884">
                  <c:v>0.0182450105782905</c:v>
                </c:pt>
                <c:pt idx="4885">
                  <c:v>-0.0279179315406027</c:v>
                </c:pt>
                <c:pt idx="4886">
                  <c:v>0.0101135963425576</c:v>
                </c:pt>
                <c:pt idx="4887">
                  <c:v>-0.0208824824757422</c:v>
                </c:pt>
                <c:pt idx="4888">
                  <c:v>0.0209883537192448</c:v>
                </c:pt>
                <c:pt idx="4889">
                  <c:v>0.0421380963731698</c:v>
                </c:pt>
                <c:pt idx="4890">
                  <c:v>0.0208127131044777</c:v>
                </c:pt>
                <c:pt idx="4891">
                  <c:v>-0.0268009477857862</c:v>
                </c:pt>
                <c:pt idx="4892">
                  <c:v>-0.028712766120011</c:v>
                </c:pt>
                <c:pt idx="4893">
                  <c:v>0.0262233316690881</c:v>
                </c:pt>
                <c:pt idx="4894">
                  <c:v>0.0179785433271852</c:v>
                </c:pt>
                <c:pt idx="4895">
                  <c:v>0.0222700880042472</c:v>
                </c:pt>
                <c:pt idx="4896">
                  <c:v>-0.00539869064779106</c:v>
                </c:pt>
                <c:pt idx="4897">
                  <c:v>0.0084552177208453</c:v>
                </c:pt>
                <c:pt idx="4898">
                  <c:v>0.0109135968717207</c:v>
                </c:pt>
                <c:pt idx="4899">
                  <c:v>0.0145780670937717</c:v>
                </c:pt>
                <c:pt idx="4900">
                  <c:v>-0.0166310653915019</c:v>
                </c:pt>
                <c:pt idx="4901">
                  <c:v>-0.00505583186863607</c:v>
                </c:pt>
                <c:pt idx="4902">
                  <c:v>0.0315348059971494</c:v>
                </c:pt>
                <c:pt idx="4903">
                  <c:v>-0.0121941058708068</c:v>
                </c:pt>
                <c:pt idx="4904">
                  <c:v>-0.0158089499725507</c:v>
                </c:pt>
                <c:pt idx="4905">
                  <c:v>-0.0131853032150316</c:v>
                </c:pt>
                <c:pt idx="4906">
                  <c:v>-0.0542455947131775</c:v>
                </c:pt>
                <c:pt idx="4907">
                  <c:v>-0.0112002275587314</c:v>
                </c:pt>
                <c:pt idx="4908">
                  <c:v>0.0175753207654156</c:v>
                </c:pt>
                <c:pt idx="4909">
                  <c:v>-0.0164730165285802</c:v>
                </c:pt>
                <c:pt idx="4910">
                  <c:v>0.0216125335161262</c:v>
                </c:pt>
                <c:pt idx="4911">
                  <c:v>-0.0113835823945774</c:v>
                </c:pt>
                <c:pt idx="4912">
                  <c:v>0.0297773281743277</c:v>
                </c:pt>
                <c:pt idx="4913">
                  <c:v>-0.0182743633343785</c:v>
                </c:pt>
                <c:pt idx="4914">
                  <c:v>0.00515177012288974</c:v>
                </c:pt>
                <c:pt idx="4915">
                  <c:v>0.0149321827877559</c:v>
                </c:pt>
                <c:pt idx="4916">
                  <c:v>0.0181394441182696</c:v>
                </c:pt>
                <c:pt idx="4917">
                  <c:v>-0.00564718391746254</c:v>
                </c:pt>
                <c:pt idx="4918">
                  <c:v>0.0198708346498562</c:v>
                </c:pt>
                <c:pt idx="4919">
                  <c:v>-0.00984645013465861</c:v>
                </c:pt>
                <c:pt idx="4920">
                  <c:v>0.0174958514977822</c:v>
                </c:pt>
                <c:pt idx="4921">
                  <c:v>0.00463603959208317</c:v>
                </c:pt>
                <c:pt idx="4922">
                  <c:v>-0.0283340574696975</c:v>
                </c:pt>
                <c:pt idx="4923">
                  <c:v>-0.0209135997916564</c:v>
                </c:pt>
                <c:pt idx="4924">
                  <c:v>0.0200103428636596</c:v>
                </c:pt>
                <c:pt idx="4925">
                  <c:v>0.0527623024871894</c:v>
                </c:pt>
                <c:pt idx="4926">
                  <c:v>-0.00247978959906112</c:v>
                </c:pt>
                <c:pt idx="4927">
                  <c:v>0.00788650888977013</c:v>
                </c:pt>
                <c:pt idx="4928">
                  <c:v>-0.00836015659993237</c:v>
                </c:pt>
                <c:pt idx="4929">
                  <c:v>-0.0168283727707531</c:v>
                </c:pt>
                <c:pt idx="4930">
                  <c:v>-0.0225409694968322</c:v>
                </c:pt>
                <c:pt idx="4931">
                  <c:v>0.0171022394764726</c:v>
                </c:pt>
                <c:pt idx="4932">
                  <c:v>-0.00311447461364334</c:v>
                </c:pt>
                <c:pt idx="4933">
                  <c:v>0.00510744221624125</c:v>
                </c:pt>
                <c:pt idx="4934">
                  <c:v>-0.00268854488803914</c:v>
                </c:pt>
                <c:pt idx="4935">
                  <c:v>0.0368256126759729</c:v>
                </c:pt>
                <c:pt idx="4936">
                  <c:v>0.0165154763551776</c:v>
                </c:pt>
                <c:pt idx="4937">
                  <c:v>0.0111801694732272</c:v>
                </c:pt>
                <c:pt idx="4938">
                  <c:v>0.0141972179264906</c:v>
                </c:pt>
                <c:pt idx="4939">
                  <c:v>0.00797419966529164</c:v>
                </c:pt>
                <c:pt idx="4940">
                  <c:v>0.0098441339637581</c:v>
                </c:pt>
                <c:pt idx="4941">
                  <c:v>-0.00605746867274433</c:v>
                </c:pt>
                <c:pt idx="4942">
                  <c:v>-0.0247651553258359</c:v>
                </c:pt>
                <c:pt idx="4943">
                  <c:v>0.00434776691290615</c:v>
                </c:pt>
                <c:pt idx="4944">
                  <c:v>-0.011092138738046</c:v>
                </c:pt>
                <c:pt idx="4945">
                  <c:v>0.0077407559781549</c:v>
                </c:pt>
                <c:pt idx="4946">
                  <c:v>0.00811484248973978</c:v>
                </c:pt>
                <c:pt idx="4947">
                  <c:v>0.011285761017475</c:v>
                </c:pt>
                <c:pt idx="4948">
                  <c:v>0.0103297450799599</c:v>
                </c:pt>
                <c:pt idx="4949">
                  <c:v>0.00396934947868828</c:v>
                </c:pt>
                <c:pt idx="4950">
                  <c:v>-0.00373938780457455</c:v>
                </c:pt>
                <c:pt idx="4951">
                  <c:v>0.00892833286076252</c:v>
                </c:pt>
                <c:pt idx="4952">
                  <c:v>-0.0101576694751036</c:v>
                </c:pt>
                <c:pt idx="4953">
                  <c:v>0.010002443910245</c:v>
                </c:pt>
                <c:pt idx="4954">
                  <c:v>-0.00528723126849125</c:v>
                </c:pt>
                <c:pt idx="4955">
                  <c:v>-0.00283849867591855</c:v>
                </c:pt>
                <c:pt idx="4956">
                  <c:v>0.00446071644357627</c:v>
                </c:pt>
                <c:pt idx="4957">
                  <c:v>-0.00808275309575192</c:v>
                </c:pt>
                <c:pt idx="4958">
                  <c:v>-0.00740737992296521</c:v>
                </c:pt>
                <c:pt idx="4959">
                  <c:v>-0.00356833979443785</c:v>
                </c:pt>
                <c:pt idx="4960">
                  <c:v>0.00652137231550443</c:v>
                </c:pt>
                <c:pt idx="4961">
                  <c:v>0.00182997765997528</c:v>
                </c:pt>
                <c:pt idx="4962">
                  <c:v>-0.00217158097844071</c:v>
                </c:pt>
                <c:pt idx="4963">
                  <c:v>0.00786077306028904</c:v>
                </c:pt>
                <c:pt idx="4964">
                  <c:v>0.0135306908060887</c:v>
                </c:pt>
                <c:pt idx="4965">
                  <c:v>-0.00332397124974375</c:v>
                </c:pt>
                <c:pt idx="4966">
                  <c:v>-0.00468265335039193</c:v>
                </c:pt>
                <c:pt idx="4967">
                  <c:v>0.00307070644611039</c:v>
                </c:pt>
                <c:pt idx="4968">
                  <c:v>-0.0182141596176206</c:v>
                </c:pt>
                <c:pt idx="4969">
                  <c:v>0.00708754339904944</c:v>
                </c:pt>
                <c:pt idx="4970">
                  <c:v>0.000587213765956991</c:v>
                </c:pt>
                <c:pt idx="4971">
                  <c:v>-0.00556377810432382</c:v>
                </c:pt>
                <c:pt idx="4972">
                  <c:v>0.00369603657037703</c:v>
                </c:pt>
                <c:pt idx="4973">
                  <c:v>-0.00262927858278256</c:v>
                </c:pt>
                <c:pt idx="4974">
                  <c:v>-0.011772293270357</c:v>
                </c:pt>
                <c:pt idx="4975">
                  <c:v>-0.00106080463937006</c:v>
                </c:pt>
                <c:pt idx="4976">
                  <c:v>-0.00327385431383961</c:v>
                </c:pt>
                <c:pt idx="4977">
                  <c:v>0.00342481165847624</c:v>
                </c:pt>
                <c:pt idx="4978">
                  <c:v>-0.00360847446345414</c:v>
                </c:pt>
                <c:pt idx="4979">
                  <c:v>-0.000522830785642002</c:v>
                </c:pt>
                <c:pt idx="4980">
                  <c:v>-0.00169529798884502</c:v>
                </c:pt>
                <c:pt idx="4981">
                  <c:v>-0.000930959130266654</c:v>
                </c:pt>
                <c:pt idx="4982">
                  <c:v>-0.000753519741659612</c:v>
                </c:pt>
                <c:pt idx="4983">
                  <c:v>-0.000370528484459726</c:v>
                </c:pt>
                <c:pt idx="4984">
                  <c:v>-0.00322516489406065</c:v>
                </c:pt>
                <c:pt idx="4985">
                  <c:v>0.000468757126426196</c:v>
                </c:pt>
                <c:pt idx="4986">
                  <c:v>0.000546751814750327</c:v>
                </c:pt>
              </c:numCache>
            </c:numRef>
          </c:xVal>
          <c:yVal>
            <c:numRef>
              <c:f>example.tsv!$F$2:$F$4988</c:f>
              <c:numCache>
                <c:formatCode>0.00</c:formatCode>
                <c:ptCount val="4987"/>
                <c:pt idx="0">
                  <c:v>8.515572725723195</c:v>
                </c:pt>
                <c:pt idx="1">
                  <c:v>8.378528440105111</c:v>
                </c:pt>
                <c:pt idx="2">
                  <c:v>7.497722601437147</c:v>
                </c:pt>
                <c:pt idx="3">
                  <c:v>7.452599606313974</c:v>
                </c:pt>
                <c:pt idx="4">
                  <c:v>7.256485306361325</c:v>
                </c:pt>
                <c:pt idx="5">
                  <c:v>6.821553473510908</c:v>
                </c:pt>
                <c:pt idx="6">
                  <c:v>6.608550697481934</c:v>
                </c:pt>
                <c:pt idx="7">
                  <c:v>6.503220457927628</c:v>
                </c:pt>
                <c:pt idx="8">
                  <c:v>6.37827288539254</c:v>
                </c:pt>
                <c:pt idx="9">
                  <c:v>6.291487056275939</c:v>
                </c:pt>
                <c:pt idx="10">
                  <c:v>6.276586925415022</c:v>
                </c:pt>
                <c:pt idx="11">
                  <c:v>6.131164648548086</c:v>
                </c:pt>
                <c:pt idx="12">
                  <c:v>6.099984792394388</c:v>
                </c:pt>
                <c:pt idx="13">
                  <c:v>6.087395521820135</c:v>
                </c:pt>
                <c:pt idx="14">
                  <c:v>5.976048650696823</c:v>
                </c:pt>
                <c:pt idx="15">
                  <c:v>5.72737593372644</c:v>
                </c:pt>
                <c:pt idx="16">
                  <c:v>5.726870061448354</c:v>
                </c:pt>
                <c:pt idx="17">
                  <c:v>5.713801528984097</c:v>
                </c:pt>
                <c:pt idx="18">
                  <c:v>5.659703886026087</c:v>
                </c:pt>
                <c:pt idx="19">
                  <c:v>5.486385859695837</c:v>
                </c:pt>
                <c:pt idx="20">
                  <c:v>5.474726889405467</c:v>
                </c:pt>
                <c:pt idx="21">
                  <c:v>5.443885320637245</c:v>
                </c:pt>
                <c:pt idx="22">
                  <c:v>5.432934231065147</c:v>
                </c:pt>
                <c:pt idx="23">
                  <c:v>5.403474597518504</c:v>
                </c:pt>
                <c:pt idx="24">
                  <c:v>5.39898348635212</c:v>
                </c:pt>
                <c:pt idx="25">
                  <c:v>5.394360846228421</c:v>
                </c:pt>
                <c:pt idx="26">
                  <c:v>5.363085674297727</c:v>
                </c:pt>
                <c:pt idx="27">
                  <c:v>5.357127894008827</c:v>
                </c:pt>
                <c:pt idx="28">
                  <c:v>5.337514345751238</c:v>
                </c:pt>
                <c:pt idx="29">
                  <c:v>5.33704212009577</c:v>
                </c:pt>
                <c:pt idx="30">
                  <c:v>5.334518556870135</c:v>
                </c:pt>
                <c:pt idx="31">
                  <c:v>5.286465409248846</c:v>
                </c:pt>
                <c:pt idx="32">
                  <c:v>5.269141641389455</c:v>
                </c:pt>
                <c:pt idx="33">
                  <c:v>5.232961238413469</c:v>
                </c:pt>
                <c:pt idx="34">
                  <c:v>5.226475889851804</c:v>
                </c:pt>
                <c:pt idx="35">
                  <c:v>5.161215815655196</c:v>
                </c:pt>
                <c:pt idx="36">
                  <c:v>5.131995223482456</c:v>
                </c:pt>
                <c:pt idx="37">
                  <c:v>5.108217732117589</c:v>
                </c:pt>
                <c:pt idx="38">
                  <c:v>5.095579363133744</c:v>
                </c:pt>
                <c:pt idx="39">
                  <c:v>5.090082813241072</c:v>
                </c:pt>
                <c:pt idx="40">
                  <c:v>5.078331347808067</c:v>
                </c:pt>
                <c:pt idx="41">
                  <c:v>5.07322828968162</c:v>
                </c:pt>
                <c:pt idx="42">
                  <c:v>5.016196061270779</c:v>
                </c:pt>
                <c:pt idx="43">
                  <c:v>5.001887915820677</c:v>
                </c:pt>
                <c:pt idx="44">
                  <c:v>4.97623145962438</c:v>
                </c:pt>
                <c:pt idx="45">
                  <c:v>4.94997708000062</c:v>
                </c:pt>
                <c:pt idx="46">
                  <c:v>4.940042037906447</c:v>
                </c:pt>
                <c:pt idx="47">
                  <c:v>4.893810535769738</c:v>
                </c:pt>
                <c:pt idx="48">
                  <c:v>4.804712576905143</c:v>
                </c:pt>
                <c:pt idx="49">
                  <c:v>4.787100201411246</c:v>
                </c:pt>
                <c:pt idx="50">
                  <c:v>4.754798360914854</c:v>
                </c:pt>
                <c:pt idx="51">
                  <c:v>4.747330057944135</c:v>
                </c:pt>
                <c:pt idx="52">
                  <c:v>4.717172566725366</c:v>
                </c:pt>
                <c:pt idx="53">
                  <c:v>4.712426293876603</c:v>
                </c:pt>
                <c:pt idx="54">
                  <c:v>4.69052660651266</c:v>
                </c:pt>
                <c:pt idx="55">
                  <c:v>4.68202908461559</c:v>
                </c:pt>
                <c:pt idx="56">
                  <c:v>4.656404655330283</c:v>
                </c:pt>
                <c:pt idx="57">
                  <c:v>4.651175759410131</c:v>
                </c:pt>
                <c:pt idx="58">
                  <c:v>4.650029685446661</c:v>
                </c:pt>
                <c:pt idx="59">
                  <c:v>4.64342046430546</c:v>
                </c:pt>
                <c:pt idx="60">
                  <c:v>4.642120135263143</c:v>
                </c:pt>
                <c:pt idx="61">
                  <c:v>4.63989910904303</c:v>
                </c:pt>
                <c:pt idx="62">
                  <c:v>4.614226699280008</c:v>
                </c:pt>
                <c:pt idx="63">
                  <c:v>4.602524128961034</c:v>
                </c:pt>
                <c:pt idx="64">
                  <c:v>4.550939023863249</c:v>
                </c:pt>
                <c:pt idx="65">
                  <c:v>4.547516542974384</c:v>
                </c:pt>
                <c:pt idx="66">
                  <c:v>4.515407887457968</c:v>
                </c:pt>
                <c:pt idx="67">
                  <c:v>4.51175869843343</c:v>
                </c:pt>
                <c:pt idx="68">
                  <c:v>4.502800240570473</c:v>
                </c:pt>
                <c:pt idx="69">
                  <c:v>4.500995974756107</c:v>
                </c:pt>
                <c:pt idx="70">
                  <c:v>4.492469892751312</c:v>
                </c:pt>
                <c:pt idx="71">
                  <c:v>4.4904782279451</c:v>
                </c:pt>
                <c:pt idx="72">
                  <c:v>4.469222676451411</c:v>
                </c:pt>
                <c:pt idx="73">
                  <c:v>4.45858976973575</c:v>
                </c:pt>
                <c:pt idx="74">
                  <c:v>4.420021075580465</c:v>
                </c:pt>
                <c:pt idx="75">
                  <c:v>4.417206329905975</c:v>
                </c:pt>
                <c:pt idx="76">
                  <c:v>4.411475416070486</c:v>
                </c:pt>
                <c:pt idx="77">
                  <c:v>4.408622908438847</c:v>
                </c:pt>
                <c:pt idx="78">
                  <c:v>4.40121695599227</c:v>
                </c:pt>
                <c:pt idx="79">
                  <c:v>4.39819830269138</c:v>
                </c:pt>
                <c:pt idx="80">
                  <c:v>4.392008990123291</c:v>
                </c:pt>
                <c:pt idx="81">
                  <c:v>4.375425872220964</c:v>
                </c:pt>
                <c:pt idx="82">
                  <c:v>4.359848651867376</c:v>
                </c:pt>
                <c:pt idx="83">
                  <c:v>4.356831374790147</c:v>
                </c:pt>
                <c:pt idx="84">
                  <c:v>4.333789277198504</c:v>
                </c:pt>
                <c:pt idx="85">
                  <c:v>4.332446769750594</c:v>
                </c:pt>
                <c:pt idx="86">
                  <c:v>4.326044098155894</c:v>
                </c:pt>
                <c:pt idx="87">
                  <c:v>4.321678887736986</c:v>
                </c:pt>
                <c:pt idx="88">
                  <c:v>4.31489205577304</c:v>
                </c:pt>
                <c:pt idx="89">
                  <c:v>4.314506397040342</c:v>
                </c:pt>
                <c:pt idx="90">
                  <c:v>4.311593981156721</c:v>
                </c:pt>
                <c:pt idx="91">
                  <c:v>4.30130933578863</c:v>
                </c:pt>
                <c:pt idx="92">
                  <c:v>4.295421426455229</c:v>
                </c:pt>
                <c:pt idx="93">
                  <c:v>4.287839941535188</c:v>
                </c:pt>
                <c:pt idx="94">
                  <c:v>4.283801701056683</c:v>
                </c:pt>
                <c:pt idx="95">
                  <c:v>4.28323528647419</c:v>
                </c:pt>
                <c:pt idx="96">
                  <c:v>4.275225802866457</c:v>
                </c:pt>
                <c:pt idx="97">
                  <c:v>4.26825318419992</c:v>
                </c:pt>
                <c:pt idx="98">
                  <c:v>4.262769578429439</c:v>
                </c:pt>
                <c:pt idx="99">
                  <c:v>4.261139674786484</c:v>
                </c:pt>
                <c:pt idx="100">
                  <c:v>4.233911775148758</c:v>
                </c:pt>
                <c:pt idx="101">
                  <c:v>4.232653369081297</c:v>
                </c:pt>
                <c:pt idx="102">
                  <c:v>4.221854361387904</c:v>
                </c:pt>
                <c:pt idx="103">
                  <c:v>4.218761764478598</c:v>
                </c:pt>
                <c:pt idx="104">
                  <c:v>4.215502422484786</c:v>
                </c:pt>
                <c:pt idx="105">
                  <c:v>4.212524422939484</c:v>
                </c:pt>
                <c:pt idx="106">
                  <c:v>4.180184295935205</c:v>
                </c:pt>
                <c:pt idx="107">
                  <c:v>4.171945782088919</c:v>
                </c:pt>
                <c:pt idx="108">
                  <c:v>4.163580238078712</c:v>
                </c:pt>
                <c:pt idx="109">
                  <c:v>4.162150839719365</c:v>
                </c:pt>
                <c:pt idx="110">
                  <c:v>4.156254346442987</c:v>
                </c:pt>
                <c:pt idx="111">
                  <c:v>4.12006700788397</c:v>
                </c:pt>
                <c:pt idx="112">
                  <c:v>4.105703713893213</c:v>
                </c:pt>
                <c:pt idx="113">
                  <c:v>4.103183059823987</c:v>
                </c:pt>
                <c:pt idx="114">
                  <c:v>4.098679288883692</c:v>
                </c:pt>
                <c:pt idx="115">
                  <c:v>4.095856348078475</c:v>
                </c:pt>
                <c:pt idx="116">
                  <c:v>4.094166075148327</c:v>
                </c:pt>
                <c:pt idx="117">
                  <c:v>4.08756512548513</c:v>
                </c:pt>
                <c:pt idx="118">
                  <c:v>4.087130044953787</c:v>
                </c:pt>
                <c:pt idx="119">
                  <c:v>4.086041808427116</c:v>
                </c:pt>
                <c:pt idx="120">
                  <c:v>4.084090141450035</c:v>
                </c:pt>
                <c:pt idx="121">
                  <c:v>4.07809114800345</c:v>
                </c:pt>
                <c:pt idx="122">
                  <c:v>4.06387354495362</c:v>
                </c:pt>
                <c:pt idx="123">
                  <c:v>4.055051006294009</c:v>
                </c:pt>
                <c:pt idx="124">
                  <c:v>4.047750724902622</c:v>
                </c:pt>
                <c:pt idx="125">
                  <c:v>4.034300938245265</c:v>
                </c:pt>
                <c:pt idx="126">
                  <c:v>4.029615301708461</c:v>
                </c:pt>
                <c:pt idx="127">
                  <c:v>4.023784994353279</c:v>
                </c:pt>
                <c:pt idx="128">
                  <c:v>3.996445035278916</c:v>
                </c:pt>
                <c:pt idx="129">
                  <c:v>3.991646205759177</c:v>
                </c:pt>
                <c:pt idx="130">
                  <c:v>3.990580005607295</c:v>
                </c:pt>
                <c:pt idx="131">
                  <c:v>3.984492305967742</c:v>
                </c:pt>
                <c:pt idx="132">
                  <c:v>3.980416919989663</c:v>
                </c:pt>
                <c:pt idx="133">
                  <c:v>3.980070594949358</c:v>
                </c:pt>
                <c:pt idx="134">
                  <c:v>3.977046527626348</c:v>
                </c:pt>
                <c:pt idx="135">
                  <c:v>3.975761101360051</c:v>
                </c:pt>
                <c:pt idx="136">
                  <c:v>3.971231834597513</c:v>
                </c:pt>
                <c:pt idx="137">
                  <c:v>3.967783356479996</c:v>
                </c:pt>
                <c:pt idx="138">
                  <c:v>3.960021315215293</c:v>
                </c:pt>
                <c:pt idx="139">
                  <c:v>3.952937965177217</c:v>
                </c:pt>
                <c:pt idx="140">
                  <c:v>3.950993899325472</c:v>
                </c:pt>
                <c:pt idx="141">
                  <c:v>3.94768394418894</c:v>
                </c:pt>
                <c:pt idx="142">
                  <c:v>3.943406351192425</c:v>
                </c:pt>
                <c:pt idx="143">
                  <c:v>3.935786594217291</c:v>
                </c:pt>
                <c:pt idx="144">
                  <c:v>3.935137867202175</c:v>
                </c:pt>
                <c:pt idx="145">
                  <c:v>3.927023666007043</c:v>
                </c:pt>
                <c:pt idx="146">
                  <c:v>3.906241451741074</c:v>
                </c:pt>
                <c:pt idx="147">
                  <c:v>3.899601841835887</c:v>
                </c:pt>
                <c:pt idx="148">
                  <c:v>3.89573207334494</c:v>
                </c:pt>
                <c:pt idx="149">
                  <c:v>3.893465926159747</c:v>
                </c:pt>
                <c:pt idx="150">
                  <c:v>3.882364986835457</c:v>
                </c:pt>
                <c:pt idx="151">
                  <c:v>3.87757204752689</c:v>
                </c:pt>
                <c:pt idx="152">
                  <c:v>3.874428749568092</c:v>
                </c:pt>
                <c:pt idx="153">
                  <c:v>3.865834251422434</c:v>
                </c:pt>
                <c:pt idx="154">
                  <c:v>3.831443100072922</c:v>
                </c:pt>
                <c:pt idx="155">
                  <c:v>3.825047006504838</c:v>
                </c:pt>
                <c:pt idx="156">
                  <c:v>3.824249643674539</c:v>
                </c:pt>
                <c:pt idx="157">
                  <c:v>3.819527565919758</c:v>
                </c:pt>
                <c:pt idx="158">
                  <c:v>3.818538536197633</c:v>
                </c:pt>
                <c:pt idx="159">
                  <c:v>3.816398511033257</c:v>
                </c:pt>
                <c:pt idx="160">
                  <c:v>3.814904611134648</c:v>
                </c:pt>
                <c:pt idx="161">
                  <c:v>3.807360319800302</c:v>
                </c:pt>
                <c:pt idx="162">
                  <c:v>3.796621506454431</c:v>
                </c:pt>
                <c:pt idx="163">
                  <c:v>3.793881925614512</c:v>
                </c:pt>
                <c:pt idx="164">
                  <c:v>3.788655502831193</c:v>
                </c:pt>
                <c:pt idx="165">
                  <c:v>3.788164375517264</c:v>
                </c:pt>
                <c:pt idx="166">
                  <c:v>3.786774117324212</c:v>
                </c:pt>
                <c:pt idx="167">
                  <c:v>3.778252869542092</c:v>
                </c:pt>
                <c:pt idx="168">
                  <c:v>3.763084228413128</c:v>
                </c:pt>
                <c:pt idx="169">
                  <c:v>3.753909789256084</c:v>
                </c:pt>
                <c:pt idx="170">
                  <c:v>3.746757182765625</c:v>
                </c:pt>
                <c:pt idx="171">
                  <c:v>3.745808559502532</c:v>
                </c:pt>
                <c:pt idx="172">
                  <c:v>3.73739339952436</c:v>
                </c:pt>
                <c:pt idx="173">
                  <c:v>3.731116916585958</c:v>
                </c:pt>
                <c:pt idx="174">
                  <c:v>3.730118591042135</c:v>
                </c:pt>
                <c:pt idx="175">
                  <c:v>3.727336379946341</c:v>
                </c:pt>
                <c:pt idx="176">
                  <c:v>3.719367673497721</c:v>
                </c:pt>
                <c:pt idx="177">
                  <c:v>3.718907207437732</c:v>
                </c:pt>
                <c:pt idx="178">
                  <c:v>3.715185410842306</c:v>
                </c:pt>
                <c:pt idx="179">
                  <c:v>3.710758267077442</c:v>
                </c:pt>
                <c:pt idx="180">
                  <c:v>3.709249712617502</c:v>
                </c:pt>
                <c:pt idx="181">
                  <c:v>3.707231286238493</c:v>
                </c:pt>
                <c:pt idx="182">
                  <c:v>3.703995513128832</c:v>
                </c:pt>
                <c:pt idx="183">
                  <c:v>3.700119497766932</c:v>
                </c:pt>
                <c:pt idx="184">
                  <c:v>3.696285461874384</c:v>
                </c:pt>
                <c:pt idx="185">
                  <c:v>3.689865143049074</c:v>
                </c:pt>
                <c:pt idx="186">
                  <c:v>3.6886199553222</c:v>
                </c:pt>
                <c:pt idx="187">
                  <c:v>3.671404468288982</c:v>
                </c:pt>
                <c:pt idx="188">
                  <c:v>3.662339970516675</c:v>
                </c:pt>
                <c:pt idx="189">
                  <c:v>3.659983340073389</c:v>
                </c:pt>
                <c:pt idx="190">
                  <c:v>3.651627708976335</c:v>
                </c:pt>
                <c:pt idx="191">
                  <c:v>3.650609612798602</c:v>
                </c:pt>
                <c:pt idx="192">
                  <c:v>3.6481182452515</c:v>
                </c:pt>
                <c:pt idx="193">
                  <c:v>3.627973982761981</c:v>
                </c:pt>
                <c:pt idx="194">
                  <c:v>3.619566088698358</c:v>
                </c:pt>
                <c:pt idx="195">
                  <c:v>3.61207684707044</c:v>
                </c:pt>
                <c:pt idx="196">
                  <c:v>3.595103267392096</c:v>
                </c:pt>
                <c:pt idx="197">
                  <c:v>3.592159843640105</c:v>
                </c:pt>
                <c:pt idx="198">
                  <c:v>3.58370617380204</c:v>
                </c:pt>
                <c:pt idx="199">
                  <c:v>3.576749732556052</c:v>
                </c:pt>
                <c:pt idx="200">
                  <c:v>3.576325109190593</c:v>
                </c:pt>
                <c:pt idx="201">
                  <c:v>3.568100752902024</c:v>
                </c:pt>
                <c:pt idx="202">
                  <c:v>3.563452945225662</c:v>
                </c:pt>
                <c:pt idx="203">
                  <c:v>3.554595345529838</c:v>
                </c:pt>
                <c:pt idx="204">
                  <c:v>3.548011855020252</c:v>
                </c:pt>
                <c:pt idx="205">
                  <c:v>3.53423893667167</c:v>
                </c:pt>
                <c:pt idx="206">
                  <c:v>3.533335178098538</c:v>
                </c:pt>
                <c:pt idx="207">
                  <c:v>3.528300069977701</c:v>
                </c:pt>
                <c:pt idx="208">
                  <c:v>3.525333771469051</c:v>
                </c:pt>
                <c:pt idx="209">
                  <c:v>3.51374250388292</c:v>
                </c:pt>
                <c:pt idx="210">
                  <c:v>3.513538941708052</c:v>
                </c:pt>
                <c:pt idx="211">
                  <c:v>3.512103843707921</c:v>
                </c:pt>
                <c:pt idx="212">
                  <c:v>3.509128597936973</c:v>
                </c:pt>
                <c:pt idx="213">
                  <c:v>3.508187481405873</c:v>
                </c:pt>
                <c:pt idx="214">
                  <c:v>3.506993135915314</c:v>
                </c:pt>
                <c:pt idx="215">
                  <c:v>3.4917343879722</c:v>
                </c:pt>
                <c:pt idx="216">
                  <c:v>3.490043899107323</c:v>
                </c:pt>
                <c:pt idx="217">
                  <c:v>3.481593239036686</c:v>
                </c:pt>
                <c:pt idx="218">
                  <c:v>3.477479620390034</c:v>
                </c:pt>
                <c:pt idx="219">
                  <c:v>3.476481890913464</c:v>
                </c:pt>
                <c:pt idx="220">
                  <c:v>3.47438632250231</c:v>
                </c:pt>
                <c:pt idx="221">
                  <c:v>3.473757996341809</c:v>
                </c:pt>
                <c:pt idx="222">
                  <c:v>3.467604479756532</c:v>
                </c:pt>
                <c:pt idx="223">
                  <c:v>3.4648853736622</c:v>
                </c:pt>
                <c:pt idx="224">
                  <c:v>3.462082369205573</c:v>
                </c:pt>
                <c:pt idx="225">
                  <c:v>3.460837832479902</c:v>
                </c:pt>
                <c:pt idx="226">
                  <c:v>3.459435646317887</c:v>
                </c:pt>
                <c:pt idx="227">
                  <c:v>3.457802605758395</c:v>
                </c:pt>
                <c:pt idx="228">
                  <c:v>3.433560208705441</c:v>
                </c:pt>
                <c:pt idx="229">
                  <c:v>3.432538826792556</c:v>
                </c:pt>
                <c:pt idx="230">
                  <c:v>3.432215770353276</c:v>
                </c:pt>
                <c:pt idx="231">
                  <c:v>3.427963778922137</c:v>
                </c:pt>
                <c:pt idx="232">
                  <c:v>3.425874413548672</c:v>
                </c:pt>
                <c:pt idx="233">
                  <c:v>3.423622880773457</c:v>
                </c:pt>
                <c:pt idx="234">
                  <c:v>3.420007001992886</c:v>
                </c:pt>
                <c:pt idx="235">
                  <c:v>3.40855071819161</c:v>
                </c:pt>
                <c:pt idx="236">
                  <c:v>3.405512451087872</c:v>
                </c:pt>
                <c:pt idx="237">
                  <c:v>3.40371863675563</c:v>
                </c:pt>
                <c:pt idx="238">
                  <c:v>3.399824402506954</c:v>
                </c:pt>
                <c:pt idx="239">
                  <c:v>3.395546522841253</c:v>
                </c:pt>
                <c:pt idx="240">
                  <c:v>3.394760355278706</c:v>
                </c:pt>
                <c:pt idx="241">
                  <c:v>3.38676916560079</c:v>
                </c:pt>
                <c:pt idx="242">
                  <c:v>3.385968615460587</c:v>
                </c:pt>
                <c:pt idx="243">
                  <c:v>3.379923112298167</c:v>
                </c:pt>
                <c:pt idx="244">
                  <c:v>3.363091933973858</c:v>
                </c:pt>
                <c:pt idx="245">
                  <c:v>3.36141758547319</c:v>
                </c:pt>
                <c:pt idx="246">
                  <c:v>3.354474560459051</c:v>
                </c:pt>
                <c:pt idx="247">
                  <c:v>3.342815012508382</c:v>
                </c:pt>
                <c:pt idx="248">
                  <c:v>3.335670473879317</c:v>
                </c:pt>
                <c:pt idx="249">
                  <c:v>3.331002761516502</c:v>
                </c:pt>
                <c:pt idx="250">
                  <c:v>3.319385355581072</c:v>
                </c:pt>
                <c:pt idx="251">
                  <c:v>3.31483451197316</c:v>
                </c:pt>
                <c:pt idx="252">
                  <c:v>3.312961837620882</c:v>
                </c:pt>
                <c:pt idx="253">
                  <c:v>3.312153482833656</c:v>
                </c:pt>
                <c:pt idx="254">
                  <c:v>3.31200438787232</c:v>
                </c:pt>
                <c:pt idx="255">
                  <c:v>3.310590638642259</c:v>
                </c:pt>
                <c:pt idx="256">
                  <c:v>3.309842030843203</c:v>
                </c:pt>
                <c:pt idx="257">
                  <c:v>3.303216244466434</c:v>
                </c:pt>
                <c:pt idx="258">
                  <c:v>3.302146564795556</c:v>
                </c:pt>
                <c:pt idx="259">
                  <c:v>3.300105492447397</c:v>
                </c:pt>
                <c:pt idx="260">
                  <c:v>3.299270987207574</c:v>
                </c:pt>
                <c:pt idx="261">
                  <c:v>3.294540943346739</c:v>
                </c:pt>
                <c:pt idx="262">
                  <c:v>3.293260982405683</c:v>
                </c:pt>
                <c:pt idx="263">
                  <c:v>3.28630052774134</c:v>
                </c:pt>
                <c:pt idx="264">
                  <c:v>3.283747847208273</c:v>
                </c:pt>
                <c:pt idx="265">
                  <c:v>3.281950585601315</c:v>
                </c:pt>
                <c:pt idx="266">
                  <c:v>3.278378619717656</c:v>
                </c:pt>
                <c:pt idx="267">
                  <c:v>3.269243067921048</c:v>
                </c:pt>
                <c:pt idx="268">
                  <c:v>3.265256157313146</c:v>
                </c:pt>
                <c:pt idx="269">
                  <c:v>3.25338323439892</c:v>
                </c:pt>
                <c:pt idx="270">
                  <c:v>3.253327621450651</c:v>
                </c:pt>
                <c:pt idx="271">
                  <c:v>3.248729753748333</c:v>
                </c:pt>
                <c:pt idx="272">
                  <c:v>3.243846281916012</c:v>
                </c:pt>
                <c:pt idx="273">
                  <c:v>3.241680815011918</c:v>
                </c:pt>
                <c:pt idx="274">
                  <c:v>3.237123459670326</c:v>
                </c:pt>
                <c:pt idx="275">
                  <c:v>3.23284617084657</c:v>
                </c:pt>
                <c:pt idx="276">
                  <c:v>3.230387906137683</c:v>
                </c:pt>
                <c:pt idx="277">
                  <c:v>3.228260588638791</c:v>
                </c:pt>
                <c:pt idx="278">
                  <c:v>3.226850983420392</c:v>
                </c:pt>
                <c:pt idx="279">
                  <c:v>3.226663054578694</c:v>
                </c:pt>
                <c:pt idx="280">
                  <c:v>3.225442383734973</c:v>
                </c:pt>
                <c:pt idx="281">
                  <c:v>3.223299095216822</c:v>
                </c:pt>
                <c:pt idx="282">
                  <c:v>3.222684773328668</c:v>
                </c:pt>
                <c:pt idx="283">
                  <c:v>3.222014324139038</c:v>
                </c:pt>
                <c:pt idx="284">
                  <c:v>3.219692322605363</c:v>
                </c:pt>
                <c:pt idx="285">
                  <c:v>3.216655707439278</c:v>
                </c:pt>
                <c:pt idx="286">
                  <c:v>3.215664712808882</c:v>
                </c:pt>
                <c:pt idx="287">
                  <c:v>3.20934135853767</c:v>
                </c:pt>
                <c:pt idx="288">
                  <c:v>3.207074815017228</c:v>
                </c:pt>
                <c:pt idx="289">
                  <c:v>3.192692225388562</c:v>
                </c:pt>
                <c:pt idx="290">
                  <c:v>3.192523314928704</c:v>
                </c:pt>
                <c:pt idx="291">
                  <c:v>3.191004585740701</c:v>
                </c:pt>
                <c:pt idx="292">
                  <c:v>3.190518756176386</c:v>
                </c:pt>
                <c:pt idx="293">
                  <c:v>3.18852863213927</c:v>
                </c:pt>
                <c:pt idx="294">
                  <c:v>3.186666696650942</c:v>
                </c:pt>
                <c:pt idx="295">
                  <c:v>3.185725144868369</c:v>
                </c:pt>
                <c:pt idx="296">
                  <c:v>3.180413853696585</c:v>
                </c:pt>
                <c:pt idx="297">
                  <c:v>3.179806451640658</c:v>
                </c:pt>
                <c:pt idx="298">
                  <c:v>3.17183697639216</c:v>
                </c:pt>
                <c:pt idx="299">
                  <c:v>3.169709842547254</c:v>
                </c:pt>
                <c:pt idx="300">
                  <c:v>3.168999030047004</c:v>
                </c:pt>
                <c:pt idx="301">
                  <c:v>3.166421102492445</c:v>
                </c:pt>
                <c:pt idx="302">
                  <c:v>3.162895459849778</c:v>
                </c:pt>
                <c:pt idx="303">
                  <c:v>3.160551701216523</c:v>
                </c:pt>
                <c:pt idx="304">
                  <c:v>3.159280998734396</c:v>
                </c:pt>
                <c:pt idx="305">
                  <c:v>3.158635974039554</c:v>
                </c:pt>
                <c:pt idx="306">
                  <c:v>3.153711017942271</c:v>
                </c:pt>
                <c:pt idx="307">
                  <c:v>3.151628108876492</c:v>
                </c:pt>
                <c:pt idx="308">
                  <c:v>3.149179947703132</c:v>
                </c:pt>
                <c:pt idx="309">
                  <c:v>3.144514773010344</c:v>
                </c:pt>
                <c:pt idx="310">
                  <c:v>3.141070616843346</c:v>
                </c:pt>
                <c:pt idx="311">
                  <c:v>3.140689136909236</c:v>
                </c:pt>
                <c:pt idx="312">
                  <c:v>3.13458486616291</c:v>
                </c:pt>
                <c:pt idx="313">
                  <c:v>3.13150130962859</c:v>
                </c:pt>
                <c:pt idx="314">
                  <c:v>3.129593980875461</c:v>
                </c:pt>
                <c:pt idx="315">
                  <c:v>3.12525650808788</c:v>
                </c:pt>
                <c:pt idx="316">
                  <c:v>3.11649104134534</c:v>
                </c:pt>
                <c:pt idx="317">
                  <c:v>3.112267177259035</c:v>
                </c:pt>
                <c:pt idx="318">
                  <c:v>3.107728952542683</c:v>
                </c:pt>
                <c:pt idx="319">
                  <c:v>3.107679341286378</c:v>
                </c:pt>
                <c:pt idx="320">
                  <c:v>3.106718532055925</c:v>
                </c:pt>
                <c:pt idx="321">
                  <c:v>3.104191404488598</c:v>
                </c:pt>
                <c:pt idx="322">
                  <c:v>3.10359489002646</c:v>
                </c:pt>
                <c:pt idx="323">
                  <c:v>3.101188495294313</c:v>
                </c:pt>
                <c:pt idx="324">
                  <c:v>3.097499125217284</c:v>
                </c:pt>
                <c:pt idx="325">
                  <c:v>3.09639309611604</c:v>
                </c:pt>
                <c:pt idx="326">
                  <c:v>3.088399448506447</c:v>
                </c:pt>
                <c:pt idx="327">
                  <c:v>3.087959207843976</c:v>
                </c:pt>
                <c:pt idx="328">
                  <c:v>3.086376150582426</c:v>
                </c:pt>
                <c:pt idx="329">
                  <c:v>3.084503650067552</c:v>
                </c:pt>
                <c:pt idx="330">
                  <c:v>3.083680042736455</c:v>
                </c:pt>
                <c:pt idx="331">
                  <c:v>3.078107373822098</c:v>
                </c:pt>
                <c:pt idx="332">
                  <c:v>3.069217929050742</c:v>
                </c:pt>
                <c:pt idx="333">
                  <c:v>3.069114323672522</c:v>
                </c:pt>
                <c:pt idx="334">
                  <c:v>3.065353314390924</c:v>
                </c:pt>
                <c:pt idx="335">
                  <c:v>3.062841051187461</c:v>
                </c:pt>
                <c:pt idx="336">
                  <c:v>3.062118930557255</c:v>
                </c:pt>
                <c:pt idx="337">
                  <c:v>3.060897164413316</c:v>
                </c:pt>
                <c:pt idx="338">
                  <c:v>3.058877672271898</c:v>
                </c:pt>
                <c:pt idx="339">
                  <c:v>3.05839676425285</c:v>
                </c:pt>
                <c:pt idx="340">
                  <c:v>3.058247127699194</c:v>
                </c:pt>
                <c:pt idx="341">
                  <c:v>3.056949459123633</c:v>
                </c:pt>
                <c:pt idx="342">
                  <c:v>3.056900318611605</c:v>
                </c:pt>
                <c:pt idx="343">
                  <c:v>3.053908589423656</c:v>
                </c:pt>
                <c:pt idx="344">
                  <c:v>3.04723121688512</c:v>
                </c:pt>
                <c:pt idx="345">
                  <c:v>3.044086732332102</c:v>
                </c:pt>
                <c:pt idx="346">
                  <c:v>3.042245617598017</c:v>
                </c:pt>
                <c:pt idx="347">
                  <c:v>3.042058971436814</c:v>
                </c:pt>
                <c:pt idx="348">
                  <c:v>3.041790838279296</c:v>
                </c:pt>
                <c:pt idx="349">
                  <c:v>3.041599898391736</c:v>
                </c:pt>
                <c:pt idx="350">
                  <c:v>3.040640378799026</c:v>
                </c:pt>
                <c:pt idx="351">
                  <c:v>3.040067791739815</c:v>
                </c:pt>
                <c:pt idx="352">
                  <c:v>3.034328914212117</c:v>
                </c:pt>
                <c:pt idx="353">
                  <c:v>3.030996766328503</c:v>
                </c:pt>
                <c:pt idx="354">
                  <c:v>3.030079792271581</c:v>
                </c:pt>
                <c:pt idx="355">
                  <c:v>3.028258030045087</c:v>
                </c:pt>
                <c:pt idx="356">
                  <c:v>3.027937312839314</c:v>
                </c:pt>
                <c:pt idx="357">
                  <c:v>3.024166450170327</c:v>
                </c:pt>
                <c:pt idx="358">
                  <c:v>3.023235777046954</c:v>
                </c:pt>
                <c:pt idx="359">
                  <c:v>3.017208803660469</c:v>
                </c:pt>
                <c:pt idx="360">
                  <c:v>3.01719575608303</c:v>
                </c:pt>
                <c:pt idx="361">
                  <c:v>3.010401709451193</c:v>
                </c:pt>
                <c:pt idx="362">
                  <c:v>3.009634668586661</c:v>
                </c:pt>
                <c:pt idx="363">
                  <c:v>2.99738373079348</c:v>
                </c:pt>
                <c:pt idx="364">
                  <c:v>2.99564401476285</c:v>
                </c:pt>
                <c:pt idx="365">
                  <c:v>2.98847884638641</c:v>
                </c:pt>
                <c:pt idx="366">
                  <c:v>2.988100230856752</c:v>
                </c:pt>
                <c:pt idx="367">
                  <c:v>2.983780707930691</c:v>
                </c:pt>
                <c:pt idx="368">
                  <c:v>2.981398632737328</c:v>
                </c:pt>
                <c:pt idx="369">
                  <c:v>2.979044928488281</c:v>
                </c:pt>
                <c:pt idx="370">
                  <c:v>2.978106824562928</c:v>
                </c:pt>
                <c:pt idx="371">
                  <c:v>2.973875393354672</c:v>
                </c:pt>
                <c:pt idx="372">
                  <c:v>2.972368786873512</c:v>
                </c:pt>
                <c:pt idx="373">
                  <c:v>2.971453087276323</c:v>
                </c:pt>
                <c:pt idx="374">
                  <c:v>2.965421221302862</c:v>
                </c:pt>
                <c:pt idx="375">
                  <c:v>2.961444449431534</c:v>
                </c:pt>
                <c:pt idx="376">
                  <c:v>2.960898554120892</c:v>
                </c:pt>
                <c:pt idx="377">
                  <c:v>2.960532446414442</c:v>
                </c:pt>
                <c:pt idx="378">
                  <c:v>2.958795821192772</c:v>
                </c:pt>
                <c:pt idx="379">
                  <c:v>2.95710625167791</c:v>
                </c:pt>
                <c:pt idx="380">
                  <c:v>2.956558756027734</c:v>
                </c:pt>
                <c:pt idx="381">
                  <c:v>2.954828802218676</c:v>
                </c:pt>
                <c:pt idx="382">
                  <c:v>2.948702186213822</c:v>
                </c:pt>
                <c:pt idx="383">
                  <c:v>2.944571138462453</c:v>
                </c:pt>
                <c:pt idx="384">
                  <c:v>2.940680573803244</c:v>
                </c:pt>
                <c:pt idx="385">
                  <c:v>2.937697007608421</c:v>
                </c:pt>
                <c:pt idx="386">
                  <c:v>2.937623155832816</c:v>
                </c:pt>
                <c:pt idx="387">
                  <c:v>2.931485818629439</c:v>
                </c:pt>
                <c:pt idx="388">
                  <c:v>2.928187728159817</c:v>
                </c:pt>
                <c:pt idx="389">
                  <c:v>2.927156522841367</c:v>
                </c:pt>
                <c:pt idx="390">
                  <c:v>2.924908885133726</c:v>
                </c:pt>
                <c:pt idx="391">
                  <c:v>2.922919782309398</c:v>
                </c:pt>
                <c:pt idx="392">
                  <c:v>2.921567857486046</c:v>
                </c:pt>
                <c:pt idx="393">
                  <c:v>2.920335364900096</c:v>
                </c:pt>
                <c:pt idx="394">
                  <c:v>2.91882914651076</c:v>
                </c:pt>
                <c:pt idx="395">
                  <c:v>2.914770287064145</c:v>
                </c:pt>
                <c:pt idx="396">
                  <c:v>2.911934469054017</c:v>
                </c:pt>
                <c:pt idx="397">
                  <c:v>2.908001899020947</c:v>
                </c:pt>
                <c:pt idx="398">
                  <c:v>2.907781321265087</c:v>
                </c:pt>
                <c:pt idx="399">
                  <c:v>2.907739822360764</c:v>
                </c:pt>
                <c:pt idx="400">
                  <c:v>2.90558659125675</c:v>
                </c:pt>
                <c:pt idx="401">
                  <c:v>2.90396393302527</c:v>
                </c:pt>
                <c:pt idx="402">
                  <c:v>2.90392745955038</c:v>
                </c:pt>
                <c:pt idx="403">
                  <c:v>2.898102029212108</c:v>
                </c:pt>
                <c:pt idx="404">
                  <c:v>2.897284658944015</c:v>
                </c:pt>
                <c:pt idx="405">
                  <c:v>2.894786912050113</c:v>
                </c:pt>
                <c:pt idx="406">
                  <c:v>2.889295399192143</c:v>
                </c:pt>
                <c:pt idx="407">
                  <c:v>2.888982923092507</c:v>
                </c:pt>
                <c:pt idx="408">
                  <c:v>2.886982068152295</c:v>
                </c:pt>
                <c:pt idx="409">
                  <c:v>2.882908148662006</c:v>
                </c:pt>
                <c:pt idx="410">
                  <c:v>2.88049506442692</c:v>
                </c:pt>
                <c:pt idx="411">
                  <c:v>2.880266378849642</c:v>
                </c:pt>
                <c:pt idx="412">
                  <c:v>2.877855931631656</c:v>
                </c:pt>
                <c:pt idx="413">
                  <c:v>2.87733387115782</c:v>
                </c:pt>
                <c:pt idx="414">
                  <c:v>2.871148958327318</c:v>
                </c:pt>
                <c:pt idx="415">
                  <c:v>2.869828038120806</c:v>
                </c:pt>
                <c:pt idx="416">
                  <c:v>2.867618585733301</c:v>
                </c:pt>
                <c:pt idx="417">
                  <c:v>2.864340082782095</c:v>
                </c:pt>
                <c:pt idx="418">
                  <c:v>2.859228360648953</c:v>
                </c:pt>
                <c:pt idx="419">
                  <c:v>2.858638790414177</c:v>
                </c:pt>
                <c:pt idx="420">
                  <c:v>2.858130548951515</c:v>
                </c:pt>
                <c:pt idx="421">
                  <c:v>2.85418929488069</c:v>
                </c:pt>
                <c:pt idx="422">
                  <c:v>2.845739305215522</c:v>
                </c:pt>
                <c:pt idx="423">
                  <c:v>2.842300791628559</c:v>
                </c:pt>
                <c:pt idx="424">
                  <c:v>2.838009199537884</c:v>
                </c:pt>
                <c:pt idx="425">
                  <c:v>2.832102936013849</c:v>
                </c:pt>
                <c:pt idx="426">
                  <c:v>2.831511620213464</c:v>
                </c:pt>
                <c:pt idx="427">
                  <c:v>2.829086987930318</c:v>
                </c:pt>
                <c:pt idx="428">
                  <c:v>2.829024023242095</c:v>
                </c:pt>
                <c:pt idx="429">
                  <c:v>2.827049880057434</c:v>
                </c:pt>
                <c:pt idx="430">
                  <c:v>2.824500543440434</c:v>
                </c:pt>
                <c:pt idx="431">
                  <c:v>2.824226211028528</c:v>
                </c:pt>
                <c:pt idx="432">
                  <c:v>2.822290045171607</c:v>
                </c:pt>
                <c:pt idx="433">
                  <c:v>2.821517399923078</c:v>
                </c:pt>
                <c:pt idx="434">
                  <c:v>2.81757290282116</c:v>
                </c:pt>
                <c:pt idx="435">
                  <c:v>2.815401721295948</c:v>
                </c:pt>
                <c:pt idx="436">
                  <c:v>2.811757250499268</c:v>
                </c:pt>
                <c:pt idx="437">
                  <c:v>2.80896184621246</c:v>
                </c:pt>
                <c:pt idx="438">
                  <c:v>2.802786056801221</c:v>
                </c:pt>
                <c:pt idx="439">
                  <c:v>2.80183642864628</c:v>
                </c:pt>
                <c:pt idx="440">
                  <c:v>2.801828500280826</c:v>
                </c:pt>
                <c:pt idx="441">
                  <c:v>2.801174125709247</c:v>
                </c:pt>
                <c:pt idx="442">
                  <c:v>2.798012018738444</c:v>
                </c:pt>
                <c:pt idx="443">
                  <c:v>2.7971442764215</c:v>
                </c:pt>
                <c:pt idx="444">
                  <c:v>2.796703759144791</c:v>
                </c:pt>
                <c:pt idx="445">
                  <c:v>2.795600610397417</c:v>
                </c:pt>
                <c:pt idx="446">
                  <c:v>2.795480135418399</c:v>
                </c:pt>
                <c:pt idx="447">
                  <c:v>2.79369066213181</c:v>
                </c:pt>
                <c:pt idx="448">
                  <c:v>2.79241016294274</c:v>
                </c:pt>
                <c:pt idx="449">
                  <c:v>2.788073815185602</c:v>
                </c:pt>
                <c:pt idx="450">
                  <c:v>2.78610109164426</c:v>
                </c:pt>
                <c:pt idx="451">
                  <c:v>2.784623525733603</c:v>
                </c:pt>
                <c:pt idx="452">
                  <c:v>2.78207283901934</c:v>
                </c:pt>
                <c:pt idx="453">
                  <c:v>2.77957127452061</c:v>
                </c:pt>
                <c:pt idx="454">
                  <c:v>2.778412380208736</c:v>
                </c:pt>
                <c:pt idx="455">
                  <c:v>2.776806992929277</c:v>
                </c:pt>
                <c:pt idx="456">
                  <c:v>2.769102257863035</c:v>
                </c:pt>
                <c:pt idx="457">
                  <c:v>2.767176691382326</c:v>
                </c:pt>
                <c:pt idx="458">
                  <c:v>2.764566857349958</c:v>
                </c:pt>
                <c:pt idx="459">
                  <c:v>2.759313083465184</c:v>
                </c:pt>
                <c:pt idx="460">
                  <c:v>2.756817217945814</c:v>
                </c:pt>
                <c:pt idx="461">
                  <c:v>2.754891281604645</c:v>
                </c:pt>
                <c:pt idx="462">
                  <c:v>2.754414353187737</c:v>
                </c:pt>
                <c:pt idx="463">
                  <c:v>2.752895391459923</c:v>
                </c:pt>
                <c:pt idx="464">
                  <c:v>2.749759572655404</c:v>
                </c:pt>
                <c:pt idx="465">
                  <c:v>2.748145469053497</c:v>
                </c:pt>
                <c:pt idx="466">
                  <c:v>2.748029787743873</c:v>
                </c:pt>
                <c:pt idx="467">
                  <c:v>2.7456413479521</c:v>
                </c:pt>
                <c:pt idx="468">
                  <c:v>2.744805140648573</c:v>
                </c:pt>
                <c:pt idx="469">
                  <c:v>2.73813276725604</c:v>
                </c:pt>
                <c:pt idx="470">
                  <c:v>2.733341806025045</c:v>
                </c:pt>
                <c:pt idx="471">
                  <c:v>2.732466171412914</c:v>
                </c:pt>
                <c:pt idx="472">
                  <c:v>2.727861616578718</c:v>
                </c:pt>
                <c:pt idx="473">
                  <c:v>2.726975633119281</c:v>
                </c:pt>
                <c:pt idx="474">
                  <c:v>2.726318607698696</c:v>
                </c:pt>
                <c:pt idx="475">
                  <c:v>2.725651304919159</c:v>
                </c:pt>
                <c:pt idx="476">
                  <c:v>2.724739414651528</c:v>
                </c:pt>
                <c:pt idx="477">
                  <c:v>2.72418319766416</c:v>
                </c:pt>
                <c:pt idx="478">
                  <c:v>2.721836235380784</c:v>
                </c:pt>
                <c:pt idx="479">
                  <c:v>2.720152836777316</c:v>
                </c:pt>
                <c:pt idx="480">
                  <c:v>2.714041550630598</c:v>
                </c:pt>
                <c:pt idx="481">
                  <c:v>2.712994250435813</c:v>
                </c:pt>
                <c:pt idx="482">
                  <c:v>2.71279447796782</c:v>
                </c:pt>
                <c:pt idx="483">
                  <c:v>2.712295252135859</c:v>
                </c:pt>
                <c:pt idx="484">
                  <c:v>2.711240844440391</c:v>
                </c:pt>
                <c:pt idx="485">
                  <c:v>2.710276427276685</c:v>
                </c:pt>
                <c:pt idx="486">
                  <c:v>2.709527731848518</c:v>
                </c:pt>
                <c:pt idx="487">
                  <c:v>2.707573009652077</c:v>
                </c:pt>
                <c:pt idx="488">
                  <c:v>2.703686585092781</c:v>
                </c:pt>
                <c:pt idx="489">
                  <c:v>2.701927909445188</c:v>
                </c:pt>
                <c:pt idx="490">
                  <c:v>2.699784369509413</c:v>
                </c:pt>
                <c:pt idx="491">
                  <c:v>2.693900692782835</c:v>
                </c:pt>
                <c:pt idx="492">
                  <c:v>2.69122792282513</c:v>
                </c:pt>
                <c:pt idx="493">
                  <c:v>2.689695191523842</c:v>
                </c:pt>
                <c:pt idx="494">
                  <c:v>2.689291669777636</c:v>
                </c:pt>
                <c:pt idx="495">
                  <c:v>2.68902573016927</c:v>
                </c:pt>
                <c:pt idx="496">
                  <c:v>2.684519531633194</c:v>
                </c:pt>
                <c:pt idx="497">
                  <c:v>2.675606115190693</c:v>
                </c:pt>
                <c:pt idx="498">
                  <c:v>2.675573856457507</c:v>
                </c:pt>
                <c:pt idx="499">
                  <c:v>2.674554858297293</c:v>
                </c:pt>
                <c:pt idx="500">
                  <c:v>2.673923368649527</c:v>
                </c:pt>
                <c:pt idx="501">
                  <c:v>2.6690548485167</c:v>
                </c:pt>
                <c:pt idx="502">
                  <c:v>2.667577620089238</c:v>
                </c:pt>
                <c:pt idx="503">
                  <c:v>2.66267858955932</c:v>
                </c:pt>
                <c:pt idx="504">
                  <c:v>2.656315872899563</c:v>
                </c:pt>
                <c:pt idx="505">
                  <c:v>2.650460890392757</c:v>
                </c:pt>
                <c:pt idx="506">
                  <c:v>2.649909119969968</c:v>
                </c:pt>
                <c:pt idx="507">
                  <c:v>2.649705801648561</c:v>
                </c:pt>
                <c:pt idx="508">
                  <c:v>2.646471084105562</c:v>
                </c:pt>
                <c:pt idx="509">
                  <c:v>2.645457493017877</c:v>
                </c:pt>
                <c:pt idx="510">
                  <c:v>2.645097115678217</c:v>
                </c:pt>
                <c:pt idx="511">
                  <c:v>2.642883269317279</c:v>
                </c:pt>
                <c:pt idx="512">
                  <c:v>2.642306087023347</c:v>
                </c:pt>
                <c:pt idx="513">
                  <c:v>2.641038675156129</c:v>
                </c:pt>
                <c:pt idx="514">
                  <c:v>2.64019847927565</c:v>
                </c:pt>
                <c:pt idx="515">
                  <c:v>2.638916841798962</c:v>
                </c:pt>
                <c:pt idx="516">
                  <c:v>2.63778727315675</c:v>
                </c:pt>
                <c:pt idx="517">
                  <c:v>2.636574383173476</c:v>
                </c:pt>
                <c:pt idx="518">
                  <c:v>2.635523717848855</c:v>
                </c:pt>
                <c:pt idx="519">
                  <c:v>2.635125575362527</c:v>
                </c:pt>
                <c:pt idx="520">
                  <c:v>2.635032851997054</c:v>
                </c:pt>
                <c:pt idx="521">
                  <c:v>2.634617255963326</c:v>
                </c:pt>
                <c:pt idx="522">
                  <c:v>2.633049123588025</c:v>
                </c:pt>
                <c:pt idx="523">
                  <c:v>2.630915636503839</c:v>
                </c:pt>
                <c:pt idx="524">
                  <c:v>2.628488817081874</c:v>
                </c:pt>
                <c:pt idx="525">
                  <c:v>2.6278335623359</c:v>
                </c:pt>
                <c:pt idx="526">
                  <c:v>2.627226637146768</c:v>
                </c:pt>
                <c:pt idx="527">
                  <c:v>2.625965555744831</c:v>
                </c:pt>
                <c:pt idx="528">
                  <c:v>2.625393837552885</c:v>
                </c:pt>
                <c:pt idx="529">
                  <c:v>2.622849048658279</c:v>
                </c:pt>
                <c:pt idx="530">
                  <c:v>2.620857844618033</c:v>
                </c:pt>
                <c:pt idx="531">
                  <c:v>2.619700596646009</c:v>
                </c:pt>
                <c:pt idx="532">
                  <c:v>2.61850754888576</c:v>
                </c:pt>
                <c:pt idx="533">
                  <c:v>2.612865263745856</c:v>
                </c:pt>
                <c:pt idx="534">
                  <c:v>2.610956908094996</c:v>
                </c:pt>
                <c:pt idx="535">
                  <c:v>2.608692395496515</c:v>
                </c:pt>
                <c:pt idx="536">
                  <c:v>2.608652290142113</c:v>
                </c:pt>
                <c:pt idx="537">
                  <c:v>2.608636901505566</c:v>
                </c:pt>
                <c:pt idx="538">
                  <c:v>2.608275605214355</c:v>
                </c:pt>
                <c:pt idx="539">
                  <c:v>2.607648088420892</c:v>
                </c:pt>
                <c:pt idx="540">
                  <c:v>2.60612874730325</c:v>
                </c:pt>
                <c:pt idx="541">
                  <c:v>2.606112290059699</c:v>
                </c:pt>
                <c:pt idx="542">
                  <c:v>2.604495965310963</c:v>
                </c:pt>
                <c:pt idx="543">
                  <c:v>2.602251412170655</c:v>
                </c:pt>
                <c:pt idx="544">
                  <c:v>2.601846179650677</c:v>
                </c:pt>
                <c:pt idx="545">
                  <c:v>2.601385790326455</c:v>
                </c:pt>
                <c:pt idx="546">
                  <c:v>2.601167833784054</c:v>
                </c:pt>
                <c:pt idx="547">
                  <c:v>2.598909648439012</c:v>
                </c:pt>
                <c:pt idx="548">
                  <c:v>2.597838739708469</c:v>
                </c:pt>
                <c:pt idx="549">
                  <c:v>2.596758494028171</c:v>
                </c:pt>
                <c:pt idx="550">
                  <c:v>2.59651084152151</c:v>
                </c:pt>
                <c:pt idx="551">
                  <c:v>2.596458671603688</c:v>
                </c:pt>
                <c:pt idx="552">
                  <c:v>2.595314586606122</c:v>
                </c:pt>
                <c:pt idx="553">
                  <c:v>2.594191466718692</c:v>
                </c:pt>
                <c:pt idx="554">
                  <c:v>2.588928967623012</c:v>
                </c:pt>
                <c:pt idx="555">
                  <c:v>2.5882357645943</c:v>
                </c:pt>
                <c:pt idx="556">
                  <c:v>2.586601662310617</c:v>
                </c:pt>
                <c:pt idx="557">
                  <c:v>2.586242770032015</c:v>
                </c:pt>
                <c:pt idx="558">
                  <c:v>2.58599994785775</c:v>
                </c:pt>
                <c:pt idx="559">
                  <c:v>2.58342889605305</c:v>
                </c:pt>
                <c:pt idx="560">
                  <c:v>2.579503194294632</c:v>
                </c:pt>
                <c:pt idx="561">
                  <c:v>2.57878381574056</c:v>
                </c:pt>
                <c:pt idx="562">
                  <c:v>2.578704425328751</c:v>
                </c:pt>
                <c:pt idx="563">
                  <c:v>2.578335087880582</c:v>
                </c:pt>
                <c:pt idx="564">
                  <c:v>2.577625512137753</c:v>
                </c:pt>
                <c:pt idx="565">
                  <c:v>2.57738758122269</c:v>
                </c:pt>
                <c:pt idx="566">
                  <c:v>2.577314294696561</c:v>
                </c:pt>
                <c:pt idx="567">
                  <c:v>2.575071663088478</c:v>
                </c:pt>
                <c:pt idx="568">
                  <c:v>2.573604593611465</c:v>
                </c:pt>
                <c:pt idx="569">
                  <c:v>2.572826818885879</c:v>
                </c:pt>
                <c:pt idx="570">
                  <c:v>2.572704625978114</c:v>
                </c:pt>
                <c:pt idx="571">
                  <c:v>2.571103545452685</c:v>
                </c:pt>
                <c:pt idx="572">
                  <c:v>2.570497813144775</c:v>
                </c:pt>
                <c:pt idx="573">
                  <c:v>2.567093880493921</c:v>
                </c:pt>
                <c:pt idx="574">
                  <c:v>2.567009270827596</c:v>
                </c:pt>
                <c:pt idx="575">
                  <c:v>2.566208979225546</c:v>
                </c:pt>
                <c:pt idx="576">
                  <c:v>2.562967863036147</c:v>
                </c:pt>
                <c:pt idx="577">
                  <c:v>2.55840804845413</c:v>
                </c:pt>
                <c:pt idx="578">
                  <c:v>2.556648166933569</c:v>
                </c:pt>
                <c:pt idx="579">
                  <c:v>2.55202657892131</c:v>
                </c:pt>
                <c:pt idx="580">
                  <c:v>2.551862969339636</c:v>
                </c:pt>
                <c:pt idx="581">
                  <c:v>2.549633938000872</c:v>
                </c:pt>
                <c:pt idx="582">
                  <c:v>2.54792134174299</c:v>
                </c:pt>
                <c:pt idx="583">
                  <c:v>2.547333926669345</c:v>
                </c:pt>
                <c:pt idx="584">
                  <c:v>2.54659389721873</c:v>
                </c:pt>
                <c:pt idx="585">
                  <c:v>2.546462873255857</c:v>
                </c:pt>
                <c:pt idx="586">
                  <c:v>2.545498116761689</c:v>
                </c:pt>
                <c:pt idx="587">
                  <c:v>2.544563078377537</c:v>
                </c:pt>
                <c:pt idx="588">
                  <c:v>2.544058838719815</c:v>
                </c:pt>
                <c:pt idx="589">
                  <c:v>2.543670666048762</c:v>
                </c:pt>
                <c:pt idx="590">
                  <c:v>2.541520718427658</c:v>
                </c:pt>
                <c:pt idx="591">
                  <c:v>2.536632280745819</c:v>
                </c:pt>
                <c:pt idx="592">
                  <c:v>2.535333959755494</c:v>
                </c:pt>
                <c:pt idx="593">
                  <c:v>2.53494237870686</c:v>
                </c:pt>
                <c:pt idx="594">
                  <c:v>2.533703654911157</c:v>
                </c:pt>
                <c:pt idx="595">
                  <c:v>2.533080053733752</c:v>
                </c:pt>
                <c:pt idx="596">
                  <c:v>2.531085176118006</c:v>
                </c:pt>
                <c:pt idx="597">
                  <c:v>2.530877855636446</c:v>
                </c:pt>
                <c:pt idx="598">
                  <c:v>2.530238210236754</c:v>
                </c:pt>
                <c:pt idx="599">
                  <c:v>2.52712219627828</c:v>
                </c:pt>
                <c:pt idx="600">
                  <c:v>2.526324754513057</c:v>
                </c:pt>
                <c:pt idx="601">
                  <c:v>2.526280897252662</c:v>
                </c:pt>
                <c:pt idx="602">
                  <c:v>2.524149482727521</c:v>
                </c:pt>
                <c:pt idx="603">
                  <c:v>2.522733527311908</c:v>
                </c:pt>
                <c:pt idx="604">
                  <c:v>2.52115314973913</c:v>
                </c:pt>
                <c:pt idx="605">
                  <c:v>2.520381085482873</c:v>
                </c:pt>
                <c:pt idx="606">
                  <c:v>2.517786020819242</c:v>
                </c:pt>
                <c:pt idx="607">
                  <c:v>2.51757176302978</c:v>
                </c:pt>
                <c:pt idx="608">
                  <c:v>2.517060521643532</c:v>
                </c:pt>
                <c:pt idx="609">
                  <c:v>2.516661149440607</c:v>
                </c:pt>
                <c:pt idx="610">
                  <c:v>2.514148675003737</c:v>
                </c:pt>
                <c:pt idx="611">
                  <c:v>2.512975914840597</c:v>
                </c:pt>
                <c:pt idx="612">
                  <c:v>2.509189639382605</c:v>
                </c:pt>
                <c:pt idx="613">
                  <c:v>2.503543636810305</c:v>
                </c:pt>
                <c:pt idx="614">
                  <c:v>2.502821142487937</c:v>
                </c:pt>
                <c:pt idx="615">
                  <c:v>2.501557829108226</c:v>
                </c:pt>
                <c:pt idx="616">
                  <c:v>2.498619457246672</c:v>
                </c:pt>
                <c:pt idx="617">
                  <c:v>2.496465066781242</c:v>
                </c:pt>
                <c:pt idx="618">
                  <c:v>2.490075273073002</c:v>
                </c:pt>
                <c:pt idx="619">
                  <c:v>2.484936317021542</c:v>
                </c:pt>
                <c:pt idx="620">
                  <c:v>2.484825341336661</c:v>
                </c:pt>
                <c:pt idx="621">
                  <c:v>2.48221699377408</c:v>
                </c:pt>
                <c:pt idx="622">
                  <c:v>2.482024572922447</c:v>
                </c:pt>
                <c:pt idx="623">
                  <c:v>2.480147915701209</c:v>
                </c:pt>
                <c:pt idx="624">
                  <c:v>2.479449453406016</c:v>
                </c:pt>
                <c:pt idx="625">
                  <c:v>2.47918658205442</c:v>
                </c:pt>
                <c:pt idx="626">
                  <c:v>2.478903415670327</c:v>
                </c:pt>
                <c:pt idx="627">
                  <c:v>2.478763998276181</c:v>
                </c:pt>
                <c:pt idx="628">
                  <c:v>2.478011294638977</c:v>
                </c:pt>
                <c:pt idx="629">
                  <c:v>2.477435058680942</c:v>
                </c:pt>
                <c:pt idx="630">
                  <c:v>2.475935959602284</c:v>
                </c:pt>
                <c:pt idx="631">
                  <c:v>2.475014035725311</c:v>
                </c:pt>
                <c:pt idx="632">
                  <c:v>2.474995321365531</c:v>
                </c:pt>
                <c:pt idx="633">
                  <c:v>2.473358937894544</c:v>
                </c:pt>
                <c:pt idx="634">
                  <c:v>2.47334051208295</c:v>
                </c:pt>
                <c:pt idx="635">
                  <c:v>2.469688269103902</c:v>
                </c:pt>
                <c:pt idx="636">
                  <c:v>2.468373126111238</c:v>
                </c:pt>
                <c:pt idx="637">
                  <c:v>2.46553271396714</c:v>
                </c:pt>
                <c:pt idx="638">
                  <c:v>2.46219151345695</c:v>
                </c:pt>
                <c:pt idx="639">
                  <c:v>2.461553742003674</c:v>
                </c:pt>
                <c:pt idx="640">
                  <c:v>2.458801140304196</c:v>
                </c:pt>
                <c:pt idx="641">
                  <c:v>2.45803578116992</c:v>
                </c:pt>
                <c:pt idx="642">
                  <c:v>2.456177322922656</c:v>
                </c:pt>
                <c:pt idx="643">
                  <c:v>2.455072719260975</c:v>
                </c:pt>
                <c:pt idx="644">
                  <c:v>2.454169671429914</c:v>
                </c:pt>
                <c:pt idx="645">
                  <c:v>2.453819238913694</c:v>
                </c:pt>
                <c:pt idx="646">
                  <c:v>2.453636898652293</c:v>
                </c:pt>
                <c:pt idx="647">
                  <c:v>2.451688412623417</c:v>
                </c:pt>
                <c:pt idx="648">
                  <c:v>2.445316732910772</c:v>
                </c:pt>
                <c:pt idx="649">
                  <c:v>2.44513542251767</c:v>
                </c:pt>
                <c:pt idx="650">
                  <c:v>2.443337196407907</c:v>
                </c:pt>
                <c:pt idx="651">
                  <c:v>2.44234728762763</c:v>
                </c:pt>
                <c:pt idx="652">
                  <c:v>2.439376418839722</c:v>
                </c:pt>
                <c:pt idx="653">
                  <c:v>2.438473998230943</c:v>
                </c:pt>
                <c:pt idx="654">
                  <c:v>2.437606064160489</c:v>
                </c:pt>
                <c:pt idx="655">
                  <c:v>2.434491046433252</c:v>
                </c:pt>
                <c:pt idx="656">
                  <c:v>2.434208492938867</c:v>
                </c:pt>
                <c:pt idx="657">
                  <c:v>2.431755230386702</c:v>
                </c:pt>
                <c:pt idx="658">
                  <c:v>2.42976390708355</c:v>
                </c:pt>
                <c:pt idx="659">
                  <c:v>2.426853416887671</c:v>
                </c:pt>
                <c:pt idx="660">
                  <c:v>2.417958943828022</c:v>
                </c:pt>
                <c:pt idx="661">
                  <c:v>2.417777026033772</c:v>
                </c:pt>
                <c:pt idx="662">
                  <c:v>2.417552450058424</c:v>
                </c:pt>
                <c:pt idx="663">
                  <c:v>2.416501060964338</c:v>
                </c:pt>
                <c:pt idx="664">
                  <c:v>2.415755143366511</c:v>
                </c:pt>
                <c:pt idx="665">
                  <c:v>2.41510578389043</c:v>
                </c:pt>
                <c:pt idx="666">
                  <c:v>2.414581053086273</c:v>
                </c:pt>
                <c:pt idx="667">
                  <c:v>2.413770941529663</c:v>
                </c:pt>
                <c:pt idx="668">
                  <c:v>2.411211470126783</c:v>
                </c:pt>
                <c:pt idx="669">
                  <c:v>2.407676183024553</c:v>
                </c:pt>
                <c:pt idx="670">
                  <c:v>2.406984002018798</c:v>
                </c:pt>
                <c:pt idx="671">
                  <c:v>2.403759155119513</c:v>
                </c:pt>
                <c:pt idx="672">
                  <c:v>2.403255092925945</c:v>
                </c:pt>
                <c:pt idx="673">
                  <c:v>2.402427624277826</c:v>
                </c:pt>
                <c:pt idx="674">
                  <c:v>2.400936605868662</c:v>
                </c:pt>
                <c:pt idx="675">
                  <c:v>2.399244863644973</c:v>
                </c:pt>
                <c:pt idx="676">
                  <c:v>2.393487641321413</c:v>
                </c:pt>
                <c:pt idx="677">
                  <c:v>2.393015480443612</c:v>
                </c:pt>
                <c:pt idx="678">
                  <c:v>2.392738099669363</c:v>
                </c:pt>
                <c:pt idx="679">
                  <c:v>2.392708271480817</c:v>
                </c:pt>
                <c:pt idx="680">
                  <c:v>2.389896568519149</c:v>
                </c:pt>
                <c:pt idx="681">
                  <c:v>2.388374029047564</c:v>
                </c:pt>
                <c:pt idx="682">
                  <c:v>2.385845090268497</c:v>
                </c:pt>
                <c:pt idx="683">
                  <c:v>2.385423584819594</c:v>
                </c:pt>
                <c:pt idx="684">
                  <c:v>2.385366462194244</c:v>
                </c:pt>
                <c:pt idx="685">
                  <c:v>2.385069304473157</c:v>
                </c:pt>
                <c:pt idx="686">
                  <c:v>2.38437131842768</c:v>
                </c:pt>
                <c:pt idx="687">
                  <c:v>2.382304642108593</c:v>
                </c:pt>
                <c:pt idx="688">
                  <c:v>2.38125920744125</c:v>
                </c:pt>
                <c:pt idx="689">
                  <c:v>2.379783827607385</c:v>
                </c:pt>
                <c:pt idx="690">
                  <c:v>2.378347061483641</c:v>
                </c:pt>
                <c:pt idx="691">
                  <c:v>2.378221836832069</c:v>
                </c:pt>
                <c:pt idx="692">
                  <c:v>2.377906682400884</c:v>
                </c:pt>
                <c:pt idx="693">
                  <c:v>2.376779876064798</c:v>
                </c:pt>
                <c:pt idx="694">
                  <c:v>2.376366415389133</c:v>
                </c:pt>
                <c:pt idx="695">
                  <c:v>2.375326418780947</c:v>
                </c:pt>
                <c:pt idx="696">
                  <c:v>2.375194296098481</c:v>
                </c:pt>
                <c:pt idx="697">
                  <c:v>2.36989108673364</c:v>
                </c:pt>
                <c:pt idx="698">
                  <c:v>2.368305111956655</c:v>
                </c:pt>
                <c:pt idx="699">
                  <c:v>2.368117538070102</c:v>
                </c:pt>
                <c:pt idx="700">
                  <c:v>2.367047379728858</c:v>
                </c:pt>
                <c:pt idx="701">
                  <c:v>2.366217440487124</c:v>
                </c:pt>
                <c:pt idx="702">
                  <c:v>2.362702914452023</c:v>
                </c:pt>
                <c:pt idx="703">
                  <c:v>2.362185225312005</c:v>
                </c:pt>
                <c:pt idx="704">
                  <c:v>2.359520146126256</c:v>
                </c:pt>
                <c:pt idx="705">
                  <c:v>2.358227053036792</c:v>
                </c:pt>
                <c:pt idx="706">
                  <c:v>2.355223579309198</c:v>
                </c:pt>
                <c:pt idx="707">
                  <c:v>2.353447319189937</c:v>
                </c:pt>
                <c:pt idx="708">
                  <c:v>2.351175743318834</c:v>
                </c:pt>
                <c:pt idx="709">
                  <c:v>2.349540264229751</c:v>
                </c:pt>
                <c:pt idx="710">
                  <c:v>2.349136989341004</c:v>
                </c:pt>
                <c:pt idx="711">
                  <c:v>2.345846308347119</c:v>
                </c:pt>
                <c:pt idx="712">
                  <c:v>2.343261238622555</c:v>
                </c:pt>
                <c:pt idx="713">
                  <c:v>2.340215574046131</c:v>
                </c:pt>
                <c:pt idx="714">
                  <c:v>2.338299503575314</c:v>
                </c:pt>
                <c:pt idx="715">
                  <c:v>2.338263817646987</c:v>
                </c:pt>
                <c:pt idx="716">
                  <c:v>2.337514572443645</c:v>
                </c:pt>
                <c:pt idx="717">
                  <c:v>2.337154413889737</c:v>
                </c:pt>
                <c:pt idx="718">
                  <c:v>2.33357803393635</c:v>
                </c:pt>
                <c:pt idx="719">
                  <c:v>2.332950583658023</c:v>
                </c:pt>
                <c:pt idx="720">
                  <c:v>2.332629673237542</c:v>
                </c:pt>
                <c:pt idx="721">
                  <c:v>2.324833556068917</c:v>
                </c:pt>
                <c:pt idx="722">
                  <c:v>2.323207554527105</c:v>
                </c:pt>
                <c:pt idx="723">
                  <c:v>2.322868392538437</c:v>
                </c:pt>
                <c:pt idx="724">
                  <c:v>2.321573691541974</c:v>
                </c:pt>
                <c:pt idx="725">
                  <c:v>2.321459094592819</c:v>
                </c:pt>
                <c:pt idx="726">
                  <c:v>2.321124579828131</c:v>
                </c:pt>
                <c:pt idx="727">
                  <c:v>2.319549183614715</c:v>
                </c:pt>
                <c:pt idx="728">
                  <c:v>2.314505905492898</c:v>
                </c:pt>
                <c:pt idx="729">
                  <c:v>2.309658107800533</c:v>
                </c:pt>
                <c:pt idx="730">
                  <c:v>2.308607837872066</c:v>
                </c:pt>
                <c:pt idx="731">
                  <c:v>2.308476473923442</c:v>
                </c:pt>
                <c:pt idx="732">
                  <c:v>2.305975147303307</c:v>
                </c:pt>
                <c:pt idx="733">
                  <c:v>2.304381142430294</c:v>
                </c:pt>
                <c:pt idx="734">
                  <c:v>2.304157535531042</c:v>
                </c:pt>
                <c:pt idx="735">
                  <c:v>2.302794084120813</c:v>
                </c:pt>
                <c:pt idx="736">
                  <c:v>2.301724108856938</c:v>
                </c:pt>
                <c:pt idx="737">
                  <c:v>2.298241318478812</c:v>
                </c:pt>
                <c:pt idx="738">
                  <c:v>2.29761528854353</c:v>
                </c:pt>
                <c:pt idx="739">
                  <c:v>2.296223097218807</c:v>
                </c:pt>
                <c:pt idx="740">
                  <c:v>2.295969547808825</c:v>
                </c:pt>
                <c:pt idx="741">
                  <c:v>2.295482398871859</c:v>
                </c:pt>
                <c:pt idx="742">
                  <c:v>2.294660591572816</c:v>
                </c:pt>
                <c:pt idx="743">
                  <c:v>2.294399724576257</c:v>
                </c:pt>
                <c:pt idx="744">
                  <c:v>2.292719871040831</c:v>
                </c:pt>
                <c:pt idx="745">
                  <c:v>2.29218018883699</c:v>
                </c:pt>
                <c:pt idx="746">
                  <c:v>2.28808522144561</c:v>
                </c:pt>
                <c:pt idx="747">
                  <c:v>2.286346984703476</c:v>
                </c:pt>
                <c:pt idx="748">
                  <c:v>2.286036335090404</c:v>
                </c:pt>
                <c:pt idx="749">
                  <c:v>2.284809494282311</c:v>
                </c:pt>
                <c:pt idx="750">
                  <c:v>2.28400138805527</c:v>
                </c:pt>
                <c:pt idx="751">
                  <c:v>2.28233033483346</c:v>
                </c:pt>
                <c:pt idx="752">
                  <c:v>2.280231479485586</c:v>
                </c:pt>
                <c:pt idx="753">
                  <c:v>2.279255512477744</c:v>
                </c:pt>
                <c:pt idx="754">
                  <c:v>2.276438907788328</c:v>
                </c:pt>
                <c:pt idx="755">
                  <c:v>2.274496972027488</c:v>
                </c:pt>
                <c:pt idx="756">
                  <c:v>2.269899148679686</c:v>
                </c:pt>
                <c:pt idx="757">
                  <c:v>2.26672734643792</c:v>
                </c:pt>
                <c:pt idx="758">
                  <c:v>2.266072127705306</c:v>
                </c:pt>
                <c:pt idx="759">
                  <c:v>2.264692627189984</c:v>
                </c:pt>
                <c:pt idx="760">
                  <c:v>2.263755030384956</c:v>
                </c:pt>
                <c:pt idx="761">
                  <c:v>2.262844681662716</c:v>
                </c:pt>
                <c:pt idx="762">
                  <c:v>2.261248079833217</c:v>
                </c:pt>
                <c:pt idx="763">
                  <c:v>2.261019049754547</c:v>
                </c:pt>
                <c:pt idx="764">
                  <c:v>2.260768614490992</c:v>
                </c:pt>
                <c:pt idx="765">
                  <c:v>2.259095533681435</c:v>
                </c:pt>
                <c:pt idx="766">
                  <c:v>2.257007025985668</c:v>
                </c:pt>
                <c:pt idx="767">
                  <c:v>2.254690022317684</c:v>
                </c:pt>
                <c:pt idx="768">
                  <c:v>2.253588808922166</c:v>
                </c:pt>
                <c:pt idx="769">
                  <c:v>2.252156706937796</c:v>
                </c:pt>
                <c:pt idx="770">
                  <c:v>2.249916450324207</c:v>
                </c:pt>
                <c:pt idx="771">
                  <c:v>2.248515336881802</c:v>
                </c:pt>
                <c:pt idx="772">
                  <c:v>2.248508010433887</c:v>
                </c:pt>
                <c:pt idx="773">
                  <c:v>2.24379453926323</c:v>
                </c:pt>
                <c:pt idx="774">
                  <c:v>2.237982966275352</c:v>
                </c:pt>
                <c:pt idx="775">
                  <c:v>2.23755728170466</c:v>
                </c:pt>
                <c:pt idx="776">
                  <c:v>2.237492959769351</c:v>
                </c:pt>
                <c:pt idx="777">
                  <c:v>2.234698101547833</c:v>
                </c:pt>
                <c:pt idx="778">
                  <c:v>2.233610588643852</c:v>
                </c:pt>
                <c:pt idx="779">
                  <c:v>2.233395332163796</c:v>
                </c:pt>
                <c:pt idx="780">
                  <c:v>2.22834102711459</c:v>
                </c:pt>
                <c:pt idx="781">
                  <c:v>2.228000928767361</c:v>
                </c:pt>
                <c:pt idx="782">
                  <c:v>2.226032613395768</c:v>
                </c:pt>
                <c:pt idx="783">
                  <c:v>2.22350275649492</c:v>
                </c:pt>
                <c:pt idx="784">
                  <c:v>2.220606398084095</c:v>
                </c:pt>
                <c:pt idx="785">
                  <c:v>2.220241975052962</c:v>
                </c:pt>
                <c:pt idx="786">
                  <c:v>2.216927364110815</c:v>
                </c:pt>
                <c:pt idx="787">
                  <c:v>2.216771708721831</c:v>
                </c:pt>
                <c:pt idx="788">
                  <c:v>2.216464966041131</c:v>
                </c:pt>
                <c:pt idx="789">
                  <c:v>2.215804668864656</c:v>
                </c:pt>
                <c:pt idx="790">
                  <c:v>2.215773696180275</c:v>
                </c:pt>
                <c:pt idx="791">
                  <c:v>2.212845869277348</c:v>
                </c:pt>
                <c:pt idx="792">
                  <c:v>2.2114940041072</c:v>
                </c:pt>
                <c:pt idx="793">
                  <c:v>2.21139136583765</c:v>
                </c:pt>
                <c:pt idx="794">
                  <c:v>2.21109422915286</c:v>
                </c:pt>
                <c:pt idx="795">
                  <c:v>2.210811206424576</c:v>
                </c:pt>
                <c:pt idx="796">
                  <c:v>2.209352169216733</c:v>
                </c:pt>
                <c:pt idx="797">
                  <c:v>2.204932184955658</c:v>
                </c:pt>
                <c:pt idx="798">
                  <c:v>2.204696332896926</c:v>
                </c:pt>
                <c:pt idx="799">
                  <c:v>2.203462193879449</c:v>
                </c:pt>
                <c:pt idx="800">
                  <c:v>2.20325002810271</c:v>
                </c:pt>
                <c:pt idx="801">
                  <c:v>2.201275317377507</c:v>
                </c:pt>
                <c:pt idx="802">
                  <c:v>2.19978488929196</c:v>
                </c:pt>
                <c:pt idx="803">
                  <c:v>2.198565884537312</c:v>
                </c:pt>
                <c:pt idx="804">
                  <c:v>2.194925789009006</c:v>
                </c:pt>
                <c:pt idx="805">
                  <c:v>2.193530333489104</c:v>
                </c:pt>
                <c:pt idx="806">
                  <c:v>2.190549368474932</c:v>
                </c:pt>
                <c:pt idx="807">
                  <c:v>2.188605162058436</c:v>
                </c:pt>
                <c:pt idx="808">
                  <c:v>2.186998410023782</c:v>
                </c:pt>
                <c:pt idx="809">
                  <c:v>2.185057702038592</c:v>
                </c:pt>
                <c:pt idx="810">
                  <c:v>2.18442944816221</c:v>
                </c:pt>
                <c:pt idx="811">
                  <c:v>2.183863261008376</c:v>
                </c:pt>
                <c:pt idx="812">
                  <c:v>2.183813978994333</c:v>
                </c:pt>
                <c:pt idx="813">
                  <c:v>2.17729190230055</c:v>
                </c:pt>
                <c:pt idx="814">
                  <c:v>2.176324469603859</c:v>
                </c:pt>
                <c:pt idx="815">
                  <c:v>2.174256379370318</c:v>
                </c:pt>
                <c:pt idx="816">
                  <c:v>2.172048990033457</c:v>
                </c:pt>
                <c:pt idx="817">
                  <c:v>2.16925335241858</c:v>
                </c:pt>
                <c:pt idx="818">
                  <c:v>2.169234671517346</c:v>
                </c:pt>
                <c:pt idx="819">
                  <c:v>2.167309909377505</c:v>
                </c:pt>
                <c:pt idx="820">
                  <c:v>2.162125189185412</c:v>
                </c:pt>
                <c:pt idx="821">
                  <c:v>2.162028130695904</c:v>
                </c:pt>
                <c:pt idx="822">
                  <c:v>2.160065903791244</c:v>
                </c:pt>
                <c:pt idx="823">
                  <c:v>2.159816277614723</c:v>
                </c:pt>
                <c:pt idx="824">
                  <c:v>2.158197365088784</c:v>
                </c:pt>
                <c:pt idx="825">
                  <c:v>2.157868618462191</c:v>
                </c:pt>
                <c:pt idx="826">
                  <c:v>2.157755555175472</c:v>
                </c:pt>
                <c:pt idx="827">
                  <c:v>2.15581364703741</c:v>
                </c:pt>
                <c:pt idx="828">
                  <c:v>2.153654639013399</c:v>
                </c:pt>
                <c:pt idx="829">
                  <c:v>2.153352488086438</c:v>
                </c:pt>
                <c:pt idx="830">
                  <c:v>2.153194728126222</c:v>
                </c:pt>
                <c:pt idx="831">
                  <c:v>2.151756712058739</c:v>
                </c:pt>
                <c:pt idx="832">
                  <c:v>2.149770750211485</c:v>
                </c:pt>
                <c:pt idx="833">
                  <c:v>2.146001152238556</c:v>
                </c:pt>
                <c:pt idx="834">
                  <c:v>2.144987247414528</c:v>
                </c:pt>
                <c:pt idx="835">
                  <c:v>2.141167424358544</c:v>
                </c:pt>
                <c:pt idx="836">
                  <c:v>2.139434712746783</c:v>
                </c:pt>
                <c:pt idx="837">
                  <c:v>2.138809839930984</c:v>
                </c:pt>
                <c:pt idx="838">
                  <c:v>2.137413743815056</c:v>
                </c:pt>
                <c:pt idx="839">
                  <c:v>2.137302844666224</c:v>
                </c:pt>
                <c:pt idx="840">
                  <c:v>2.136989534544719</c:v>
                </c:pt>
                <c:pt idx="841">
                  <c:v>2.134314061588644</c:v>
                </c:pt>
                <c:pt idx="842">
                  <c:v>2.13215758328197</c:v>
                </c:pt>
                <c:pt idx="843">
                  <c:v>2.132086076767328</c:v>
                </c:pt>
                <c:pt idx="844">
                  <c:v>2.13016621868751</c:v>
                </c:pt>
                <c:pt idx="845">
                  <c:v>2.128873728219081</c:v>
                </c:pt>
                <c:pt idx="846">
                  <c:v>2.128609017179988</c:v>
                </c:pt>
                <c:pt idx="847">
                  <c:v>2.125902993117583</c:v>
                </c:pt>
                <c:pt idx="848">
                  <c:v>2.123872523136842</c:v>
                </c:pt>
                <c:pt idx="849">
                  <c:v>2.123649082254288</c:v>
                </c:pt>
                <c:pt idx="850">
                  <c:v>2.122444882589786</c:v>
                </c:pt>
                <c:pt idx="851">
                  <c:v>2.122323271535948</c:v>
                </c:pt>
                <c:pt idx="852">
                  <c:v>2.121956879033259</c:v>
                </c:pt>
                <c:pt idx="853">
                  <c:v>2.119493132015826</c:v>
                </c:pt>
                <c:pt idx="854">
                  <c:v>2.119184105718243</c:v>
                </c:pt>
                <c:pt idx="855">
                  <c:v>2.11653565843247</c:v>
                </c:pt>
                <c:pt idx="856">
                  <c:v>2.116420676060086</c:v>
                </c:pt>
                <c:pt idx="857">
                  <c:v>2.111997468510767</c:v>
                </c:pt>
                <c:pt idx="858">
                  <c:v>2.111504837870496</c:v>
                </c:pt>
                <c:pt idx="859">
                  <c:v>2.109080003316351</c:v>
                </c:pt>
                <c:pt idx="860">
                  <c:v>2.10796626303522</c:v>
                </c:pt>
                <c:pt idx="861">
                  <c:v>2.107357934796081</c:v>
                </c:pt>
                <c:pt idx="862">
                  <c:v>2.107173123034252</c:v>
                </c:pt>
                <c:pt idx="863">
                  <c:v>2.106402666696119</c:v>
                </c:pt>
                <c:pt idx="864">
                  <c:v>2.106191227219242</c:v>
                </c:pt>
                <c:pt idx="865">
                  <c:v>2.105354818630313</c:v>
                </c:pt>
                <c:pt idx="866">
                  <c:v>2.104250977743437</c:v>
                </c:pt>
                <c:pt idx="867">
                  <c:v>2.101725670246668</c:v>
                </c:pt>
                <c:pt idx="868">
                  <c:v>2.099213910227659</c:v>
                </c:pt>
                <c:pt idx="869">
                  <c:v>2.098370947828495</c:v>
                </c:pt>
                <c:pt idx="870">
                  <c:v>2.097938263183089</c:v>
                </c:pt>
                <c:pt idx="871">
                  <c:v>2.095384353176879</c:v>
                </c:pt>
                <c:pt idx="872">
                  <c:v>2.093788071535975</c:v>
                </c:pt>
                <c:pt idx="873">
                  <c:v>2.092561579218524</c:v>
                </c:pt>
                <c:pt idx="874">
                  <c:v>2.088052336723599</c:v>
                </c:pt>
                <c:pt idx="875">
                  <c:v>2.083407690206026</c:v>
                </c:pt>
                <c:pt idx="876">
                  <c:v>2.083120779503707</c:v>
                </c:pt>
                <c:pt idx="877">
                  <c:v>2.081565878886965</c:v>
                </c:pt>
                <c:pt idx="878">
                  <c:v>2.079656593564497</c:v>
                </c:pt>
                <c:pt idx="879">
                  <c:v>2.077763431911841</c:v>
                </c:pt>
                <c:pt idx="880">
                  <c:v>2.077640786760929</c:v>
                </c:pt>
                <c:pt idx="881">
                  <c:v>2.077323096100234</c:v>
                </c:pt>
                <c:pt idx="882">
                  <c:v>2.076095709186146</c:v>
                </c:pt>
                <c:pt idx="883">
                  <c:v>2.07573584009741</c:v>
                </c:pt>
                <c:pt idx="884">
                  <c:v>2.075263008276074</c:v>
                </c:pt>
                <c:pt idx="885">
                  <c:v>2.074571843219896</c:v>
                </c:pt>
                <c:pt idx="886">
                  <c:v>2.072254216268539</c:v>
                </c:pt>
                <c:pt idx="887">
                  <c:v>2.070601047116155</c:v>
                </c:pt>
                <c:pt idx="888">
                  <c:v>2.069299946914023</c:v>
                </c:pt>
                <c:pt idx="889">
                  <c:v>2.06762616668354</c:v>
                </c:pt>
                <c:pt idx="890">
                  <c:v>2.06574070297931</c:v>
                </c:pt>
                <c:pt idx="891">
                  <c:v>2.064115616724176</c:v>
                </c:pt>
                <c:pt idx="892">
                  <c:v>2.062864000144642</c:v>
                </c:pt>
                <c:pt idx="893">
                  <c:v>2.062278069093753</c:v>
                </c:pt>
                <c:pt idx="894">
                  <c:v>2.061141480147797</c:v>
                </c:pt>
                <c:pt idx="895">
                  <c:v>2.060969123641524</c:v>
                </c:pt>
                <c:pt idx="896">
                  <c:v>2.059851279112728</c:v>
                </c:pt>
                <c:pt idx="897">
                  <c:v>2.059399016953995</c:v>
                </c:pt>
                <c:pt idx="898">
                  <c:v>2.059051202138456</c:v>
                </c:pt>
                <c:pt idx="899">
                  <c:v>2.058584927977714</c:v>
                </c:pt>
                <c:pt idx="900">
                  <c:v>2.054873228181266</c:v>
                </c:pt>
                <c:pt idx="901">
                  <c:v>2.052971805476578</c:v>
                </c:pt>
                <c:pt idx="902">
                  <c:v>2.050855918419662</c:v>
                </c:pt>
                <c:pt idx="903">
                  <c:v>2.049778367707017</c:v>
                </c:pt>
                <c:pt idx="904">
                  <c:v>2.04831973945352</c:v>
                </c:pt>
                <c:pt idx="905">
                  <c:v>2.047719552828302</c:v>
                </c:pt>
                <c:pt idx="906">
                  <c:v>2.046832866741355</c:v>
                </c:pt>
                <c:pt idx="907">
                  <c:v>2.046497261088954</c:v>
                </c:pt>
                <c:pt idx="908">
                  <c:v>2.045010934148572</c:v>
                </c:pt>
                <c:pt idx="909">
                  <c:v>2.044249000514509</c:v>
                </c:pt>
                <c:pt idx="910">
                  <c:v>2.042044147321235</c:v>
                </c:pt>
                <c:pt idx="911">
                  <c:v>2.041889085545523</c:v>
                </c:pt>
                <c:pt idx="912">
                  <c:v>2.04122173056902</c:v>
                </c:pt>
                <c:pt idx="913">
                  <c:v>2.041094334725351</c:v>
                </c:pt>
                <c:pt idx="914">
                  <c:v>2.039798625137999</c:v>
                </c:pt>
                <c:pt idx="915">
                  <c:v>2.039411405883162</c:v>
                </c:pt>
                <c:pt idx="916">
                  <c:v>2.038834229417161</c:v>
                </c:pt>
                <c:pt idx="917">
                  <c:v>2.036324784707343</c:v>
                </c:pt>
                <c:pt idx="918">
                  <c:v>2.035590328278489</c:v>
                </c:pt>
                <c:pt idx="919">
                  <c:v>2.033525136495819</c:v>
                </c:pt>
                <c:pt idx="920">
                  <c:v>2.025431844878567</c:v>
                </c:pt>
                <c:pt idx="921">
                  <c:v>2.024959891556711</c:v>
                </c:pt>
                <c:pt idx="922">
                  <c:v>2.023040643177715</c:v>
                </c:pt>
                <c:pt idx="923">
                  <c:v>2.019706212386737</c:v>
                </c:pt>
                <c:pt idx="924">
                  <c:v>2.017649660193237</c:v>
                </c:pt>
                <c:pt idx="925">
                  <c:v>2.016320903006187</c:v>
                </c:pt>
                <c:pt idx="926">
                  <c:v>2.014755967654193</c:v>
                </c:pt>
                <c:pt idx="927">
                  <c:v>2.014586843775696</c:v>
                </c:pt>
                <c:pt idx="928">
                  <c:v>2.013496708223075</c:v>
                </c:pt>
                <c:pt idx="929">
                  <c:v>2.013245392222501</c:v>
                </c:pt>
                <c:pt idx="930">
                  <c:v>2.012367860093514</c:v>
                </c:pt>
                <c:pt idx="931">
                  <c:v>2.012235465775133</c:v>
                </c:pt>
                <c:pt idx="932">
                  <c:v>2.012036947676279</c:v>
                </c:pt>
                <c:pt idx="933">
                  <c:v>2.010760797655322</c:v>
                </c:pt>
                <c:pt idx="934">
                  <c:v>2.008973152118211</c:v>
                </c:pt>
                <c:pt idx="935">
                  <c:v>2.008211032587542</c:v>
                </c:pt>
                <c:pt idx="936">
                  <c:v>2.007446543019345</c:v>
                </c:pt>
                <c:pt idx="937">
                  <c:v>2.004695972066474</c:v>
                </c:pt>
                <c:pt idx="938">
                  <c:v>2.003992664972606</c:v>
                </c:pt>
                <c:pt idx="939">
                  <c:v>2.00108036858575</c:v>
                </c:pt>
                <c:pt idx="940">
                  <c:v>1.999971745502789</c:v>
                </c:pt>
                <c:pt idx="941">
                  <c:v>1.999886197559118</c:v>
                </c:pt>
                <c:pt idx="942">
                  <c:v>1.99987990059653</c:v>
                </c:pt>
                <c:pt idx="943">
                  <c:v>1.999216760841374</c:v>
                </c:pt>
                <c:pt idx="944">
                  <c:v>1.998390944134938</c:v>
                </c:pt>
                <c:pt idx="945">
                  <c:v>1.996514393211337</c:v>
                </c:pt>
                <c:pt idx="946">
                  <c:v>1.994042396150506</c:v>
                </c:pt>
                <c:pt idx="947">
                  <c:v>1.9931745476166</c:v>
                </c:pt>
                <c:pt idx="948">
                  <c:v>1.991081396933577</c:v>
                </c:pt>
                <c:pt idx="949">
                  <c:v>1.988071395821591</c:v>
                </c:pt>
                <c:pt idx="950">
                  <c:v>1.987812769061523</c:v>
                </c:pt>
                <c:pt idx="951">
                  <c:v>1.986673763114475</c:v>
                </c:pt>
                <c:pt idx="952">
                  <c:v>1.985761578253819</c:v>
                </c:pt>
                <c:pt idx="953">
                  <c:v>1.984949371277657</c:v>
                </c:pt>
                <c:pt idx="954">
                  <c:v>1.984025375240472</c:v>
                </c:pt>
                <c:pt idx="955">
                  <c:v>1.983977065907751</c:v>
                </c:pt>
                <c:pt idx="956">
                  <c:v>1.982455281174838</c:v>
                </c:pt>
                <c:pt idx="957">
                  <c:v>1.981450195753481</c:v>
                </c:pt>
                <c:pt idx="958">
                  <c:v>1.980358040120217</c:v>
                </c:pt>
                <c:pt idx="959">
                  <c:v>1.98025440823812</c:v>
                </c:pt>
                <c:pt idx="960">
                  <c:v>1.979065945397403</c:v>
                </c:pt>
                <c:pt idx="961">
                  <c:v>1.974787414591588</c:v>
                </c:pt>
                <c:pt idx="962">
                  <c:v>1.968869435585342</c:v>
                </c:pt>
                <c:pt idx="963">
                  <c:v>1.967457560064555</c:v>
                </c:pt>
                <c:pt idx="964">
                  <c:v>1.966422308624612</c:v>
                </c:pt>
                <c:pt idx="965">
                  <c:v>1.963456111184333</c:v>
                </c:pt>
                <c:pt idx="966">
                  <c:v>1.962932821131223</c:v>
                </c:pt>
                <c:pt idx="967">
                  <c:v>1.962608158299608</c:v>
                </c:pt>
                <c:pt idx="968">
                  <c:v>1.961830889151599</c:v>
                </c:pt>
                <c:pt idx="969">
                  <c:v>1.960299102486869</c:v>
                </c:pt>
                <c:pt idx="970">
                  <c:v>1.955949023522771</c:v>
                </c:pt>
                <c:pt idx="971">
                  <c:v>1.955700669529954</c:v>
                </c:pt>
                <c:pt idx="972">
                  <c:v>1.955127794326018</c:v>
                </c:pt>
                <c:pt idx="973">
                  <c:v>1.953698796110837</c:v>
                </c:pt>
                <c:pt idx="974">
                  <c:v>1.952333554494005</c:v>
                </c:pt>
                <c:pt idx="975">
                  <c:v>1.952330957657628</c:v>
                </c:pt>
                <c:pt idx="976">
                  <c:v>1.951534971192258</c:v>
                </c:pt>
                <c:pt idx="977">
                  <c:v>1.950307363854748</c:v>
                </c:pt>
                <c:pt idx="978">
                  <c:v>1.949442330084576</c:v>
                </c:pt>
                <c:pt idx="979">
                  <c:v>1.948709219832212</c:v>
                </c:pt>
                <c:pt idx="980">
                  <c:v>1.947365025024272</c:v>
                </c:pt>
                <c:pt idx="981">
                  <c:v>1.943950989120792</c:v>
                </c:pt>
                <c:pt idx="982">
                  <c:v>1.941835399991527</c:v>
                </c:pt>
                <c:pt idx="983">
                  <c:v>1.941400941048341</c:v>
                </c:pt>
                <c:pt idx="984">
                  <c:v>1.940335634506177</c:v>
                </c:pt>
                <c:pt idx="985">
                  <c:v>1.939955522454836</c:v>
                </c:pt>
                <c:pt idx="986">
                  <c:v>1.939274891243548</c:v>
                </c:pt>
                <c:pt idx="987">
                  <c:v>1.939030422106409</c:v>
                </c:pt>
                <c:pt idx="988">
                  <c:v>1.937626343478191</c:v>
                </c:pt>
                <c:pt idx="989">
                  <c:v>1.936997094225755</c:v>
                </c:pt>
                <c:pt idx="990">
                  <c:v>1.93681928574547</c:v>
                </c:pt>
                <c:pt idx="991">
                  <c:v>1.93654696809853</c:v>
                </c:pt>
                <c:pt idx="992">
                  <c:v>1.93473431731301</c:v>
                </c:pt>
                <c:pt idx="993">
                  <c:v>1.933667490677332</c:v>
                </c:pt>
                <c:pt idx="994">
                  <c:v>1.932772600079413</c:v>
                </c:pt>
                <c:pt idx="995">
                  <c:v>1.925367393479533</c:v>
                </c:pt>
                <c:pt idx="996">
                  <c:v>1.925282418030058</c:v>
                </c:pt>
                <c:pt idx="997">
                  <c:v>1.92287506565047</c:v>
                </c:pt>
                <c:pt idx="998">
                  <c:v>1.922078666533518</c:v>
                </c:pt>
                <c:pt idx="999">
                  <c:v>1.921827634415421</c:v>
                </c:pt>
                <c:pt idx="1000">
                  <c:v>1.921612339537838</c:v>
                </c:pt>
                <c:pt idx="1001">
                  <c:v>1.920144525584994</c:v>
                </c:pt>
                <c:pt idx="1002">
                  <c:v>1.91904324538081</c:v>
                </c:pt>
                <c:pt idx="1003">
                  <c:v>1.919001633108041</c:v>
                </c:pt>
                <c:pt idx="1004">
                  <c:v>1.917925058983756</c:v>
                </c:pt>
                <c:pt idx="1005">
                  <c:v>1.916517147881043</c:v>
                </c:pt>
                <c:pt idx="1006">
                  <c:v>1.913262804656527</c:v>
                </c:pt>
                <c:pt idx="1007">
                  <c:v>1.912512582781664</c:v>
                </c:pt>
                <c:pt idx="1008">
                  <c:v>1.912024836927302</c:v>
                </c:pt>
                <c:pt idx="1009">
                  <c:v>1.911995695555891</c:v>
                </c:pt>
                <c:pt idx="1010">
                  <c:v>1.911482887067294</c:v>
                </c:pt>
                <c:pt idx="1011">
                  <c:v>1.911331578106514</c:v>
                </c:pt>
                <c:pt idx="1012">
                  <c:v>1.909534540782669</c:v>
                </c:pt>
                <c:pt idx="1013">
                  <c:v>1.908322427747267</c:v>
                </c:pt>
                <c:pt idx="1014">
                  <c:v>1.904752901645756</c:v>
                </c:pt>
                <c:pt idx="1015">
                  <c:v>1.904588973607746</c:v>
                </c:pt>
                <c:pt idx="1016">
                  <c:v>1.904456743978784</c:v>
                </c:pt>
                <c:pt idx="1017">
                  <c:v>1.903208946603697</c:v>
                </c:pt>
                <c:pt idx="1018">
                  <c:v>1.901786050072585</c:v>
                </c:pt>
                <c:pt idx="1019">
                  <c:v>1.901685911617346</c:v>
                </c:pt>
                <c:pt idx="1020">
                  <c:v>1.901636307796503</c:v>
                </c:pt>
                <c:pt idx="1021">
                  <c:v>1.897407288684167</c:v>
                </c:pt>
                <c:pt idx="1022">
                  <c:v>1.897010102621382</c:v>
                </c:pt>
                <c:pt idx="1023">
                  <c:v>1.896152626101111</c:v>
                </c:pt>
                <c:pt idx="1024">
                  <c:v>1.89570326369681</c:v>
                </c:pt>
                <c:pt idx="1025">
                  <c:v>1.89235864379211</c:v>
                </c:pt>
                <c:pt idx="1026">
                  <c:v>1.891587768746028</c:v>
                </c:pt>
                <c:pt idx="1027">
                  <c:v>1.889900624788573</c:v>
                </c:pt>
                <c:pt idx="1028">
                  <c:v>1.88949200382793</c:v>
                </c:pt>
                <c:pt idx="1029">
                  <c:v>1.889183847863238</c:v>
                </c:pt>
                <c:pt idx="1030">
                  <c:v>1.888764749400456</c:v>
                </c:pt>
                <c:pt idx="1031">
                  <c:v>1.883843896906558</c:v>
                </c:pt>
                <c:pt idx="1032">
                  <c:v>1.882821735804281</c:v>
                </c:pt>
                <c:pt idx="1033">
                  <c:v>1.880069463570261</c:v>
                </c:pt>
                <c:pt idx="1034">
                  <c:v>1.880039509841752</c:v>
                </c:pt>
                <c:pt idx="1035">
                  <c:v>1.87734004377648</c:v>
                </c:pt>
                <c:pt idx="1036">
                  <c:v>1.874406433502026</c:v>
                </c:pt>
                <c:pt idx="1037">
                  <c:v>1.868897560179697</c:v>
                </c:pt>
                <c:pt idx="1038">
                  <c:v>1.868891714844822</c:v>
                </c:pt>
                <c:pt idx="1039">
                  <c:v>1.868495317480762</c:v>
                </c:pt>
                <c:pt idx="1040">
                  <c:v>1.868264432284644</c:v>
                </c:pt>
                <c:pt idx="1041">
                  <c:v>1.867772633024666</c:v>
                </c:pt>
                <c:pt idx="1042">
                  <c:v>1.865505411771075</c:v>
                </c:pt>
                <c:pt idx="1043">
                  <c:v>1.864530039838964</c:v>
                </c:pt>
                <c:pt idx="1044">
                  <c:v>1.86422503885719</c:v>
                </c:pt>
                <c:pt idx="1045">
                  <c:v>1.861378849562699</c:v>
                </c:pt>
                <c:pt idx="1046">
                  <c:v>1.859789830081422</c:v>
                </c:pt>
                <c:pt idx="1047">
                  <c:v>1.859479730106854</c:v>
                </c:pt>
                <c:pt idx="1048">
                  <c:v>1.858783897411217</c:v>
                </c:pt>
                <c:pt idx="1049">
                  <c:v>1.857016354047397</c:v>
                </c:pt>
                <c:pt idx="1050">
                  <c:v>1.8568110295933</c:v>
                </c:pt>
                <c:pt idx="1051">
                  <c:v>1.856436278206891</c:v>
                </c:pt>
                <c:pt idx="1052">
                  <c:v>1.855663049899276</c:v>
                </c:pt>
                <c:pt idx="1053">
                  <c:v>1.85543942266491</c:v>
                </c:pt>
                <c:pt idx="1054">
                  <c:v>1.854884600592523</c:v>
                </c:pt>
                <c:pt idx="1055">
                  <c:v>1.853330454942236</c:v>
                </c:pt>
                <c:pt idx="1056">
                  <c:v>1.852563979529184</c:v>
                </c:pt>
                <c:pt idx="1057">
                  <c:v>1.851894054390624</c:v>
                </c:pt>
                <c:pt idx="1058">
                  <c:v>1.851747421748843</c:v>
                </c:pt>
                <c:pt idx="1059">
                  <c:v>1.851103197038483</c:v>
                </c:pt>
                <c:pt idx="1060">
                  <c:v>1.850520786923987</c:v>
                </c:pt>
                <c:pt idx="1061">
                  <c:v>1.8494135249622</c:v>
                </c:pt>
                <c:pt idx="1062">
                  <c:v>1.848930810530463</c:v>
                </c:pt>
                <c:pt idx="1063">
                  <c:v>1.846592890168836</c:v>
                </c:pt>
                <c:pt idx="1064">
                  <c:v>1.845737250291214</c:v>
                </c:pt>
                <c:pt idx="1065">
                  <c:v>1.8451350774225</c:v>
                </c:pt>
                <c:pt idx="1066">
                  <c:v>1.843589472101713</c:v>
                </c:pt>
                <c:pt idx="1067">
                  <c:v>1.843288584662055</c:v>
                </c:pt>
                <c:pt idx="1068">
                  <c:v>1.840556356173928</c:v>
                </c:pt>
                <c:pt idx="1069">
                  <c:v>1.837793943182215</c:v>
                </c:pt>
                <c:pt idx="1070">
                  <c:v>1.837429289965673</c:v>
                </c:pt>
                <c:pt idx="1071">
                  <c:v>1.83647192474273</c:v>
                </c:pt>
                <c:pt idx="1072">
                  <c:v>1.835913066847883</c:v>
                </c:pt>
                <c:pt idx="1073">
                  <c:v>1.835659085390902</c:v>
                </c:pt>
                <c:pt idx="1074">
                  <c:v>1.834737464068442</c:v>
                </c:pt>
                <c:pt idx="1075">
                  <c:v>1.830408298623591</c:v>
                </c:pt>
                <c:pt idx="1076">
                  <c:v>1.827398666026397</c:v>
                </c:pt>
                <c:pt idx="1077">
                  <c:v>1.827310713659293</c:v>
                </c:pt>
                <c:pt idx="1078">
                  <c:v>1.824029181843427</c:v>
                </c:pt>
                <c:pt idx="1079">
                  <c:v>1.82212791455277</c:v>
                </c:pt>
                <c:pt idx="1080">
                  <c:v>1.821755698440888</c:v>
                </c:pt>
                <c:pt idx="1081">
                  <c:v>1.817054957639824</c:v>
                </c:pt>
                <c:pt idx="1082">
                  <c:v>1.816907458126408</c:v>
                </c:pt>
                <c:pt idx="1083">
                  <c:v>1.815055092325791</c:v>
                </c:pt>
                <c:pt idx="1084">
                  <c:v>1.81308938513178</c:v>
                </c:pt>
                <c:pt idx="1085">
                  <c:v>1.812962267375552</c:v>
                </c:pt>
                <c:pt idx="1086">
                  <c:v>1.812818729538015</c:v>
                </c:pt>
                <c:pt idx="1087">
                  <c:v>1.811833752582907</c:v>
                </c:pt>
                <c:pt idx="1088">
                  <c:v>1.811701327880167</c:v>
                </c:pt>
                <c:pt idx="1089">
                  <c:v>1.811012685189703</c:v>
                </c:pt>
                <c:pt idx="1090">
                  <c:v>1.808018041619072</c:v>
                </c:pt>
                <c:pt idx="1091">
                  <c:v>1.806937897936285</c:v>
                </c:pt>
                <c:pt idx="1092">
                  <c:v>1.80243715190544</c:v>
                </c:pt>
                <c:pt idx="1093">
                  <c:v>1.801900709642915</c:v>
                </c:pt>
                <c:pt idx="1094">
                  <c:v>1.800961816573722</c:v>
                </c:pt>
                <c:pt idx="1095">
                  <c:v>1.79962538430371</c:v>
                </c:pt>
                <c:pt idx="1096">
                  <c:v>1.798770566281377</c:v>
                </c:pt>
                <c:pt idx="1097">
                  <c:v>1.792360739263368</c:v>
                </c:pt>
                <c:pt idx="1098">
                  <c:v>1.789361920523441</c:v>
                </c:pt>
                <c:pt idx="1099">
                  <c:v>1.786384410803507</c:v>
                </c:pt>
                <c:pt idx="1100">
                  <c:v>1.783891804396496</c:v>
                </c:pt>
                <c:pt idx="1101">
                  <c:v>1.783550023067203</c:v>
                </c:pt>
                <c:pt idx="1102">
                  <c:v>1.783262189040248</c:v>
                </c:pt>
                <c:pt idx="1103">
                  <c:v>1.78289356796299</c:v>
                </c:pt>
                <c:pt idx="1104">
                  <c:v>1.782865369168121</c:v>
                </c:pt>
                <c:pt idx="1105">
                  <c:v>1.78108242472062</c:v>
                </c:pt>
                <c:pt idx="1106">
                  <c:v>1.778052332572404</c:v>
                </c:pt>
                <c:pt idx="1107">
                  <c:v>1.777126881703028</c:v>
                </c:pt>
                <c:pt idx="1108">
                  <c:v>1.77472094052077</c:v>
                </c:pt>
                <c:pt idx="1109">
                  <c:v>1.77400486467153</c:v>
                </c:pt>
                <c:pt idx="1110">
                  <c:v>1.77322679496127</c:v>
                </c:pt>
                <c:pt idx="1111">
                  <c:v>1.76960141511781</c:v>
                </c:pt>
                <c:pt idx="1112">
                  <c:v>1.76945173132887</c:v>
                </c:pt>
                <c:pt idx="1113">
                  <c:v>1.768793414069886</c:v>
                </c:pt>
                <c:pt idx="1114">
                  <c:v>1.768592797290382</c:v>
                </c:pt>
                <c:pt idx="1115">
                  <c:v>1.767844441674189</c:v>
                </c:pt>
                <c:pt idx="1116">
                  <c:v>1.767415277011727</c:v>
                </c:pt>
                <c:pt idx="1117">
                  <c:v>1.767220641682495</c:v>
                </c:pt>
                <c:pt idx="1118">
                  <c:v>1.76368077564389</c:v>
                </c:pt>
                <c:pt idx="1119">
                  <c:v>1.763642808216022</c:v>
                </c:pt>
                <c:pt idx="1120">
                  <c:v>1.762914779502626</c:v>
                </c:pt>
                <c:pt idx="1121">
                  <c:v>1.760667111554237</c:v>
                </c:pt>
                <c:pt idx="1122">
                  <c:v>1.76064148490684</c:v>
                </c:pt>
                <c:pt idx="1123">
                  <c:v>1.760029053299615</c:v>
                </c:pt>
                <c:pt idx="1124">
                  <c:v>1.758398000838236</c:v>
                </c:pt>
                <c:pt idx="1125">
                  <c:v>1.755954299634096</c:v>
                </c:pt>
                <c:pt idx="1126">
                  <c:v>1.755680681490298</c:v>
                </c:pt>
                <c:pt idx="1127">
                  <c:v>1.752910069395086</c:v>
                </c:pt>
                <c:pt idx="1128">
                  <c:v>1.752477446420766</c:v>
                </c:pt>
                <c:pt idx="1129">
                  <c:v>1.749525313224798</c:v>
                </c:pt>
                <c:pt idx="1130">
                  <c:v>1.74937669936575</c:v>
                </c:pt>
                <c:pt idx="1131">
                  <c:v>1.747885702802046</c:v>
                </c:pt>
                <c:pt idx="1132">
                  <c:v>1.743800499904622</c:v>
                </c:pt>
                <c:pt idx="1133">
                  <c:v>1.736286633060396</c:v>
                </c:pt>
                <c:pt idx="1134">
                  <c:v>1.736103144263291</c:v>
                </c:pt>
                <c:pt idx="1135">
                  <c:v>1.733305747980454</c:v>
                </c:pt>
                <c:pt idx="1136">
                  <c:v>1.732902685189469</c:v>
                </c:pt>
                <c:pt idx="1137">
                  <c:v>1.732331563395763</c:v>
                </c:pt>
                <c:pt idx="1138">
                  <c:v>1.732105340470257</c:v>
                </c:pt>
                <c:pt idx="1139">
                  <c:v>1.731764625088385</c:v>
                </c:pt>
                <c:pt idx="1140">
                  <c:v>1.725774846745452</c:v>
                </c:pt>
                <c:pt idx="1141">
                  <c:v>1.72523220692138</c:v>
                </c:pt>
                <c:pt idx="1142">
                  <c:v>1.724246635253948</c:v>
                </c:pt>
                <c:pt idx="1143">
                  <c:v>1.723401335164642</c:v>
                </c:pt>
                <c:pt idx="1144">
                  <c:v>1.721115267261802</c:v>
                </c:pt>
                <c:pt idx="1145">
                  <c:v>1.720782797743001</c:v>
                </c:pt>
                <c:pt idx="1146">
                  <c:v>1.719878232927114</c:v>
                </c:pt>
                <c:pt idx="1147">
                  <c:v>1.718492938691853</c:v>
                </c:pt>
                <c:pt idx="1148">
                  <c:v>1.718170946514917</c:v>
                </c:pt>
                <c:pt idx="1149">
                  <c:v>1.717495818228371</c:v>
                </c:pt>
                <c:pt idx="1150">
                  <c:v>1.716810559442595</c:v>
                </c:pt>
                <c:pt idx="1151">
                  <c:v>1.714406337487742</c:v>
                </c:pt>
                <c:pt idx="1152">
                  <c:v>1.713054645333728</c:v>
                </c:pt>
                <c:pt idx="1153">
                  <c:v>1.713020135466646</c:v>
                </c:pt>
                <c:pt idx="1154">
                  <c:v>1.71197422062162</c:v>
                </c:pt>
                <c:pt idx="1155">
                  <c:v>1.7112851662702</c:v>
                </c:pt>
                <c:pt idx="1156">
                  <c:v>1.710483065388566</c:v>
                </c:pt>
                <c:pt idx="1157">
                  <c:v>1.709495435086806</c:v>
                </c:pt>
                <c:pt idx="1158">
                  <c:v>1.709285082176846</c:v>
                </c:pt>
                <c:pt idx="1159">
                  <c:v>1.705547471479285</c:v>
                </c:pt>
                <c:pt idx="1160">
                  <c:v>1.703127982080731</c:v>
                </c:pt>
                <c:pt idx="1161">
                  <c:v>1.702303111649441</c:v>
                </c:pt>
                <c:pt idx="1162">
                  <c:v>1.701122724721948</c:v>
                </c:pt>
                <c:pt idx="1163">
                  <c:v>1.698823162308095</c:v>
                </c:pt>
                <c:pt idx="1164">
                  <c:v>1.697639976299097</c:v>
                </c:pt>
                <c:pt idx="1165">
                  <c:v>1.695947514359242</c:v>
                </c:pt>
                <c:pt idx="1166">
                  <c:v>1.694884796877261</c:v>
                </c:pt>
                <c:pt idx="1167">
                  <c:v>1.693771538062972</c:v>
                </c:pt>
                <c:pt idx="1168">
                  <c:v>1.692218950953836</c:v>
                </c:pt>
                <c:pt idx="1169">
                  <c:v>1.691778733500351</c:v>
                </c:pt>
                <c:pt idx="1170">
                  <c:v>1.689533644190141</c:v>
                </c:pt>
                <c:pt idx="1171">
                  <c:v>1.686355686628315</c:v>
                </c:pt>
                <c:pt idx="1172">
                  <c:v>1.686091375107012</c:v>
                </c:pt>
                <c:pt idx="1173">
                  <c:v>1.685273715297537</c:v>
                </c:pt>
                <c:pt idx="1174">
                  <c:v>1.684406619458416</c:v>
                </c:pt>
                <c:pt idx="1175">
                  <c:v>1.68427527171794</c:v>
                </c:pt>
                <c:pt idx="1176">
                  <c:v>1.683392927386703</c:v>
                </c:pt>
                <c:pt idx="1177">
                  <c:v>1.682784124314027</c:v>
                </c:pt>
                <c:pt idx="1178">
                  <c:v>1.680953964886886</c:v>
                </c:pt>
                <c:pt idx="1179">
                  <c:v>1.680764456722363</c:v>
                </c:pt>
                <c:pt idx="1180">
                  <c:v>1.679076844544091</c:v>
                </c:pt>
                <c:pt idx="1181">
                  <c:v>1.678601706118833</c:v>
                </c:pt>
                <c:pt idx="1182">
                  <c:v>1.678063860924606</c:v>
                </c:pt>
                <c:pt idx="1183">
                  <c:v>1.677779097183169</c:v>
                </c:pt>
                <c:pt idx="1184">
                  <c:v>1.67720364416851</c:v>
                </c:pt>
                <c:pt idx="1185">
                  <c:v>1.676576691791594</c:v>
                </c:pt>
                <c:pt idx="1186">
                  <c:v>1.673275758650565</c:v>
                </c:pt>
                <c:pt idx="1187">
                  <c:v>1.672723833277863</c:v>
                </c:pt>
                <c:pt idx="1188">
                  <c:v>1.672592249570461</c:v>
                </c:pt>
                <c:pt idx="1189">
                  <c:v>1.672376207567433</c:v>
                </c:pt>
                <c:pt idx="1190">
                  <c:v>1.672200020408123</c:v>
                </c:pt>
                <c:pt idx="1191">
                  <c:v>1.671661500677531</c:v>
                </c:pt>
                <c:pt idx="1192">
                  <c:v>1.669854294565538</c:v>
                </c:pt>
                <c:pt idx="1193">
                  <c:v>1.66480346825807</c:v>
                </c:pt>
                <c:pt idx="1194">
                  <c:v>1.664279113430486</c:v>
                </c:pt>
                <c:pt idx="1195">
                  <c:v>1.662332422218437</c:v>
                </c:pt>
                <c:pt idx="1196">
                  <c:v>1.661943671228957</c:v>
                </c:pt>
                <c:pt idx="1197">
                  <c:v>1.660866186090192</c:v>
                </c:pt>
                <c:pt idx="1198">
                  <c:v>1.660659691727297</c:v>
                </c:pt>
                <c:pt idx="1199">
                  <c:v>1.660190947397202</c:v>
                </c:pt>
                <c:pt idx="1200">
                  <c:v>1.659891140147247</c:v>
                </c:pt>
                <c:pt idx="1201">
                  <c:v>1.659059021119314</c:v>
                </c:pt>
                <c:pt idx="1202">
                  <c:v>1.657046189781728</c:v>
                </c:pt>
                <c:pt idx="1203">
                  <c:v>1.655875300966587</c:v>
                </c:pt>
                <c:pt idx="1204">
                  <c:v>1.654382103454053</c:v>
                </c:pt>
                <c:pt idx="1205">
                  <c:v>1.653595680182618</c:v>
                </c:pt>
                <c:pt idx="1206">
                  <c:v>1.653398581610976</c:v>
                </c:pt>
                <c:pt idx="1207">
                  <c:v>1.653315335705338</c:v>
                </c:pt>
                <c:pt idx="1208">
                  <c:v>1.653147966746974</c:v>
                </c:pt>
                <c:pt idx="1209">
                  <c:v>1.652575485064193</c:v>
                </c:pt>
                <c:pt idx="1210">
                  <c:v>1.651797515899132</c:v>
                </c:pt>
                <c:pt idx="1211">
                  <c:v>1.651004156622035</c:v>
                </c:pt>
                <c:pt idx="1212">
                  <c:v>1.650593016842914</c:v>
                </c:pt>
                <c:pt idx="1213">
                  <c:v>1.649204699926985</c:v>
                </c:pt>
                <c:pt idx="1214">
                  <c:v>1.648512974857494</c:v>
                </c:pt>
                <c:pt idx="1215">
                  <c:v>1.647127472243062</c:v>
                </c:pt>
                <c:pt idx="1216">
                  <c:v>1.643496252768147</c:v>
                </c:pt>
                <c:pt idx="1217">
                  <c:v>1.64317604244601</c:v>
                </c:pt>
                <c:pt idx="1218">
                  <c:v>1.643072429417546</c:v>
                </c:pt>
                <c:pt idx="1219">
                  <c:v>1.642289514470888</c:v>
                </c:pt>
                <c:pt idx="1220">
                  <c:v>1.641540896175992</c:v>
                </c:pt>
                <c:pt idx="1221">
                  <c:v>1.640977766561158</c:v>
                </c:pt>
                <c:pt idx="1222">
                  <c:v>1.640883918901931</c:v>
                </c:pt>
                <c:pt idx="1223">
                  <c:v>1.640683648663816</c:v>
                </c:pt>
                <c:pt idx="1224">
                  <c:v>1.64052696617472</c:v>
                </c:pt>
                <c:pt idx="1225">
                  <c:v>1.64028804809638</c:v>
                </c:pt>
                <c:pt idx="1226">
                  <c:v>1.639726602352232</c:v>
                </c:pt>
                <c:pt idx="1227">
                  <c:v>1.639508759450647</c:v>
                </c:pt>
                <c:pt idx="1228">
                  <c:v>1.637381336831934</c:v>
                </c:pt>
                <c:pt idx="1229">
                  <c:v>1.637240320914558</c:v>
                </c:pt>
                <c:pt idx="1230">
                  <c:v>1.636623611015709</c:v>
                </c:pt>
                <c:pt idx="1231">
                  <c:v>1.635305018009764</c:v>
                </c:pt>
                <c:pt idx="1232">
                  <c:v>1.633639948822522</c:v>
                </c:pt>
                <c:pt idx="1233">
                  <c:v>1.63196037367156</c:v>
                </c:pt>
                <c:pt idx="1234">
                  <c:v>1.630794890722222</c:v>
                </c:pt>
                <c:pt idx="1235">
                  <c:v>1.629982933260657</c:v>
                </c:pt>
                <c:pt idx="1236">
                  <c:v>1.62861357043448</c:v>
                </c:pt>
                <c:pt idx="1237">
                  <c:v>1.628383690954571</c:v>
                </c:pt>
                <c:pt idx="1238">
                  <c:v>1.628372761895383</c:v>
                </c:pt>
                <c:pt idx="1239">
                  <c:v>1.627897855307095</c:v>
                </c:pt>
                <c:pt idx="1240">
                  <c:v>1.627875067769488</c:v>
                </c:pt>
                <c:pt idx="1241">
                  <c:v>1.627556252125283</c:v>
                </c:pt>
                <c:pt idx="1242">
                  <c:v>1.626079786935763</c:v>
                </c:pt>
                <c:pt idx="1243">
                  <c:v>1.625711025200846</c:v>
                </c:pt>
                <c:pt idx="1244">
                  <c:v>1.62528805110369</c:v>
                </c:pt>
                <c:pt idx="1245">
                  <c:v>1.624885026593693</c:v>
                </c:pt>
                <c:pt idx="1246">
                  <c:v>1.623406090504112</c:v>
                </c:pt>
                <c:pt idx="1247">
                  <c:v>1.622275472762107</c:v>
                </c:pt>
                <c:pt idx="1248">
                  <c:v>1.62216644472683</c:v>
                </c:pt>
                <c:pt idx="1249">
                  <c:v>1.621387026449192</c:v>
                </c:pt>
                <c:pt idx="1250">
                  <c:v>1.621114361615402</c:v>
                </c:pt>
                <c:pt idx="1251">
                  <c:v>1.618596189053507</c:v>
                </c:pt>
                <c:pt idx="1252">
                  <c:v>1.613533702419361</c:v>
                </c:pt>
                <c:pt idx="1253">
                  <c:v>1.613117654909171</c:v>
                </c:pt>
                <c:pt idx="1254">
                  <c:v>1.612277770584363</c:v>
                </c:pt>
                <c:pt idx="1255">
                  <c:v>1.612151650158307</c:v>
                </c:pt>
                <c:pt idx="1256">
                  <c:v>1.611526207813671</c:v>
                </c:pt>
                <c:pt idx="1257">
                  <c:v>1.609533410173959</c:v>
                </c:pt>
                <c:pt idx="1258">
                  <c:v>1.609222983867548</c:v>
                </c:pt>
                <c:pt idx="1259">
                  <c:v>1.60866916250321</c:v>
                </c:pt>
                <c:pt idx="1260">
                  <c:v>1.60656739180302</c:v>
                </c:pt>
                <c:pt idx="1261">
                  <c:v>1.606205600506341</c:v>
                </c:pt>
                <c:pt idx="1262">
                  <c:v>1.604363697068677</c:v>
                </c:pt>
                <c:pt idx="1263">
                  <c:v>1.603546948138157</c:v>
                </c:pt>
                <c:pt idx="1264">
                  <c:v>1.60240657829456</c:v>
                </c:pt>
                <c:pt idx="1265">
                  <c:v>1.601445017307654</c:v>
                </c:pt>
                <c:pt idx="1266">
                  <c:v>1.601299846271887</c:v>
                </c:pt>
                <c:pt idx="1267">
                  <c:v>1.600990544934337</c:v>
                </c:pt>
                <c:pt idx="1268">
                  <c:v>1.599295461164954</c:v>
                </c:pt>
                <c:pt idx="1269">
                  <c:v>1.59928252607103</c:v>
                </c:pt>
                <c:pt idx="1270">
                  <c:v>1.59838119415244</c:v>
                </c:pt>
                <c:pt idx="1271">
                  <c:v>1.596774518824938</c:v>
                </c:pt>
                <c:pt idx="1272">
                  <c:v>1.59611295761218</c:v>
                </c:pt>
                <c:pt idx="1273">
                  <c:v>1.594779192915518</c:v>
                </c:pt>
                <c:pt idx="1274">
                  <c:v>1.5941125044229</c:v>
                </c:pt>
                <c:pt idx="1275">
                  <c:v>1.592098398664562</c:v>
                </c:pt>
                <c:pt idx="1276">
                  <c:v>1.591703397490993</c:v>
                </c:pt>
                <c:pt idx="1277">
                  <c:v>1.59075020662788</c:v>
                </c:pt>
                <c:pt idx="1278">
                  <c:v>1.590705928137601</c:v>
                </c:pt>
                <c:pt idx="1279">
                  <c:v>1.589122649930015</c:v>
                </c:pt>
                <c:pt idx="1280">
                  <c:v>1.58850977682193</c:v>
                </c:pt>
                <c:pt idx="1281">
                  <c:v>1.588244465630325</c:v>
                </c:pt>
                <c:pt idx="1282">
                  <c:v>1.585914397473974</c:v>
                </c:pt>
                <c:pt idx="1283">
                  <c:v>1.585185215239853</c:v>
                </c:pt>
                <c:pt idx="1284">
                  <c:v>1.583958203406026</c:v>
                </c:pt>
                <c:pt idx="1285">
                  <c:v>1.57901426318875</c:v>
                </c:pt>
                <c:pt idx="1286">
                  <c:v>1.578903911142898</c:v>
                </c:pt>
                <c:pt idx="1287">
                  <c:v>1.577865301196399</c:v>
                </c:pt>
                <c:pt idx="1288">
                  <c:v>1.576935242033466</c:v>
                </c:pt>
                <c:pt idx="1289">
                  <c:v>1.574863810573008</c:v>
                </c:pt>
                <c:pt idx="1290">
                  <c:v>1.574425032108325</c:v>
                </c:pt>
                <c:pt idx="1291">
                  <c:v>1.57330401385262</c:v>
                </c:pt>
                <c:pt idx="1292">
                  <c:v>1.573251925008195</c:v>
                </c:pt>
                <c:pt idx="1293">
                  <c:v>1.573111289706335</c:v>
                </c:pt>
                <c:pt idx="1294">
                  <c:v>1.572601363703407</c:v>
                </c:pt>
                <c:pt idx="1295">
                  <c:v>1.571505302162083</c:v>
                </c:pt>
                <c:pt idx="1296">
                  <c:v>1.570825724995005</c:v>
                </c:pt>
                <c:pt idx="1297">
                  <c:v>1.570690276952051</c:v>
                </c:pt>
                <c:pt idx="1298">
                  <c:v>1.568540042810884</c:v>
                </c:pt>
                <c:pt idx="1299">
                  <c:v>1.566985802945071</c:v>
                </c:pt>
                <c:pt idx="1300">
                  <c:v>1.565322109240917</c:v>
                </c:pt>
                <c:pt idx="1301">
                  <c:v>1.563175843027311</c:v>
                </c:pt>
                <c:pt idx="1302">
                  <c:v>1.563173650659395</c:v>
                </c:pt>
                <c:pt idx="1303">
                  <c:v>1.563040215636225</c:v>
                </c:pt>
                <c:pt idx="1304">
                  <c:v>1.56175182276039</c:v>
                </c:pt>
                <c:pt idx="1305">
                  <c:v>1.560944435189102</c:v>
                </c:pt>
                <c:pt idx="1306">
                  <c:v>1.560819924084708</c:v>
                </c:pt>
                <c:pt idx="1307">
                  <c:v>1.560425725701422</c:v>
                </c:pt>
                <c:pt idx="1308">
                  <c:v>1.55920353814402</c:v>
                </c:pt>
                <c:pt idx="1309">
                  <c:v>1.558706805957536</c:v>
                </c:pt>
                <c:pt idx="1310">
                  <c:v>1.558109413425086</c:v>
                </c:pt>
                <c:pt idx="1311">
                  <c:v>1.5567547534028</c:v>
                </c:pt>
                <c:pt idx="1312">
                  <c:v>1.556616803500085</c:v>
                </c:pt>
                <c:pt idx="1313">
                  <c:v>1.554227607119217</c:v>
                </c:pt>
                <c:pt idx="1314">
                  <c:v>1.554048548379568</c:v>
                </c:pt>
                <c:pt idx="1315">
                  <c:v>1.553345241533868</c:v>
                </c:pt>
                <c:pt idx="1316">
                  <c:v>1.553220818718516</c:v>
                </c:pt>
                <c:pt idx="1317">
                  <c:v>1.552476583579874</c:v>
                </c:pt>
                <c:pt idx="1318">
                  <c:v>1.550473097299167</c:v>
                </c:pt>
                <c:pt idx="1319">
                  <c:v>1.549467378719088</c:v>
                </c:pt>
                <c:pt idx="1320">
                  <c:v>1.54905829569615</c:v>
                </c:pt>
                <c:pt idx="1321">
                  <c:v>1.548134545128753</c:v>
                </c:pt>
                <c:pt idx="1322">
                  <c:v>1.547397341253823</c:v>
                </c:pt>
                <c:pt idx="1323">
                  <c:v>1.547330601510536</c:v>
                </c:pt>
                <c:pt idx="1324">
                  <c:v>1.547217132600558</c:v>
                </c:pt>
                <c:pt idx="1325">
                  <c:v>1.544931193933615</c:v>
                </c:pt>
                <c:pt idx="1326">
                  <c:v>1.542718057983533</c:v>
                </c:pt>
                <c:pt idx="1327">
                  <c:v>1.542710179096663</c:v>
                </c:pt>
                <c:pt idx="1328">
                  <c:v>1.540194697419742</c:v>
                </c:pt>
                <c:pt idx="1329">
                  <c:v>1.538454828908111</c:v>
                </c:pt>
                <c:pt idx="1330">
                  <c:v>1.537840315739251</c:v>
                </c:pt>
                <c:pt idx="1331">
                  <c:v>1.537338072669199</c:v>
                </c:pt>
                <c:pt idx="1332">
                  <c:v>1.53635096698352</c:v>
                </c:pt>
                <c:pt idx="1333">
                  <c:v>1.536024369814426</c:v>
                </c:pt>
                <c:pt idx="1334">
                  <c:v>1.534663460282898</c:v>
                </c:pt>
                <c:pt idx="1335">
                  <c:v>1.534098148407677</c:v>
                </c:pt>
                <c:pt idx="1336">
                  <c:v>1.533592596502908</c:v>
                </c:pt>
                <c:pt idx="1337">
                  <c:v>1.532596012720364</c:v>
                </c:pt>
                <c:pt idx="1338">
                  <c:v>1.531914096748777</c:v>
                </c:pt>
                <c:pt idx="1339">
                  <c:v>1.53113677733765</c:v>
                </c:pt>
                <c:pt idx="1340">
                  <c:v>1.529898508852213</c:v>
                </c:pt>
                <c:pt idx="1341">
                  <c:v>1.529315095298836</c:v>
                </c:pt>
                <c:pt idx="1342">
                  <c:v>1.528058999197857</c:v>
                </c:pt>
                <c:pt idx="1343">
                  <c:v>1.523599074355463</c:v>
                </c:pt>
                <c:pt idx="1344">
                  <c:v>1.522458277837607</c:v>
                </c:pt>
                <c:pt idx="1345">
                  <c:v>1.522048918822978</c:v>
                </c:pt>
                <c:pt idx="1346">
                  <c:v>1.521689503928521</c:v>
                </c:pt>
                <c:pt idx="1347">
                  <c:v>1.521059444662202</c:v>
                </c:pt>
                <c:pt idx="1348">
                  <c:v>1.521036127443511</c:v>
                </c:pt>
                <c:pt idx="1349">
                  <c:v>1.519628766402513</c:v>
                </c:pt>
                <c:pt idx="1350">
                  <c:v>1.51878211540052</c:v>
                </c:pt>
                <c:pt idx="1351">
                  <c:v>1.518135018343334</c:v>
                </c:pt>
                <c:pt idx="1352">
                  <c:v>1.517825503930762</c:v>
                </c:pt>
                <c:pt idx="1353">
                  <c:v>1.517153235130338</c:v>
                </c:pt>
                <c:pt idx="1354">
                  <c:v>1.512815142300717</c:v>
                </c:pt>
                <c:pt idx="1355">
                  <c:v>1.51280171485123</c:v>
                </c:pt>
                <c:pt idx="1356">
                  <c:v>1.512647144363835</c:v>
                </c:pt>
                <c:pt idx="1357">
                  <c:v>1.511761435387896</c:v>
                </c:pt>
                <c:pt idx="1358">
                  <c:v>1.510110847330967</c:v>
                </c:pt>
                <c:pt idx="1359">
                  <c:v>1.508264137064884</c:v>
                </c:pt>
                <c:pt idx="1360">
                  <c:v>1.508016098115435</c:v>
                </c:pt>
                <c:pt idx="1361">
                  <c:v>1.507529797923599</c:v>
                </c:pt>
                <c:pt idx="1362">
                  <c:v>1.50626438079071</c:v>
                </c:pt>
                <c:pt idx="1363">
                  <c:v>1.506055359844785</c:v>
                </c:pt>
                <c:pt idx="1364">
                  <c:v>1.50600908948704</c:v>
                </c:pt>
                <c:pt idx="1365">
                  <c:v>1.505530654875943</c:v>
                </c:pt>
                <c:pt idx="1366">
                  <c:v>1.504682260734708</c:v>
                </c:pt>
                <c:pt idx="1367">
                  <c:v>1.50354752206265</c:v>
                </c:pt>
                <c:pt idx="1368">
                  <c:v>1.503500171742045</c:v>
                </c:pt>
                <c:pt idx="1369">
                  <c:v>1.503373173734893</c:v>
                </c:pt>
                <c:pt idx="1370">
                  <c:v>1.50323546781252</c:v>
                </c:pt>
                <c:pt idx="1371">
                  <c:v>1.502884229814582</c:v>
                </c:pt>
                <c:pt idx="1372">
                  <c:v>1.501896347997279</c:v>
                </c:pt>
                <c:pt idx="1373">
                  <c:v>1.497965982803136</c:v>
                </c:pt>
                <c:pt idx="1374">
                  <c:v>1.495448662020268</c:v>
                </c:pt>
                <c:pt idx="1375">
                  <c:v>1.49505748680254</c:v>
                </c:pt>
                <c:pt idx="1376">
                  <c:v>1.490838465972788</c:v>
                </c:pt>
                <c:pt idx="1377">
                  <c:v>1.489988119359953</c:v>
                </c:pt>
                <c:pt idx="1378">
                  <c:v>1.489410617109541</c:v>
                </c:pt>
                <c:pt idx="1379">
                  <c:v>1.489301905976939</c:v>
                </c:pt>
                <c:pt idx="1380">
                  <c:v>1.488805115980406</c:v>
                </c:pt>
                <c:pt idx="1381">
                  <c:v>1.487514611227782</c:v>
                </c:pt>
                <c:pt idx="1382">
                  <c:v>1.487300299271753</c:v>
                </c:pt>
                <c:pt idx="1383">
                  <c:v>1.486451080272502</c:v>
                </c:pt>
                <c:pt idx="1384">
                  <c:v>1.486204761014283</c:v>
                </c:pt>
                <c:pt idx="1385">
                  <c:v>1.484247077703796</c:v>
                </c:pt>
                <c:pt idx="1386">
                  <c:v>1.48211100478394</c:v>
                </c:pt>
                <c:pt idx="1387">
                  <c:v>1.481347505093912</c:v>
                </c:pt>
                <c:pt idx="1388">
                  <c:v>1.480661183727979</c:v>
                </c:pt>
                <c:pt idx="1389">
                  <c:v>1.480270739943647</c:v>
                </c:pt>
                <c:pt idx="1390">
                  <c:v>1.479115228104619</c:v>
                </c:pt>
                <c:pt idx="1391">
                  <c:v>1.477339791027882</c:v>
                </c:pt>
                <c:pt idx="1392">
                  <c:v>1.477228115871611</c:v>
                </c:pt>
                <c:pt idx="1393">
                  <c:v>1.475920489850908</c:v>
                </c:pt>
                <c:pt idx="1394">
                  <c:v>1.475850123723361</c:v>
                </c:pt>
                <c:pt idx="1395">
                  <c:v>1.475407708435036</c:v>
                </c:pt>
                <c:pt idx="1396">
                  <c:v>1.474468092653833</c:v>
                </c:pt>
                <c:pt idx="1397">
                  <c:v>1.473224355307921</c:v>
                </c:pt>
                <c:pt idx="1398">
                  <c:v>1.470942279356818</c:v>
                </c:pt>
                <c:pt idx="1399">
                  <c:v>1.468475723274131</c:v>
                </c:pt>
                <c:pt idx="1400">
                  <c:v>1.46804253832413</c:v>
                </c:pt>
                <c:pt idx="1401">
                  <c:v>1.467563627106512</c:v>
                </c:pt>
                <c:pt idx="1402">
                  <c:v>1.466922316703866</c:v>
                </c:pt>
                <c:pt idx="1403">
                  <c:v>1.46594708013097</c:v>
                </c:pt>
                <c:pt idx="1404">
                  <c:v>1.464526893248135</c:v>
                </c:pt>
                <c:pt idx="1405">
                  <c:v>1.464061601874095</c:v>
                </c:pt>
                <c:pt idx="1406">
                  <c:v>1.463636921037814</c:v>
                </c:pt>
                <c:pt idx="1407">
                  <c:v>1.462969283428722</c:v>
                </c:pt>
                <c:pt idx="1408">
                  <c:v>1.462953510550456</c:v>
                </c:pt>
                <c:pt idx="1409">
                  <c:v>1.462310330498152</c:v>
                </c:pt>
                <c:pt idx="1410">
                  <c:v>1.461323902124155</c:v>
                </c:pt>
                <c:pt idx="1411">
                  <c:v>1.458947844671276</c:v>
                </c:pt>
                <c:pt idx="1412">
                  <c:v>1.458236808762618</c:v>
                </c:pt>
                <c:pt idx="1413">
                  <c:v>1.45819439654956</c:v>
                </c:pt>
                <c:pt idx="1414">
                  <c:v>1.457412316120928</c:v>
                </c:pt>
                <c:pt idx="1415">
                  <c:v>1.455302267590595</c:v>
                </c:pt>
                <c:pt idx="1416">
                  <c:v>1.455091923551802</c:v>
                </c:pt>
                <c:pt idx="1417">
                  <c:v>1.454692950747993</c:v>
                </c:pt>
                <c:pt idx="1418">
                  <c:v>1.454041784652389</c:v>
                </c:pt>
                <c:pt idx="1419">
                  <c:v>1.450914375019007</c:v>
                </c:pt>
                <c:pt idx="1420">
                  <c:v>1.450113949476195</c:v>
                </c:pt>
                <c:pt idx="1421">
                  <c:v>1.449720363645105</c:v>
                </c:pt>
                <c:pt idx="1422">
                  <c:v>1.449281922637457</c:v>
                </c:pt>
                <c:pt idx="1423">
                  <c:v>1.44897399196934</c:v>
                </c:pt>
                <c:pt idx="1424">
                  <c:v>1.448769561864536</c:v>
                </c:pt>
                <c:pt idx="1425">
                  <c:v>1.44834342779251</c:v>
                </c:pt>
                <c:pt idx="1426">
                  <c:v>1.448191697995463</c:v>
                </c:pt>
                <c:pt idx="1427">
                  <c:v>1.446054738900395</c:v>
                </c:pt>
                <c:pt idx="1428">
                  <c:v>1.445976345486263</c:v>
                </c:pt>
                <c:pt idx="1429">
                  <c:v>1.445650843334754</c:v>
                </c:pt>
                <c:pt idx="1430">
                  <c:v>1.445283445261311</c:v>
                </c:pt>
                <c:pt idx="1431">
                  <c:v>1.444733541017918</c:v>
                </c:pt>
                <c:pt idx="1432">
                  <c:v>1.444628730689778</c:v>
                </c:pt>
                <c:pt idx="1433">
                  <c:v>1.444499520877255</c:v>
                </c:pt>
                <c:pt idx="1434">
                  <c:v>1.443996213678299</c:v>
                </c:pt>
                <c:pt idx="1435">
                  <c:v>1.443675128659022</c:v>
                </c:pt>
                <c:pt idx="1436">
                  <c:v>1.442947877953324</c:v>
                </c:pt>
                <c:pt idx="1437">
                  <c:v>1.442327261155904</c:v>
                </c:pt>
                <c:pt idx="1438">
                  <c:v>1.442270675160668</c:v>
                </c:pt>
                <c:pt idx="1439">
                  <c:v>1.442112709939987</c:v>
                </c:pt>
                <c:pt idx="1440">
                  <c:v>1.440780538187243</c:v>
                </c:pt>
                <c:pt idx="1441">
                  <c:v>1.440487510483674</c:v>
                </c:pt>
                <c:pt idx="1442">
                  <c:v>1.440239346521692</c:v>
                </c:pt>
                <c:pt idx="1443">
                  <c:v>1.439867517972699</c:v>
                </c:pt>
                <c:pt idx="1444">
                  <c:v>1.439709117446329</c:v>
                </c:pt>
                <c:pt idx="1445">
                  <c:v>1.438788215401415</c:v>
                </c:pt>
                <c:pt idx="1446">
                  <c:v>1.438317195389936</c:v>
                </c:pt>
                <c:pt idx="1447">
                  <c:v>1.437647543686635</c:v>
                </c:pt>
                <c:pt idx="1448">
                  <c:v>1.436443792424477</c:v>
                </c:pt>
                <c:pt idx="1449">
                  <c:v>1.435363209021429</c:v>
                </c:pt>
                <c:pt idx="1450">
                  <c:v>1.434957247162916</c:v>
                </c:pt>
                <c:pt idx="1451">
                  <c:v>1.432523490091378</c:v>
                </c:pt>
                <c:pt idx="1452">
                  <c:v>1.430756755702859</c:v>
                </c:pt>
                <c:pt idx="1453">
                  <c:v>1.427690577451418</c:v>
                </c:pt>
                <c:pt idx="1454">
                  <c:v>1.425915768075631</c:v>
                </c:pt>
                <c:pt idx="1455">
                  <c:v>1.423390696210024</c:v>
                </c:pt>
                <c:pt idx="1456">
                  <c:v>1.423165915413724</c:v>
                </c:pt>
                <c:pt idx="1457">
                  <c:v>1.42275733628968</c:v>
                </c:pt>
                <c:pt idx="1458">
                  <c:v>1.422542249458154</c:v>
                </c:pt>
                <c:pt idx="1459">
                  <c:v>1.42249058727813</c:v>
                </c:pt>
                <c:pt idx="1460">
                  <c:v>1.422129187724133</c:v>
                </c:pt>
                <c:pt idx="1461">
                  <c:v>1.421469891865117</c:v>
                </c:pt>
                <c:pt idx="1462">
                  <c:v>1.419177583970007</c:v>
                </c:pt>
                <c:pt idx="1463">
                  <c:v>1.419143396611883</c:v>
                </c:pt>
                <c:pt idx="1464">
                  <c:v>1.418737342452738</c:v>
                </c:pt>
                <c:pt idx="1465">
                  <c:v>1.418648847754147</c:v>
                </c:pt>
                <c:pt idx="1466">
                  <c:v>1.418090524146443</c:v>
                </c:pt>
                <c:pt idx="1467">
                  <c:v>1.417864657485858</c:v>
                </c:pt>
                <c:pt idx="1468">
                  <c:v>1.41766740946093</c:v>
                </c:pt>
                <c:pt idx="1469">
                  <c:v>1.4164140695576</c:v>
                </c:pt>
                <c:pt idx="1470">
                  <c:v>1.416167717942852</c:v>
                </c:pt>
                <c:pt idx="1471">
                  <c:v>1.415935315531271</c:v>
                </c:pt>
                <c:pt idx="1472">
                  <c:v>1.415895965303988</c:v>
                </c:pt>
                <c:pt idx="1473">
                  <c:v>1.415763676510062</c:v>
                </c:pt>
                <c:pt idx="1474">
                  <c:v>1.414409195835583</c:v>
                </c:pt>
                <c:pt idx="1475">
                  <c:v>1.413332824934405</c:v>
                </c:pt>
                <c:pt idx="1476">
                  <c:v>1.412294500210464</c:v>
                </c:pt>
                <c:pt idx="1477">
                  <c:v>1.411915257335443</c:v>
                </c:pt>
                <c:pt idx="1478">
                  <c:v>1.410796941697328</c:v>
                </c:pt>
                <c:pt idx="1479">
                  <c:v>1.410121993837505</c:v>
                </c:pt>
                <c:pt idx="1480">
                  <c:v>1.409843972282493</c:v>
                </c:pt>
                <c:pt idx="1481">
                  <c:v>1.409361732169035</c:v>
                </c:pt>
                <c:pt idx="1482">
                  <c:v>1.408059821414033</c:v>
                </c:pt>
                <c:pt idx="1483">
                  <c:v>1.407524796165845</c:v>
                </c:pt>
                <c:pt idx="1484">
                  <c:v>1.40717593994786</c:v>
                </c:pt>
                <c:pt idx="1485">
                  <c:v>1.406656804461923</c:v>
                </c:pt>
                <c:pt idx="1486">
                  <c:v>1.404842614314995</c:v>
                </c:pt>
                <c:pt idx="1487">
                  <c:v>1.404027971382315</c:v>
                </c:pt>
                <c:pt idx="1488">
                  <c:v>1.403793647773383</c:v>
                </c:pt>
                <c:pt idx="1489">
                  <c:v>1.403729405238504</c:v>
                </c:pt>
                <c:pt idx="1490">
                  <c:v>1.402673637188287</c:v>
                </c:pt>
                <c:pt idx="1491">
                  <c:v>1.402095894708072</c:v>
                </c:pt>
                <c:pt idx="1492">
                  <c:v>1.40127299184146</c:v>
                </c:pt>
                <c:pt idx="1493">
                  <c:v>1.401068034968114</c:v>
                </c:pt>
                <c:pt idx="1494">
                  <c:v>1.400698862337533</c:v>
                </c:pt>
                <c:pt idx="1495">
                  <c:v>1.398623051747042</c:v>
                </c:pt>
                <c:pt idx="1496">
                  <c:v>1.398059465504684</c:v>
                </c:pt>
                <c:pt idx="1497">
                  <c:v>1.397127215445864</c:v>
                </c:pt>
                <c:pt idx="1498">
                  <c:v>1.3958819388467</c:v>
                </c:pt>
                <c:pt idx="1499">
                  <c:v>1.394272413291584</c:v>
                </c:pt>
                <c:pt idx="1500">
                  <c:v>1.394017514730305</c:v>
                </c:pt>
                <c:pt idx="1501">
                  <c:v>1.392950613318428</c:v>
                </c:pt>
                <c:pt idx="1502">
                  <c:v>1.391949877361547</c:v>
                </c:pt>
                <c:pt idx="1503">
                  <c:v>1.391790595082707</c:v>
                </c:pt>
                <c:pt idx="1504">
                  <c:v>1.391317103231538</c:v>
                </c:pt>
                <c:pt idx="1505">
                  <c:v>1.390614143594648</c:v>
                </c:pt>
                <c:pt idx="1506">
                  <c:v>1.389889761071632</c:v>
                </c:pt>
                <c:pt idx="1507">
                  <c:v>1.387555259688002</c:v>
                </c:pt>
                <c:pt idx="1508">
                  <c:v>1.385101702323485</c:v>
                </c:pt>
                <c:pt idx="1509">
                  <c:v>1.383774394393078</c:v>
                </c:pt>
                <c:pt idx="1510">
                  <c:v>1.383534235367953</c:v>
                </c:pt>
                <c:pt idx="1511">
                  <c:v>1.381814287478807</c:v>
                </c:pt>
                <c:pt idx="1512">
                  <c:v>1.381752373393586</c:v>
                </c:pt>
                <c:pt idx="1513">
                  <c:v>1.380156899841296</c:v>
                </c:pt>
                <c:pt idx="1514">
                  <c:v>1.379508116808565</c:v>
                </c:pt>
                <c:pt idx="1515">
                  <c:v>1.376794304119014</c:v>
                </c:pt>
                <c:pt idx="1516">
                  <c:v>1.376138996170364</c:v>
                </c:pt>
                <c:pt idx="1517">
                  <c:v>1.37607878926046</c:v>
                </c:pt>
                <c:pt idx="1518">
                  <c:v>1.376070802335831</c:v>
                </c:pt>
                <c:pt idx="1519">
                  <c:v>1.376024013175343</c:v>
                </c:pt>
                <c:pt idx="1520">
                  <c:v>1.375201611912831</c:v>
                </c:pt>
                <c:pt idx="1521">
                  <c:v>1.374486652361943</c:v>
                </c:pt>
                <c:pt idx="1522">
                  <c:v>1.373762485229234</c:v>
                </c:pt>
                <c:pt idx="1523">
                  <c:v>1.373367595133966</c:v>
                </c:pt>
                <c:pt idx="1524">
                  <c:v>1.373042268366234</c:v>
                </c:pt>
                <c:pt idx="1525">
                  <c:v>1.37260697241249</c:v>
                </c:pt>
                <c:pt idx="1526">
                  <c:v>1.372511301556108</c:v>
                </c:pt>
                <c:pt idx="1527">
                  <c:v>1.372070408407754</c:v>
                </c:pt>
                <c:pt idx="1528">
                  <c:v>1.370385617204312</c:v>
                </c:pt>
                <c:pt idx="1529">
                  <c:v>1.367914631373541</c:v>
                </c:pt>
                <c:pt idx="1530">
                  <c:v>1.367216453848446</c:v>
                </c:pt>
                <c:pt idx="1531">
                  <c:v>1.366212531929896</c:v>
                </c:pt>
                <c:pt idx="1532">
                  <c:v>1.366046273555335</c:v>
                </c:pt>
                <c:pt idx="1533">
                  <c:v>1.365064125143821</c:v>
                </c:pt>
                <c:pt idx="1534">
                  <c:v>1.364764618620497</c:v>
                </c:pt>
                <c:pt idx="1535">
                  <c:v>1.364207158472911</c:v>
                </c:pt>
                <c:pt idx="1536">
                  <c:v>1.363356885463852</c:v>
                </c:pt>
                <c:pt idx="1537">
                  <c:v>1.363168814528134</c:v>
                </c:pt>
                <c:pt idx="1538">
                  <c:v>1.363151483333286</c:v>
                </c:pt>
                <c:pt idx="1539">
                  <c:v>1.361710651347004</c:v>
                </c:pt>
                <c:pt idx="1540">
                  <c:v>1.36150028855134</c:v>
                </c:pt>
                <c:pt idx="1541">
                  <c:v>1.361038913282481</c:v>
                </c:pt>
                <c:pt idx="1542">
                  <c:v>1.360851908177911</c:v>
                </c:pt>
                <c:pt idx="1543">
                  <c:v>1.36038248430826</c:v>
                </c:pt>
                <c:pt idx="1544">
                  <c:v>1.359826577674957</c:v>
                </c:pt>
                <c:pt idx="1545">
                  <c:v>1.359655021442556</c:v>
                </c:pt>
                <c:pt idx="1546">
                  <c:v>1.357873579620272</c:v>
                </c:pt>
                <c:pt idx="1547">
                  <c:v>1.357572603891594</c:v>
                </c:pt>
                <c:pt idx="1548">
                  <c:v>1.355982615649444</c:v>
                </c:pt>
                <c:pt idx="1549">
                  <c:v>1.355663292903352</c:v>
                </c:pt>
                <c:pt idx="1550">
                  <c:v>1.355614315922838</c:v>
                </c:pt>
                <c:pt idx="1551">
                  <c:v>1.354506765157879</c:v>
                </c:pt>
                <c:pt idx="1552">
                  <c:v>1.354012460982906</c:v>
                </c:pt>
                <c:pt idx="1553">
                  <c:v>1.353479544992505</c:v>
                </c:pt>
                <c:pt idx="1554">
                  <c:v>1.35310667157182</c:v>
                </c:pt>
                <c:pt idx="1555">
                  <c:v>1.352604139743587</c:v>
                </c:pt>
                <c:pt idx="1556">
                  <c:v>1.352545941100146</c:v>
                </c:pt>
                <c:pt idx="1557">
                  <c:v>1.351649799915622</c:v>
                </c:pt>
                <c:pt idx="1558">
                  <c:v>1.351370920474663</c:v>
                </c:pt>
                <c:pt idx="1559">
                  <c:v>1.350907634920973</c:v>
                </c:pt>
                <c:pt idx="1560">
                  <c:v>1.349594355091754</c:v>
                </c:pt>
                <c:pt idx="1561">
                  <c:v>1.348915061394688</c:v>
                </c:pt>
                <c:pt idx="1562">
                  <c:v>1.345027906205276</c:v>
                </c:pt>
                <c:pt idx="1563">
                  <c:v>1.344994760673285</c:v>
                </c:pt>
                <c:pt idx="1564">
                  <c:v>1.343456422529919</c:v>
                </c:pt>
                <c:pt idx="1565">
                  <c:v>1.341513062535312</c:v>
                </c:pt>
                <c:pt idx="1566">
                  <c:v>1.340883032537041</c:v>
                </c:pt>
                <c:pt idx="1567">
                  <c:v>1.340810146135935</c:v>
                </c:pt>
                <c:pt idx="1568">
                  <c:v>1.340615609174173</c:v>
                </c:pt>
                <c:pt idx="1569">
                  <c:v>1.340428928848334</c:v>
                </c:pt>
                <c:pt idx="1570">
                  <c:v>1.338997795656212</c:v>
                </c:pt>
                <c:pt idx="1571">
                  <c:v>1.338701561253391</c:v>
                </c:pt>
                <c:pt idx="1572">
                  <c:v>1.337727700975889</c:v>
                </c:pt>
                <c:pt idx="1573">
                  <c:v>1.33764265947981</c:v>
                </c:pt>
                <c:pt idx="1574">
                  <c:v>1.33611967135239</c:v>
                </c:pt>
                <c:pt idx="1575">
                  <c:v>1.334976861217153</c:v>
                </c:pt>
                <c:pt idx="1576">
                  <c:v>1.334078869649994</c:v>
                </c:pt>
                <c:pt idx="1577">
                  <c:v>1.334009523837587</c:v>
                </c:pt>
                <c:pt idx="1578">
                  <c:v>1.333408533115179</c:v>
                </c:pt>
                <c:pt idx="1579">
                  <c:v>1.332570274739419</c:v>
                </c:pt>
                <c:pt idx="1580">
                  <c:v>1.330721693179397</c:v>
                </c:pt>
                <c:pt idx="1581">
                  <c:v>1.329852519854384</c:v>
                </c:pt>
                <c:pt idx="1582">
                  <c:v>1.329578313192474</c:v>
                </c:pt>
                <c:pt idx="1583">
                  <c:v>1.329196278911429</c:v>
                </c:pt>
                <c:pt idx="1584">
                  <c:v>1.328865319653223</c:v>
                </c:pt>
                <c:pt idx="1585">
                  <c:v>1.327005688348316</c:v>
                </c:pt>
                <c:pt idx="1586">
                  <c:v>1.327001060961525</c:v>
                </c:pt>
                <c:pt idx="1587">
                  <c:v>1.326294736250375</c:v>
                </c:pt>
                <c:pt idx="1588">
                  <c:v>1.32588958657972</c:v>
                </c:pt>
                <c:pt idx="1589">
                  <c:v>1.325879829155735</c:v>
                </c:pt>
                <c:pt idx="1590">
                  <c:v>1.323661282201515</c:v>
                </c:pt>
                <c:pt idx="1591">
                  <c:v>1.323543065909738</c:v>
                </c:pt>
                <c:pt idx="1592">
                  <c:v>1.323455529152196</c:v>
                </c:pt>
                <c:pt idx="1593">
                  <c:v>1.323086983779841</c:v>
                </c:pt>
                <c:pt idx="1594">
                  <c:v>1.322742708560443</c:v>
                </c:pt>
                <c:pt idx="1595">
                  <c:v>1.322714641665218</c:v>
                </c:pt>
                <c:pt idx="1596">
                  <c:v>1.322544002771688</c:v>
                </c:pt>
                <c:pt idx="1597">
                  <c:v>1.321135131012025</c:v>
                </c:pt>
                <c:pt idx="1598">
                  <c:v>1.321089821226965</c:v>
                </c:pt>
                <c:pt idx="1599">
                  <c:v>1.318869553665108</c:v>
                </c:pt>
                <c:pt idx="1600">
                  <c:v>1.318734951641644</c:v>
                </c:pt>
                <c:pt idx="1601">
                  <c:v>1.316519862334127</c:v>
                </c:pt>
                <c:pt idx="1602">
                  <c:v>1.315284728160947</c:v>
                </c:pt>
                <c:pt idx="1603">
                  <c:v>1.314969788964959</c:v>
                </c:pt>
                <c:pt idx="1604">
                  <c:v>1.313760737585573</c:v>
                </c:pt>
                <c:pt idx="1605">
                  <c:v>1.313287462652231</c:v>
                </c:pt>
                <c:pt idx="1606">
                  <c:v>1.313160556597524</c:v>
                </c:pt>
                <c:pt idx="1607">
                  <c:v>1.312944895129932</c:v>
                </c:pt>
                <c:pt idx="1608">
                  <c:v>1.31285842149188</c:v>
                </c:pt>
                <c:pt idx="1609">
                  <c:v>1.311798401424005</c:v>
                </c:pt>
                <c:pt idx="1610">
                  <c:v>1.311710847217897</c:v>
                </c:pt>
                <c:pt idx="1611">
                  <c:v>1.311708825011015</c:v>
                </c:pt>
                <c:pt idx="1612">
                  <c:v>1.311659497989377</c:v>
                </c:pt>
                <c:pt idx="1613">
                  <c:v>1.311076311441392</c:v>
                </c:pt>
                <c:pt idx="1614">
                  <c:v>1.310713796162188</c:v>
                </c:pt>
                <c:pt idx="1615">
                  <c:v>1.310171410118625</c:v>
                </c:pt>
                <c:pt idx="1616">
                  <c:v>1.309648590099688</c:v>
                </c:pt>
                <c:pt idx="1617">
                  <c:v>1.30460660580302</c:v>
                </c:pt>
                <c:pt idx="1618">
                  <c:v>1.303854830132232</c:v>
                </c:pt>
                <c:pt idx="1619">
                  <c:v>1.303775940400793</c:v>
                </c:pt>
                <c:pt idx="1620">
                  <c:v>1.303769297881753</c:v>
                </c:pt>
                <c:pt idx="1621">
                  <c:v>1.303530051697683</c:v>
                </c:pt>
                <c:pt idx="1622">
                  <c:v>1.302902161646724</c:v>
                </c:pt>
                <c:pt idx="1623">
                  <c:v>1.301695202228427</c:v>
                </c:pt>
                <c:pt idx="1624">
                  <c:v>1.30146177480566</c:v>
                </c:pt>
                <c:pt idx="1625">
                  <c:v>1.301319730534332</c:v>
                </c:pt>
                <c:pt idx="1626">
                  <c:v>1.30130040991665</c:v>
                </c:pt>
                <c:pt idx="1627">
                  <c:v>1.300485995431137</c:v>
                </c:pt>
                <c:pt idx="1628">
                  <c:v>1.300328175736414</c:v>
                </c:pt>
                <c:pt idx="1629">
                  <c:v>1.3001403706332</c:v>
                </c:pt>
                <c:pt idx="1630">
                  <c:v>1.30010737592125</c:v>
                </c:pt>
                <c:pt idx="1631">
                  <c:v>1.299310750089585</c:v>
                </c:pt>
                <c:pt idx="1632">
                  <c:v>1.298907047086554</c:v>
                </c:pt>
                <c:pt idx="1633">
                  <c:v>1.298865329625242</c:v>
                </c:pt>
                <c:pt idx="1634">
                  <c:v>1.298415249967578</c:v>
                </c:pt>
                <c:pt idx="1635">
                  <c:v>1.298156481772667</c:v>
                </c:pt>
                <c:pt idx="1636">
                  <c:v>1.296997204683413</c:v>
                </c:pt>
                <c:pt idx="1637">
                  <c:v>1.294739059255823</c:v>
                </c:pt>
                <c:pt idx="1638">
                  <c:v>1.293597980633334</c:v>
                </c:pt>
                <c:pt idx="1639">
                  <c:v>1.293031221567431</c:v>
                </c:pt>
                <c:pt idx="1640">
                  <c:v>1.291936753745241</c:v>
                </c:pt>
                <c:pt idx="1641">
                  <c:v>1.291018412846782</c:v>
                </c:pt>
                <c:pt idx="1642">
                  <c:v>1.290853956208077</c:v>
                </c:pt>
                <c:pt idx="1643">
                  <c:v>1.290241519060743</c:v>
                </c:pt>
                <c:pt idx="1644">
                  <c:v>1.290159044861563</c:v>
                </c:pt>
                <c:pt idx="1645">
                  <c:v>1.289497394434092</c:v>
                </c:pt>
                <c:pt idx="1646">
                  <c:v>1.288263043442357</c:v>
                </c:pt>
                <c:pt idx="1647">
                  <c:v>1.288219927240338</c:v>
                </c:pt>
                <c:pt idx="1648">
                  <c:v>1.288123844407237</c:v>
                </c:pt>
                <c:pt idx="1649">
                  <c:v>1.287915788996473</c:v>
                </c:pt>
                <c:pt idx="1650">
                  <c:v>1.287842141094527</c:v>
                </c:pt>
                <c:pt idx="1651">
                  <c:v>1.287392501615656</c:v>
                </c:pt>
                <c:pt idx="1652">
                  <c:v>1.287122168028336</c:v>
                </c:pt>
                <c:pt idx="1653">
                  <c:v>1.286453083093426</c:v>
                </c:pt>
                <c:pt idx="1654">
                  <c:v>1.285913841225159</c:v>
                </c:pt>
                <c:pt idx="1655">
                  <c:v>1.285043377891166</c:v>
                </c:pt>
                <c:pt idx="1656">
                  <c:v>1.284956384499172</c:v>
                </c:pt>
                <c:pt idx="1657">
                  <c:v>1.283666401201804</c:v>
                </c:pt>
                <c:pt idx="1658">
                  <c:v>1.282062495566801</c:v>
                </c:pt>
                <c:pt idx="1659">
                  <c:v>1.281182904967132</c:v>
                </c:pt>
                <c:pt idx="1660">
                  <c:v>1.280708365549335</c:v>
                </c:pt>
                <c:pt idx="1661">
                  <c:v>1.280092575123652</c:v>
                </c:pt>
                <c:pt idx="1662">
                  <c:v>1.279668781793663</c:v>
                </c:pt>
                <c:pt idx="1663">
                  <c:v>1.276825346833532</c:v>
                </c:pt>
                <c:pt idx="1664">
                  <c:v>1.276605008678076</c:v>
                </c:pt>
                <c:pt idx="1665">
                  <c:v>1.276104945103033</c:v>
                </c:pt>
                <c:pt idx="1666">
                  <c:v>1.27556472481686</c:v>
                </c:pt>
                <c:pt idx="1667">
                  <c:v>1.275133773388135</c:v>
                </c:pt>
                <c:pt idx="1668">
                  <c:v>1.27503252043175</c:v>
                </c:pt>
                <c:pt idx="1669">
                  <c:v>1.274963013434867</c:v>
                </c:pt>
                <c:pt idx="1670">
                  <c:v>1.274102611153855</c:v>
                </c:pt>
                <c:pt idx="1671">
                  <c:v>1.273302004189793</c:v>
                </c:pt>
                <c:pt idx="1672">
                  <c:v>1.272860267006433</c:v>
                </c:pt>
                <c:pt idx="1673">
                  <c:v>1.271692110622622</c:v>
                </c:pt>
                <c:pt idx="1674">
                  <c:v>1.271654499743853</c:v>
                </c:pt>
                <c:pt idx="1675">
                  <c:v>1.271634086378815</c:v>
                </c:pt>
                <c:pt idx="1676">
                  <c:v>1.271328634098177</c:v>
                </c:pt>
                <c:pt idx="1677">
                  <c:v>1.27059516071977</c:v>
                </c:pt>
                <c:pt idx="1678">
                  <c:v>1.270359802754972</c:v>
                </c:pt>
                <c:pt idx="1679">
                  <c:v>1.268957298664456</c:v>
                </c:pt>
                <c:pt idx="1680">
                  <c:v>1.268705317346626</c:v>
                </c:pt>
                <c:pt idx="1681">
                  <c:v>1.26789665908605</c:v>
                </c:pt>
                <c:pt idx="1682">
                  <c:v>1.26753110616034</c:v>
                </c:pt>
                <c:pt idx="1683">
                  <c:v>1.267381754916147</c:v>
                </c:pt>
                <c:pt idx="1684">
                  <c:v>1.267341162084037</c:v>
                </c:pt>
                <c:pt idx="1685">
                  <c:v>1.26564495466171</c:v>
                </c:pt>
                <c:pt idx="1686">
                  <c:v>1.26492919122758</c:v>
                </c:pt>
                <c:pt idx="1687">
                  <c:v>1.26442773760048</c:v>
                </c:pt>
                <c:pt idx="1688">
                  <c:v>1.263827777725167</c:v>
                </c:pt>
                <c:pt idx="1689">
                  <c:v>1.262778479815055</c:v>
                </c:pt>
                <c:pt idx="1690">
                  <c:v>1.262698972182499</c:v>
                </c:pt>
                <c:pt idx="1691">
                  <c:v>1.262320325067339</c:v>
                </c:pt>
                <c:pt idx="1692">
                  <c:v>1.261690062668237</c:v>
                </c:pt>
                <c:pt idx="1693">
                  <c:v>1.261271056362591</c:v>
                </c:pt>
                <c:pt idx="1694">
                  <c:v>1.260455389836291</c:v>
                </c:pt>
                <c:pt idx="1695">
                  <c:v>1.258626937565109</c:v>
                </c:pt>
                <c:pt idx="1696">
                  <c:v>1.258374340478905</c:v>
                </c:pt>
                <c:pt idx="1697">
                  <c:v>1.257568107100512</c:v>
                </c:pt>
                <c:pt idx="1698">
                  <c:v>1.257404080789395</c:v>
                </c:pt>
                <c:pt idx="1699">
                  <c:v>1.256991418083198</c:v>
                </c:pt>
                <c:pt idx="1700">
                  <c:v>1.255674909108731</c:v>
                </c:pt>
                <c:pt idx="1701">
                  <c:v>1.254829338612411</c:v>
                </c:pt>
                <c:pt idx="1702">
                  <c:v>1.254136246133083</c:v>
                </c:pt>
                <c:pt idx="1703">
                  <c:v>1.253755996143605</c:v>
                </c:pt>
                <c:pt idx="1704">
                  <c:v>1.253475204127815</c:v>
                </c:pt>
                <c:pt idx="1705">
                  <c:v>1.253100347518027</c:v>
                </c:pt>
                <c:pt idx="1706">
                  <c:v>1.24982093799285</c:v>
                </c:pt>
                <c:pt idx="1707">
                  <c:v>1.249281526095741</c:v>
                </c:pt>
                <c:pt idx="1708">
                  <c:v>1.249198822448846</c:v>
                </c:pt>
                <c:pt idx="1709">
                  <c:v>1.247740086762361</c:v>
                </c:pt>
                <c:pt idx="1710">
                  <c:v>1.246757783372485</c:v>
                </c:pt>
                <c:pt idx="1711">
                  <c:v>1.246307773698692</c:v>
                </c:pt>
                <c:pt idx="1712">
                  <c:v>1.244653124823355</c:v>
                </c:pt>
                <c:pt idx="1713">
                  <c:v>1.244447245240883</c:v>
                </c:pt>
                <c:pt idx="1714">
                  <c:v>1.243504937902804</c:v>
                </c:pt>
                <c:pt idx="1715">
                  <c:v>1.243281637327421</c:v>
                </c:pt>
                <c:pt idx="1716">
                  <c:v>1.242316742123031</c:v>
                </c:pt>
                <c:pt idx="1717">
                  <c:v>1.24113654824135</c:v>
                </c:pt>
                <c:pt idx="1718">
                  <c:v>1.240639104876873</c:v>
                </c:pt>
                <c:pt idx="1719">
                  <c:v>1.24047048710192</c:v>
                </c:pt>
                <c:pt idx="1720">
                  <c:v>1.239034211765025</c:v>
                </c:pt>
                <c:pt idx="1721">
                  <c:v>1.238539683764837</c:v>
                </c:pt>
                <c:pt idx="1722">
                  <c:v>1.238470658556973</c:v>
                </c:pt>
                <c:pt idx="1723">
                  <c:v>1.238218072865064</c:v>
                </c:pt>
                <c:pt idx="1724">
                  <c:v>1.236316452039017</c:v>
                </c:pt>
                <c:pt idx="1725">
                  <c:v>1.235847306361795</c:v>
                </c:pt>
                <c:pt idx="1726">
                  <c:v>1.235189175293947</c:v>
                </c:pt>
                <c:pt idx="1727">
                  <c:v>1.235157439968015</c:v>
                </c:pt>
                <c:pt idx="1728">
                  <c:v>1.234686473739993</c:v>
                </c:pt>
                <c:pt idx="1729">
                  <c:v>1.234480506072146</c:v>
                </c:pt>
                <c:pt idx="1730">
                  <c:v>1.234247679804506</c:v>
                </c:pt>
                <c:pt idx="1731">
                  <c:v>1.233493538326594</c:v>
                </c:pt>
                <c:pt idx="1732">
                  <c:v>1.23248131205553</c:v>
                </c:pt>
                <c:pt idx="1733">
                  <c:v>1.232239659297021</c:v>
                </c:pt>
                <c:pt idx="1734">
                  <c:v>1.231916989387377</c:v>
                </c:pt>
                <c:pt idx="1735">
                  <c:v>1.231510726863601</c:v>
                </c:pt>
                <c:pt idx="1736">
                  <c:v>1.229332554301036</c:v>
                </c:pt>
                <c:pt idx="1737">
                  <c:v>1.22808806632752</c:v>
                </c:pt>
                <c:pt idx="1738">
                  <c:v>1.227284886581605</c:v>
                </c:pt>
                <c:pt idx="1739">
                  <c:v>1.227067157304761</c:v>
                </c:pt>
                <c:pt idx="1740">
                  <c:v>1.226650193103697</c:v>
                </c:pt>
                <c:pt idx="1741">
                  <c:v>1.226377691873436</c:v>
                </c:pt>
                <c:pt idx="1742">
                  <c:v>1.225097333421367</c:v>
                </c:pt>
                <c:pt idx="1743">
                  <c:v>1.224338488327581</c:v>
                </c:pt>
                <c:pt idx="1744">
                  <c:v>1.223781121477786</c:v>
                </c:pt>
                <c:pt idx="1745">
                  <c:v>1.223430313917768</c:v>
                </c:pt>
                <c:pt idx="1746">
                  <c:v>1.223302023799292</c:v>
                </c:pt>
                <c:pt idx="1747">
                  <c:v>1.222697785004613</c:v>
                </c:pt>
                <c:pt idx="1748">
                  <c:v>1.221680602639044</c:v>
                </c:pt>
                <c:pt idx="1749">
                  <c:v>1.2214048886894</c:v>
                </c:pt>
                <c:pt idx="1750">
                  <c:v>1.220714364313512</c:v>
                </c:pt>
                <c:pt idx="1751">
                  <c:v>1.220569764556115</c:v>
                </c:pt>
                <c:pt idx="1752">
                  <c:v>1.220326826546646</c:v>
                </c:pt>
                <c:pt idx="1753">
                  <c:v>1.219487049088083</c:v>
                </c:pt>
                <c:pt idx="1754">
                  <c:v>1.219303558882953</c:v>
                </c:pt>
                <c:pt idx="1755">
                  <c:v>1.219114387870474</c:v>
                </c:pt>
                <c:pt idx="1756">
                  <c:v>1.21818981116898</c:v>
                </c:pt>
                <c:pt idx="1757">
                  <c:v>1.217280509794951</c:v>
                </c:pt>
                <c:pt idx="1758">
                  <c:v>1.216905030683872</c:v>
                </c:pt>
                <c:pt idx="1759">
                  <c:v>1.2155515115761</c:v>
                </c:pt>
                <c:pt idx="1760">
                  <c:v>1.214842195712641</c:v>
                </c:pt>
                <c:pt idx="1761">
                  <c:v>1.214112811909056</c:v>
                </c:pt>
                <c:pt idx="1762">
                  <c:v>1.213440436880191</c:v>
                </c:pt>
                <c:pt idx="1763">
                  <c:v>1.213018205478218</c:v>
                </c:pt>
                <c:pt idx="1764">
                  <c:v>1.212235785314755</c:v>
                </c:pt>
                <c:pt idx="1765">
                  <c:v>1.21033896739882</c:v>
                </c:pt>
                <c:pt idx="1766">
                  <c:v>1.21031226837402</c:v>
                </c:pt>
                <c:pt idx="1767">
                  <c:v>1.209798745208675</c:v>
                </c:pt>
                <c:pt idx="1768">
                  <c:v>1.209443557205878</c:v>
                </c:pt>
                <c:pt idx="1769">
                  <c:v>1.20832004051179</c:v>
                </c:pt>
                <c:pt idx="1770">
                  <c:v>1.208037685980608</c:v>
                </c:pt>
                <c:pt idx="1771">
                  <c:v>1.20785640947273</c:v>
                </c:pt>
                <c:pt idx="1772">
                  <c:v>1.207762674650038</c:v>
                </c:pt>
                <c:pt idx="1773">
                  <c:v>1.207298193855002</c:v>
                </c:pt>
                <c:pt idx="1774">
                  <c:v>1.207095508440933</c:v>
                </c:pt>
                <c:pt idx="1775">
                  <c:v>1.206947546726347</c:v>
                </c:pt>
                <c:pt idx="1776">
                  <c:v>1.206726020464904</c:v>
                </c:pt>
                <c:pt idx="1777">
                  <c:v>1.206498308312453</c:v>
                </c:pt>
                <c:pt idx="1778">
                  <c:v>1.206491860182204</c:v>
                </c:pt>
                <c:pt idx="1779">
                  <c:v>1.205841470323378</c:v>
                </c:pt>
                <c:pt idx="1780">
                  <c:v>1.205427453338735</c:v>
                </c:pt>
                <c:pt idx="1781">
                  <c:v>1.20387716526454</c:v>
                </c:pt>
                <c:pt idx="1782">
                  <c:v>1.203480921449812</c:v>
                </c:pt>
                <c:pt idx="1783">
                  <c:v>1.203089882175697</c:v>
                </c:pt>
                <c:pt idx="1784">
                  <c:v>1.203044928774551</c:v>
                </c:pt>
                <c:pt idx="1785">
                  <c:v>1.201719651156563</c:v>
                </c:pt>
                <c:pt idx="1786">
                  <c:v>1.201522758901513</c:v>
                </c:pt>
                <c:pt idx="1787">
                  <c:v>1.201028663815337</c:v>
                </c:pt>
                <c:pt idx="1788">
                  <c:v>1.200799694131017</c:v>
                </c:pt>
                <c:pt idx="1789">
                  <c:v>1.200137322873136</c:v>
                </c:pt>
                <c:pt idx="1790">
                  <c:v>1.19976208101482</c:v>
                </c:pt>
                <c:pt idx="1791">
                  <c:v>1.199191216692889</c:v>
                </c:pt>
                <c:pt idx="1792">
                  <c:v>1.19785798945583</c:v>
                </c:pt>
                <c:pt idx="1793">
                  <c:v>1.196470253366868</c:v>
                </c:pt>
                <c:pt idx="1794">
                  <c:v>1.19547201788613</c:v>
                </c:pt>
                <c:pt idx="1795">
                  <c:v>1.194768749970596</c:v>
                </c:pt>
                <c:pt idx="1796">
                  <c:v>1.19457098357026</c:v>
                </c:pt>
                <c:pt idx="1797">
                  <c:v>1.193433986264244</c:v>
                </c:pt>
                <c:pt idx="1798">
                  <c:v>1.192766051901566</c:v>
                </c:pt>
                <c:pt idx="1799">
                  <c:v>1.189943122330887</c:v>
                </c:pt>
                <c:pt idx="1800">
                  <c:v>1.189676523292955</c:v>
                </c:pt>
                <c:pt idx="1801">
                  <c:v>1.189577719576518</c:v>
                </c:pt>
                <c:pt idx="1802">
                  <c:v>1.18889024969197</c:v>
                </c:pt>
                <c:pt idx="1803">
                  <c:v>1.188669687043244</c:v>
                </c:pt>
                <c:pt idx="1804">
                  <c:v>1.187952741148782</c:v>
                </c:pt>
                <c:pt idx="1805">
                  <c:v>1.1876440232378</c:v>
                </c:pt>
                <c:pt idx="1806">
                  <c:v>1.186479260534686</c:v>
                </c:pt>
                <c:pt idx="1807">
                  <c:v>1.186200790351283</c:v>
                </c:pt>
                <c:pt idx="1808">
                  <c:v>1.186158703788666</c:v>
                </c:pt>
                <c:pt idx="1809">
                  <c:v>1.185868386830776</c:v>
                </c:pt>
                <c:pt idx="1810">
                  <c:v>1.185454853174827</c:v>
                </c:pt>
                <c:pt idx="1811">
                  <c:v>1.184821311343327</c:v>
                </c:pt>
                <c:pt idx="1812">
                  <c:v>1.184790581414497</c:v>
                </c:pt>
                <c:pt idx="1813">
                  <c:v>1.18258245254379</c:v>
                </c:pt>
                <c:pt idx="1814">
                  <c:v>1.181664970685542</c:v>
                </c:pt>
                <c:pt idx="1815">
                  <c:v>1.181441360222328</c:v>
                </c:pt>
                <c:pt idx="1816">
                  <c:v>1.181275825013314</c:v>
                </c:pt>
                <c:pt idx="1817">
                  <c:v>1.18099317518891</c:v>
                </c:pt>
                <c:pt idx="1818">
                  <c:v>1.180938029321291</c:v>
                </c:pt>
                <c:pt idx="1819">
                  <c:v>1.179872354160015</c:v>
                </c:pt>
                <c:pt idx="1820">
                  <c:v>1.179692095847532</c:v>
                </c:pt>
                <c:pt idx="1821">
                  <c:v>1.179328022454079</c:v>
                </c:pt>
                <c:pt idx="1822">
                  <c:v>1.178304695389024</c:v>
                </c:pt>
                <c:pt idx="1823">
                  <c:v>1.178297727724275</c:v>
                </c:pt>
                <c:pt idx="1824">
                  <c:v>1.177962695462759</c:v>
                </c:pt>
                <c:pt idx="1825">
                  <c:v>1.1779622873101</c:v>
                </c:pt>
                <c:pt idx="1826">
                  <c:v>1.177697141207392</c:v>
                </c:pt>
                <c:pt idx="1827">
                  <c:v>1.177316813192507</c:v>
                </c:pt>
                <c:pt idx="1828">
                  <c:v>1.176564936755408</c:v>
                </c:pt>
                <c:pt idx="1829">
                  <c:v>1.175277288928854</c:v>
                </c:pt>
                <c:pt idx="1830">
                  <c:v>1.175081767893053</c:v>
                </c:pt>
                <c:pt idx="1831">
                  <c:v>1.174707080259005</c:v>
                </c:pt>
                <c:pt idx="1832">
                  <c:v>1.174067520202292</c:v>
                </c:pt>
                <c:pt idx="1833">
                  <c:v>1.173832337917996</c:v>
                </c:pt>
                <c:pt idx="1834">
                  <c:v>1.173678454325668</c:v>
                </c:pt>
                <c:pt idx="1835">
                  <c:v>1.173073942141363</c:v>
                </c:pt>
                <c:pt idx="1836">
                  <c:v>1.17268829331608</c:v>
                </c:pt>
                <c:pt idx="1837">
                  <c:v>1.171187180275248</c:v>
                </c:pt>
                <c:pt idx="1838">
                  <c:v>1.171179226736584</c:v>
                </c:pt>
                <c:pt idx="1839">
                  <c:v>1.170421209522071</c:v>
                </c:pt>
                <c:pt idx="1840">
                  <c:v>1.168956926900307</c:v>
                </c:pt>
                <c:pt idx="1841">
                  <c:v>1.168327409456277</c:v>
                </c:pt>
                <c:pt idx="1842">
                  <c:v>1.166848878222663</c:v>
                </c:pt>
                <c:pt idx="1843">
                  <c:v>1.166770012549728</c:v>
                </c:pt>
                <c:pt idx="1844">
                  <c:v>1.166272951341933</c:v>
                </c:pt>
                <c:pt idx="1845">
                  <c:v>1.16616364636322</c:v>
                </c:pt>
                <c:pt idx="1846">
                  <c:v>1.165950062119147</c:v>
                </c:pt>
                <c:pt idx="1847">
                  <c:v>1.165553002575471</c:v>
                </c:pt>
                <c:pt idx="1848">
                  <c:v>1.164507405467204</c:v>
                </c:pt>
                <c:pt idx="1849">
                  <c:v>1.164446734747852</c:v>
                </c:pt>
                <c:pt idx="1850">
                  <c:v>1.164285936267533</c:v>
                </c:pt>
                <c:pt idx="1851">
                  <c:v>1.164258262323994</c:v>
                </c:pt>
                <c:pt idx="1852">
                  <c:v>1.163773137058959</c:v>
                </c:pt>
                <c:pt idx="1853">
                  <c:v>1.1635779879184</c:v>
                </c:pt>
                <c:pt idx="1854">
                  <c:v>1.16356504197149</c:v>
                </c:pt>
                <c:pt idx="1855">
                  <c:v>1.162140495481044</c:v>
                </c:pt>
                <c:pt idx="1856">
                  <c:v>1.161369857793371</c:v>
                </c:pt>
                <c:pt idx="1857">
                  <c:v>1.16096817061741</c:v>
                </c:pt>
                <c:pt idx="1858">
                  <c:v>1.160895985848728</c:v>
                </c:pt>
                <c:pt idx="1859">
                  <c:v>1.160838560953374</c:v>
                </c:pt>
                <c:pt idx="1860">
                  <c:v>1.160553573829375</c:v>
                </c:pt>
                <c:pt idx="1861">
                  <c:v>1.160148515365094</c:v>
                </c:pt>
                <c:pt idx="1862">
                  <c:v>1.159560649614491</c:v>
                </c:pt>
                <c:pt idx="1863">
                  <c:v>1.159509636224129</c:v>
                </c:pt>
                <c:pt idx="1864">
                  <c:v>1.159428642093711</c:v>
                </c:pt>
                <c:pt idx="1865">
                  <c:v>1.159233216797586</c:v>
                </c:pt>
                <c:pt idx="1866">
                  <c:v>1.159067783355027</c:v>
                </c:pt>
                <c:pt idx="1867">
                  <c:v>1.158967846126407</c:v>
                </c:pt>
                <c:pt idx="1868">
                  <c:v>1.158958222262401</c:v>
                </c:pt>
                <c:pt idx="1869">
                  <c:v>1.158866614034343</c:v>
                </c:pt>
                <c:pt idx="1870">
                  <c:v>1.158449466825297</c:v>
                </c:pt>
                <c:pt idx="1871">
                  <c:v>1.158279936421528</c:v>
                </c:pt>
                <c:pt idx="1872">
                  <c:v>1.158107680725734</c:v>
                </c:pt>
                <c:pt idx="1873">
                  <c:v>1.157975812203814</c:v>
                </c:pt>
                <c:pt idx="1874">
                  <c:v>1.157801520843598</c:v>
                </c:pt>
                <c:pt idx="1875">
                  <c:v>1.157696742458413</c:v>
                </c:pt>
                <c:pt idx="1876">
                  <c:v>1.157325394937628</c:v>
                </c:pt>
                <c:pt idx="1877">
                  <c:v>1.156939094137906</c:v>
                </c:pt>
                <c:pt idx="1878">
                  <c:v>1.156563922897613</c:v>
                </c:pt>
                <c:pt idx="1879">
                  <c:v>1.156107842959101</c:v>
                </c:pt>
                <c:pt idx="1880">
                  <c:v>1.154475692483801</c:v>
                </c:pt>
                <c:pt idx="1881">
                  <c:v>1.154364700855979</c:v>
                </c:pt>
                <c:pt idx="1882">
                  <c:v>1.152668033263321</c:v>
                </c:pt>
                <c:pt idx="1883">
                  <c:v>1.151553064684706</c:v>
                </c:pt>
                <c:pt idx="1884">
                  <c:v>1.151400352302849</c:v>
                </c:pt>
                <c:pt idx="1885">
                  <c:v>1.150577623773896</c:v>
                </c:pt>
                <c:pt idx="1886">
                  <c:v>1.149719993174573</c:v>
                </c:pt>
                <c:pt idx="1887">
                  <c:v>1.149563913117172</c:v>
                </c:pt>
                <c:pt idx="1888">
                  <c:v>1.14859016733461</c:v>
                </c:pt>
                <c:pt idx="1889">
                  <c:v>1.148525769233862</c:v>
                </c:pt>
                <c:pt idx="1890">
                  <c:v>1.148334928442038</c:v>
                </c:pt>
                <c:pt idx="1891">
                  <c:v>1.148138870299663</c:v>
                </c:pt>
                <c:pt idx="1892">
                  <c:v>1.147679004571902</c:v>
                </c:pt>
                <c:pt idx="1893">
                  <c:v>1.147663170672671</c:v>
                </c:pt>
                <c:pt idx="1894">
                  <c:v>1.147560967711077</c:v>
                </c:pt>
                <c:pt idx="1895">
                  <c:v>1.14584757763026</c:v>
                </c:pt>
                <c:pt idx="1896">
                  <c:v>1.144880628798825</c:v>
                </c:pt>
                <c:pt idx="1897">
                  <c:v>1.14406271606773</c:v>
                </c:pt>
                <c:pt idx="1898">
                  <c:v>1.143996789714397</c:v>
                </c:pt>
                <c:pt idx="1899">
                  <c:v>1.14385017825656</c:v>
                </c:pt>
                <c:pt idx="1900">
                  <c:v>1.143731942534635</c:v>
                </c:pt>
                <c:pt idx="1901">
                  <c:v>1.143018907473952</c:v>
                </c:pt>
                <c:pt idx="1902">
                  <c:v>1.141753099104105</c:v>
                </c:pt>
                <c:pt idx="1903">
                  <c:v>1.141173890317876</c:v>
                </c:pt>
                <c:pt idx="1904">
                  <c:v>1.14053175291615</c:v>
                </c:pt>
                <c:pt idx="1905">
                  <c:v>1.139936568975583</c:v>
                </c:pt>
                <c:pt idx="1906">
                  <c:v>1.139476961471274</c:v>
                </c:pt>
                <c:pt idx="1907">
                  <c:v>1.139435220140847</c:v>
                </c:pt>
                <c:pt idx="1908">
                  <c:v>1.139126400559342</c:v>
                </c:pt>
                <c:pt idx="1909">
                  <c:v>1.138388366114557</c:v>
                </c:pt>
                <c:pt idx="1910">
                  <c:v>1.137456250163094</c:v>
                </c:pt>
                <c:pt idx="1911">
                  <c:v>1.135333264723738</c:v>
                </c:pt>
                <c:pt idx="1912">
                  <c:v>1.135096034574913</c:v>
                </c:pt>
                <c:pt idx="1913">
                  <c:v>1.134655034697158</c:v>
                </c:pt>
                <c:pt idx="1914">
                  <c:v>1.134328248056129</c:v>
                </c:pt>
                <c:pt idx="1915">
                  <c:v>1.133113554031882</c:v>
                </c:pt>
                <c:pt idx="1916">
                  <c:v>1.13094686989773</c:v>
                </c:pt>
                <c:pt idx="1917">
                  <c:v>1.130471335141703</c:v>
                </c:pt>
                <c:pt idx="1918">
                  <c:v>1.130314492728425</c:v>
                </c:pt>
                <c:pt idx="1919">
                  <c:v>1.129972642124739</c:v>
                </c:pt>
                <c:pt idx="1920">
                  <c:v>1.129702508052618</c:v>
                </c:pt>
                <c:pt idx="1921">
                  <c:v>1.129676625544716</c:v>
                </c:pt>
                <c:pt idx="1922">
                  <c:v>1.129349687554201</c:v>
                </c:pt>
                <c:pt idx="1923">
                  <c:v>1.129196132067078</c:v>
                </c:pt>
                <c:pt idx="1924">
                  <c:v>1.128520127850347</c:v>
                </c:pt>
                <c:pt idx="1925">
                  <c:v>1.128424328882483</c:v>
                </c:pt>
                <c:pt idx="1926">
                  <c:v>1.127218412972567</c:v>
                </c:pt>
                <c:pt idx="1927">
                  <c:v>1.126793671957988</c:v>
                </c:pt>
                <c:pt idx="1928">
                  <c:v>1.12670037001398</c:v>
                </c:pt>
                <c:pt idx="1929">
                  <c:v>1.12610261507957</c:v>
                </c:pt>
                <c:pt idx="1930">
                  <c:v>1.125762187721644</c:v>
                </c:pt>
                <c:pt idx="1931">
                  <c:v>1.125413607204851</c:v>
                </c:pt>
                <c:pt idx="1932">
                  <c:v>1.12473914563335</c:v>
                </c:pt>
                <c:pt idx="1933">
                  <c:v>1.124580068475152</c:v>
                </c:pt>
                <c:pt idx="1934">
                  <c:v>1.124528929703068</c:v>
                </c:pt>
                <c:pt idx="1935">
                  <c:v>1.124505860744188</c:v>
                </c:pt>
                <c:pt idx="1936">
                  <c:v>1.12423170796717</c:v>
                </c:pt>
                <c:pt idx="1937">
                  <c:v>1.124172838767537</c:v>
                </c:pt>
                <c:pt idx="1938">
                  <c:v>1.123746696545912</c:v>
                </c:pt>
                <c:pt idx="1939">
                  <c:v>1.122983232898004</c:v>
                </c:pt>
                <c:pt idx="1940">
                  <c:v>1.121909443457936</c:v>
                </c:pt>
                <c:pt idx="1941">
                  <c:v>1.121758619125975</c:v>
                </c:pt>
                <c:pt idx="1942">
                  <c:v>1.120549432291807</c:v>
                </c:pt>
                <c:pt idx="1943">
                  <c:v>1.119137053646928</c:v>
                </c:pt>
                <c:pt idx="1944">
                  <c:v>1.11857966213733</c:v>
                </c:pt>
                <c:pt idx="1945">
                  <c:v>1.118398480096962</c:v>
                </c:pt>
                <c:pt idx="1946">
                  <c:v>1.1175506994328</c:v>
                </c:pt>
                <c:pt idx="1947">
                  <c:v>1.116938020594625</c:v>
                </c:pt>
                <c:pt idx="1948">
                  <c:v>1.116204178824995</c:v>
                </c:pt>
                <c:pt idx="1949">
                  <c:v>1.115899982494036</c:v>
                </c:pt>
                <c:pt idx="1950">
                  <c:v>1.115742648504997</c:v>
                </c:pt>
                <c:pt idx="1951">
                  <c:v>1.115546465889956</c:v>
                </c:pt>
                <c:pt idx="1952">
                  <c:v>1.115202589702321</c:v>
                </c:pt>
                <c:pt idx="1953">
                  <c:v>1.114665205287115</c:v>
                </c:pt>
                <c:pt idx="1954">
                  <c:v>1.114628290511707</c:v>
                </c:pt>
                <c:pt idx="1955">
                  <c:v>1.113924720181942</c:v>
                </c:pt>
                <c:pt idx="1956">
                  <c:v>1.113233668406072</c:v>
                </c:pt>
                <c:pt idx="1957">
                  <c:v>1.113127636711534</c:v>
                </c:pt>
                <c:pt idx="1958">
                  <c:v>1.112314428382924</c:v>
                </c:pt>
                <c:pt idx="1959">
                  <c:v>1.108753625740593</c:v>
                </c:pt>
                <c:pt idx="1960">
                  <c:v>1.107806656817648</c:v>
                </c:pt>
                <c:pt idx="1961">
                  <c:v>1.107586843935122</c:v>
                </c:pt>
                <c:pt idx="1962">
                  <c:v>1.107412607442698</c:v>
                </c:pt>
                <c:pt idx="1963">
                  <c:v>1.106533846448758</c:v>
                </c:pt>
                <c:pt idx="1964">
                  <c:v>1.106420468925247</c:v>
                </c:pt>
                <c:pt idx="1965">
                  <c:v>1.105701167133573</c:v>
                </c:pt>
                <c:pt idx="1966">
                  <c:v>1.103799157084824</c:v>
                </c:pt>
                <c:pt idx="1967">
                  <c:v>1.103203664038961</c:v>
                </c:pt>
                <c:pt idx="1968">
                  <c:v>1.102353554378747</c:v>
                </c:pt>
                <c:pt idx="1969">
                  <c:v>1.10206662622434</c:v>
                </c:pt>
                <c:pt idx="1970">
                  <c:v>1.101888684653874</c:v>
                </c:pt>
                <c:pt idx="1971">
                  <c:v>1.100209075933947</c:v>
                </c:pt>
                <c:pt idx="1972">
                  <c:v>1.099725754246141</c:v>
                </c:pt>
                <c:pt idx="1973">
                  <c:v>1.099586523147532</c:v>
                </c:pt>
                <c:pt idx="1974">
                  <c:v>1.09917082039876</c:v>
                </c:pt>
                <c:pt idx="1975">
                  <c:v>1.09916687197542</c:v>
                </c:pt>
                <c:pt idx="1976">
                  <c:v>1.098761777321166</c:v>
                </c:pt>
                <c:pt idx="1977">
                  <c:v>1.098273622639826</c:v>
                </c:pt>
                <c:pt idx="1978">
                  <c:v>1.098249741239245</c:v>
                </c:pt>
                <c:pt idx="1979">
                  <c:v>1.097412924756386</c:v>
                </c:pt>
                <c:pt idx="1980">
                  <c:v>1.096428667891232</c:v>
                </c:pt>
                <c:pt idx="1981">
                  <c:v>1.096108152610152</c:v>
                </c:pt>
                <c:pt idx="1982">
                  <c:v>1.095933549495265</c:v>
                </c:pt>
                <c:pt idx="1983">
                  <c:v>1.095841688155481</c:v>
                </c:pt>
                <c:pt idx="1984">
                  <c:v>1.094373104068238</c:v>
                </c:pt>
                <c:pt idx="1985">
                  <c:v>1.09370170904132</c:v>
                </c:pt>
                <c:pt idx="1986">
                  <c:v>1.093624707871242</c:v>
                </c:pt>
                <c:pt idx="1987">
                  <c:v>1.093425222623637</c:v>
                </c:pt>
                <c:pt idx="1988">
                  <c:v>1.093355313710354</c:v>
                </c:pt>
                <c:pt idx="1989">
                  <c:v>1.093346367449878</c:v>
                </c:pt>
                <c:pt idx="1990">
                  <c:v>1.092315638404106</c:v>
                </c:pt>
                <c:pt idx="1991">
                  <c:v>1.091983971939426</c:v>
                </c:pt>
                <c:pt idx="1992">
                  <c:v>1.091199349010214</c:v>
                </c:pt>
                <c:pt idx="1993">
                  <c:v>1.091089476564842</c:v>
                </c:pt>
                <c:pt idx="1994">
                  <c:v>1.090955266863051</c:v>
                </c:pt>
                <c:pt idx="1995">
                  <c:v>1.089122540628938</c:v>
                </c:pt>
                <c:pt idx="1996">
                  <c:v>1.088048836845461</c:v>
                </c:pt>
                <c:pt idx="1997">
                  <c:v>1.088026340468487</c:v>
                </c:pt>
                <c:pt idx="1998">
                  <c:v>1.0878300443173</c:v>
                </c:pt>
                <c:pt idx="1999">
                  <c:v>1.087177417852307</c:v>
                </c:pt>
                <c:pt idx="2000">
                  <c:v>1.087079139976457</c:v>
                </c:pt>
                <c:pt idx="2001">
                  <c:v>1.086760429232306</c:v>
                </c:pt>
                <c:pt idx="2002">
                  <c:v>1.086363754250033</c:v>
                </c:pt>
                <c:pt idx="2003">
                  <c:v>1.086152624135516</c:v>
                </c:pt>
                <c:pt idx="2004">
                  <c:v>1.086116989989968</c:v>
                </c:pt>
                <c:pt idx="2005">
                  <c:v>1.085485771673465</c:v>
                </c:pt>
                <c:pt idx="2006">
                  <c:v>1.084653756760026</c:v>
                </c:pt>
                <c:pt idx="2007">
                  <c:v>1.084152783399287</c:v>
                </c:pt>
                <c:pt idx="2008">
                  <c:v>1.084059047717043</c:v>
                </c:pt>
                <c:pt idx="2009">
                  <c:v>1.083674416394495</c:v>
                </c:pt>
                <c:pt idx="2010">
                  <c:v>1.083553875556564</c:v>
                </c:pt>
                <c:pt idx="2011">
                  <c:v>1.082428048902391</c:v>
                </c:pt>
                <c:pt idx="2012">
                  <c:v>1.082414705127174</c:v>
                </c:pt>
                <c:pt idx="2013">
                  <c:v>1.078903059247096</c:v>
                </c:pt>
                <c:pt idx="2014">
                  <c:v>1.078692103654831</c:v>
                </c:pt>
                <c:pt idx="2015">
                  <c:v>1.07831867164857</c:v>
                </c:pt>
                <c:pt idx="2016">
                  <c:v>1.078110771382013</c:v>
                </c:pt>
                <c:pt idx="2017">
                  <c:v>1.076106183444461</c:v>
                </c:pt>
                <c:pt idx="2018">
                  <c:v>1.075700992980054</c:v>
                </c:pt>
                <c:pt idx="2019">
                  <c:v>1.074294416509797</c:v>
                </c:pt>
                <c:pt idx="2020">
                  <c:v>1.07311089068723</c:v>
                </c:pt>
                <c:pt idx="2021">
                  <c:v>1.072793849609947</c:v>
                </c:pt>
                <c:pt idx="2022">
                  <c:v>1.07241406253108</c:v>
                </c:pt>
                <c:pt idx="2023">
                  <c:v>1.07191686023871</c:v>
                </c:pt>
                <c:pt idx="2024">
                  <c:v>1.071423776048734</c:v>
                </c:pt>
                <c:pt idx="2025">
                  <c:v>1.071342621852125</c:v>
                </c:pt>
                <c:pt idx="2026">
                  <c:v>1.071286582172369</c:v>
                </c:pt>
                <c:pt idx="2027">
                  <c:v>1.071084005926578</c:v>
                </c:pt>
                <c:pt idx="2028">
                  <c:v>1.069715100842886</c:v>
                </c:pt>
                <c:pt idx="2029">
                  <c:v>1.068629198820057</c:v>
                </c:pt>
                <c:pt idx="2030">
                  <c:v>1.067657672422134</c:v>
                </c:pt>
                <c:pt idx="2031">
                  <c:v>1.065976121231353</c:v>
                </c:pt>
                <c:pt idx="2032">
                  <c:v>1.06565970253898</c:v>
                </c:pt>
                <c:pt idx="2033">
                  <c:v>1.065527285164359</c:v>
                </c:pt>
                <c:pt idx="2034">
                  <c:v>1.065218011118981</c:v>
                </c:pt>
                <c:pt idx="2035">
                  <c:v>1.065211162595378</c:v>
                </c:pt>
                <c:pt idx="2036">
                  <c:v>1.065173117643923</c:v>
                </c:pt>
                <c:pt idx="2037">
                  <c:v>1.06506997549808</c:v>
                </c:pt>
                <c:pt idx="2038">
                  <c:v>1.063979342692755</c:v>
                </c:pt>
                <c:pt idx="2039">
                  <c:v>1.05986230945375</c:v>
                </c:pt>
                <c:pt idx="2040">
                  <c:v>1.057820701797869</c:v>
                </c:pt>
                <c:pt idx="2041">
                  <c:v>1.056975253858731</c:v>
                </c:pt>
                <c:pt idx="2042">
                  <c:v>1.056117173190817</c:v>
                </c:pt>
                <c:pt idx="2043">
                  <c:v>1.055815964097385</c:v>
                </c:pt>
                <c:pt idx="2044">
                  <c:v>1.054946052134696</c:v>
                </c:pt>
                <c:pt idx="2045">
                  <c:v>1.054908865977344</c:v>
                </c:pt>
                <c:pt idx="2046">
                  <c:v>1.054220995913092</c:v>
                </c:pt>
                <c:pt idx="2047">
                  <c:v>1.05290248790728</c:v>
                </c:pt>
                <c:pt idx="2048">
                  <c:v>1.052645297852229</c:v>
                </c:pt>
                <c:pt idx="2049">
                  <c:v>1.052435910492202</c:v>
                </c:pt>
                <c:pt idx="2050">
                  <c:v>1.051872643706563</c:v>
                </c:pt>
                <c:pt idx="2051">
                  <c:v>1.051335236615642</c:v>
                </c:pt>
                <c:pt idx="2052">
                  <c:v>1.050635057756293</c:v>
                </c:pt>
                <c:pt idx="2053">
                  <c:v>1.050104586056446</c:v>
                </c:pt>
                <c:pt idx="2054">
                  <c:v>1.05004881470421</c:v>
                </c:pt>
                <c:pt idx="2055">
                  <c:v>1.049829669274204</c:v>
                </c:pt>
                <c:pt idx="2056">
                  <c:v>1.049731986938785</c:v>
                </c:pt>
                <c:pt idx="2057">
                  <c:v>1.049246349257586</c:v>
                </c:pt>
                <c:pt idx="2058">
                  <c:v>1.048506296019808</c:v>
                </c:pt>
                <c:pt idx="2059">
                  <c:v>1.048134192783421</c:v>
                </c:pt>
                <c:pt idx="2060">
                  <c:v>1.04739731095225</c:v>
                </c:pt>
                <c:pt idx="2061">
                  <c:v>1.046250217085056</c:v>
                </c:pt>
                <c:pt idx="2062">
                  <c:v>1.045844174936014</c:v>
                </c:pt>
                <c:pt idx="2063">
                  <c:v>1.04563869264024</c:v>
                </c:pt>
                <c:pt idx="2064">
                  <c:v>1.045603534989857</c:v>
                </c:pt>
                <c:pt idx="2065">
                  <c:v>1.045564097851665</c:v>
                </c:pt>
                <c:pt idx="2066">
                  <c:v>1.045343122973568</c:v>
                </c:pt>
                <c:pt idx="2067">
                  <c:v>1.044743743204334</c:v>
                </c:pt>
                <c:pt idx="2068">
                  <c:v>1.044111060220061</c:v>
                </c:pt>
                <c:pt idx="2069">
                  <c:v>1.043483377698142</c:v>
                </c:pt>
                <c:pt idx="2070">
                  <c:v>1.042758325417572</c:v>
                </c:pt>
                <c:pt idx="2071">
                  <c:v>1.042699011525733</c:v>
                </c:pt>
                <c:pt idx="2072">
                  <c:v>1.04210236444477</c:v>
                </c:pt>
                <c:pt idx="2073">
                  <c:v>1.041857543258111</c:v>
                </c:pt>
                <c:pt idx="2074">
                  <c:v>1.04184344391925</c:v>
                </c:pt>
                <c:pt idx="2075">
                  <c:v>1.041616176411871</c:v>
                </c:pt>
                <c:pt idx="2076">
                  <c:v>1.041286733252124</c:v>
                </c:pt>
                <c:pt idx="2077">
                  <c:v>1.041021178813295</c:v>
                </c:pt>
                <c:pt idx="2078">
                  <c:v>1.040952832729694</c:v>
                </c:pt>
                <c:pt idx="2079">
                  <c:v>1.040436793437647</c:v>
                </c:pt>
                <c:pt idx="2080">
                  <c:v>1.04002504805231</c:v>
                </c:pt>
                <c:pt idx="2081">
                  <c:v>1.039532969788458</c:v>
                </c:pt>
                <c:pt idx="2082">
                  <c:v>1.039521799914008</c:v>
                </c:pt>
                <c:pt idx="2083">
                  <c:v>1.038797899302942</c:v>
                </c:pt>
                <c:pt idx="2084">
                  <c:v>1.037216132475203</c:v>
                </c:pt>
                <c:pt idx="2085">
                  <c:v>1.037161653602631</c:v>
                </c:pt>
                <c:pt idx="2086">
                  <c:v>1.036780820713532</c:v>
                </c:pt>
                <c:pt idx="2087">
                  <c:v>1.035933186012347</c:v>
                </c:pt>
                <c:pt idx="2088">
                  <c:v>1.035269167370296</c:v>
                </c:pt>
                <c:pt idx="2089">
                  <c:v>1.03488594090574</c:v>
                </c:pt>
                <c:pt idx="2090">
                  <c:v>1.034671380371322</c:v>
                </c:pt>
                <c:pt idx="2091">
                  <c:v>1.033139548327235</c:v>
                </c:pt>
                <c:pt idx="2092">
                  <c:v>1.03299290621117</c:v>
                </c:pt>
                <c:pt idx="2093">
                  <c:v>1.032961328687746</c:v>
                </c:pt>
                <c:pt idx="2094">
                  <c:v>1.031159387704109</c:v>
                </c:pt>
                <c:pt idx="2095">
                  <c:v>1.03090204901594</c:v>
                </c:pt>
                <c:pt idx="2096">
                  <c:v>1.029747321801152</c:v>
                </c:pt>
                <c:pt idx="2097">
                  <c:v>1.029639695001463</c:v>
                </c:pt>
                <c:pt idx="2098">
                  <c:v>1.02960452862106</c:v>
                </c:pt>
                <c:pt idx="2099">
                  <c:v>1.029596931043699</c:v>
                </c:pt>
                <c:pt idx="2100">
                  <c:v>1.029189119174915</c:v>
                </c:pt>
                <c:pt idx="2101">
                  <c:v>1.029109148504827</c:v>
                </c:pt>
                <c:pt idx="2102">
                  <c:v>1.02883504528786</c:v>
                </c:pt>
                <c:pt idx="2103">
                  <c:v>1.0285745779947</c:v>
                </c:pt>
                <c:pt idx="2104">
                  <c:v>1.028491214968857</c:v>
                </c:pt>
                <c:pt idx="2105">
                  <c:v>1.028451873925352</c:v>
                </c:pt>
                <c:pt idx="2106">
                  <c:v>1.028439201204805</c:v>
                </c:pt>
                <c:pt idx="2107">
                  <c:v>1.027863754219263</c:v>
                </c:pt>
                <c:pt idx="2108">
                  <c:v>1.02774033942173</c:v>
                </c:pt>
                <c:pt idx="2109">
                  <c:v>1.027623050710701</c:v>
                </c:pt>
                <c:pt idx="2110">
                  <c:v>1.026619570300128</c:v>
                </c:pt>
                <c:pt idx="2111">
                  <c:v>1.025542127340316</c:v>
                </c:pt>
                <c:pt idx="2112">
                  <c:v>1.025098475568532</c:v>
                </c:pt>
                <c:pt idx="2113">
                  <c:v>1.024248295462425</c:v>
                </c:pt>
                <c:pt idx="2114">
                  <c:v>1.023774392829361</c:v>
                </c:pt>
                <c:pt idx="2115">
                  <c:v>1.023526235378357</c:v>
                </c:pt>
                <c:pt idx="2116">
                  <c:v>1.022746649197621</c:v>
                </c:pt>
                <c:pt idx="2117">
                  <c:v>1.022541908424757</c:v>
                </c:pt>
                <c:pt idx="2118">
                  <c:v>1.022303659927376</c:v>
                </c:pt>
                <c:pt idx="2119">
                  <c:v>1.021586510486004</c:v>
                </c:pt>
                <c:pt idx="2120">
                  <c:v>1.021500925450952</c:v>
                </c:pt>
                <c:pt idx="2121">
                  <c:v>1.021489182941933</c:v>
                </c:pt>
                <c:pt idx="2122">
                  <c:v>1.021439771635793</c:v>
                </c:pt>
                <c:pt idx="2123">
                  <c:v>1.021262811077632</c:v>
                </c:pt>
                <c:pt idx="2124">
                  <c:v>1.020968877725627</c:v>
                </c:pt>
                <c:pt idx="2125">
                  <c:v>1.020724415526975</c:v>
                </c:pt>
                <c:pt idx="2126">
                  <c:v>1.019757213827156</c:v>
                </c:pt>
                <c:pt idx="2127">
                  <c:v>1.019657463190424</c:v>
                </c:pt>
                <c:pt idx="2128">
                  <c:v>1.018877928113337</c:v>
                </c:pt>
                <c:pt idx="2129">
                  <c:v>1.017938233087363</c:v>
                </c:pt>
                <c:pt idx="2130">
                  <c:v>1.017753324213134</c:v>
                </c:pt>
                <c:pt idx="2131">
                  <c:v>1.017453048654679</c:v>
                </c:pt>
                <c:pt idx="2132">
                  <c:v>1.017135561205484</c:v>
                </c:pt>
                <c:pt idx="2133">
                  <c:v>1.016695695551527</c:v>
                </c:pt>
                <c:pt idx="2134">
                  <c:v>1.015390301540151</c:v>
                </c:pt>
                <c:pt idx="2135">
                  <c:v>1.015184703064213</c:v>
                </c:pt>
                <c:pt idx="2136">
                  <c:v>1.014839468409938</c:v>
                </c:pt>
                <c:pt idx="2137">
                  <c:v>1.014314489342521</c:v>
                </c:pt>
                <c:pt idx="2138">
                  <c:v>1.013982222144648</c:v>
                </c:pt>
                <c:pt idx="2139">
                  <c:v>1.013900751066775</c:v>
                </c:pt>
                <c:pt idx="2140">
                  <c:v>1.013383084849658</c:v>
                </c:pt>
                <c:pt idx="2141">
                  <c:v>1.01297883352001</c:v>
                </c:pt>
                <c:pt idx="2142">
                  <c:v>1.012541943190006</c:v>
                </c:pt>
                <c:pt idx="2143">
                  <c:v>1.011831433921703</c:v>
                </c:pt>
                <c:pt idx="2144">
                  <c:v>1.01074410473364</c:v>
                </c:pt>
                <c:pt idx="2145">
                  <c:v>1.010614359759342</c:v>
                </c:pt>
                <c:pt idx="2146">
                  <c:v>1.010595689316196</c:v>
                </c:pt>
                <c:pt idx="2147">
                  <c:v>1.01055453660322</c:v>
                </c:pt>
                <c:pt idx="2148">
                  <c:v>1.010082460784302</c:v>
                </c:pt>
                <c:pt idx="2149">
                  <c:v>1.008698292757618</c:v>
                </c:pt>
                <c:pt idx="2150">
                  <c:v>1.007186736897683</c:v>
                </c:pt>
                <c:pt idx="2151">
                  <c:v>1.00667804326213</c:v>
                </c:pt>
                <c:pt idx="2152">
                  <c:v>1.005918228520418</c:v>
                </c:pt>
                <c:pt idx="2153">
                  <c:v>1.005480648929406</c:v>
                </c:pt>
                <c:pt idx="2154">
                  <c:v>1.005185752348691</c:v>
                </c:pt>
                <c:pt idx="2155">
                  <c:v>1.004090435281454</c:v>
                </c:pt>
                <c:pt idx="2156">
                  <c:v>1.003367603757825</c:v>
                </c:pt>
                <c:pt idx="2157">
                  <c:v>1.0032839482193</c:v>
                </c:pt>
                <c:pt idx="2158">
                  <c:v>1.002522000775242</c:v>
                </c:pt>
                <c:pt idx="2159">
                  <c:v>1.000925019673091</c:v>
                </c:pt>
                <c:pt idx="2160">
                  <c:v>1.000720290527859</c:v>
                </c:pt>
                <c:pt idx="2161">
                  <c:v>0.999566068331503</c:v>
                </c:pt>
                <c:pt idx="2162">
                  <c:v>0.999461173197095</c:v>
                </c:pt>
                <c:pt idx="2163">
                  <c:v>0.998189100752036</c:v>
                </c:pt>
                <c:pt idx="2164">
                  <c:v>0.998146500682651</c:v>
                </c:pt>
                <c:pt idx="2165">
                  <c:v>0.997294519326581</c:v>
                </c:pt>
                <c:pt idx="2166">
                  <c:v>0.996858179087246</c:v>
                </c:pt>
                <c:pt idx="2167">
                  <c:v>0.99665820501885</c:v>
                </c:pt>
                <c:pt idx="2168">
                  <c:v>0.996549091427874</c:v>
                </c:pt>
                <c:pt idx="2169">
                  <c:v>0.99629322968029</c:v>
                </c:pt>
                <c:pt idx="2170">
                  <c:v>0.996046659180667</c:v>
                </c:pt>
                <c:pt idx="2171">
                  <c:v>0.995899025911379</c:v>
                </c:pt>
                <c:pt idx="2172">
                  <c:v>0.995894585404504</c:v>
                </c:pt>
                <c:pt idx="2173">
                  <c:v>0.99577911829401</c:v>
                </c:pt>
                <c:pt idx="2174">
                  <c:v>0.99569504968434</c:v>
                </c:pt>
                <c:pt idx="2175">
                  <c:v>0.99503747105251</c:v>
                </c:pt>
                <c:pt idx="2176">
                  <c:v>0.993678224265777</c:v>
                </c:pt>
                <c:pt idx="2177">
                  <c:v>0.993128937651616</c:v>
                </c:pt>
                <c:pt idx="2178">
                  <c:v>0.992479387910839</c:v>
                </c:pt>
                <c:pt idx="2179">
                  <c:v>0.992247070677149</c:v>
                </c:pt>
                <c:pt idx="2180">
                  <c:v>0.992151699475223</c:v>
                </c:pt>
                <c:pt idx="2181">
                  <c:v>0.991399877656003</c:v>
                </c:pt>
                <c:pt idx="2182">
                  <c:v>0.990431055563794</c:v>
                </c:pt>
                <c:pt idx="2183">
                  <c:v>0.990383182817383</c:v>
                </c:pt>
                <c:pt idx="2184">
                  <c:v>0.989834988650787</c:v>
                </c:pt>
                <c:pt idx="2185">
                  <c:v>0.989381704798502</c:v>
                </c:pt>
                <c:pt idx="2186">
                  <c:v>0.989365184413074</c:v>
                </c:pt>
                <c:pt idx="2187">
                  <c:v>0.988647043130148</c:v>
                </c:pt>
                <c:pt idx="2188">
                  <c:v>0.987677249754986</c:v>
                </c:pt>
                <c:pt idx="2189">
                  <c:v>0.987471692229282</c:v>
                </c:pt>
                <c:pt idx="2190">
                  <c:v>0.987377608627188</c:v>
                </c:pt>
                <c:pt idx="2191">
                  <c:v>0.986603785983373</c:v>
                </c:pt>
                <c:pt idx="2192">
                  <c:v>0.986566339172308</c:v>
                </c:pt>
                <c:pt idx="2193">
                  <c:v>0.986158443348212</c:v>
                </c:pt>
                <c:pt idx="2194">
                  <c:v>0.9852413051077</c:v>
                </c:pt>
                <c:pt idx="2195">
                  <c:v>0.984650078887255</c:v>
                </c:pt>
                <c:pt idx="2196">
                  <c:v>0.984520998264656</c:v>
                </c:pt>
                <c:pt idx="2197">
                  <c:v>0.984173836765499</c:v>
                </c:pt>
                <c:pt idx="2198">
                  <c:v>0.982989862375423</c:v>
                </c:pt>
                <c:pt idx="2199">
                  <c:v>0.982128257320565</c:v>
                </c:pt>
                <c:pt idx="2200">
                  <c:v>0.982079027906138</c:v>
                </c:pt>
                <c:pt idx="2201">
                  <c:v>0.981977884138802</c:v>
                </c:pt>
                <c:pt idx="2202">
                  <c:v>0.981486797726348</c:v>
                </c:pt>
                <c:pt idx="2203">
                  <c:v>0.980859297707504</c:v>
                </c:pt>
                <c:pt idx="2204">
                  <c:v>0.979976448401669</c:v>
                </c:pt>
                <c:pt idx="2205">
                  <c:v>0.979250995863236</c:v>
                </c:pt>
                <c:pt idx="2206">
                  <c:v>0.97895501700207</c:v>
                </c:pt>
                <c:pt idx="2207">
                  <c:v>0.978890043022016</c:v>
                </c:pt>
                <c:pt idx="2208">
                  <c:v>0.976970533052122</c:v>
                </c:pt>
                <c:pt idx="2209">
                  <c:v>0.976702992979735</c:v>
                </c:pt>
                <c:pt idx="2210">
                  <c:v>0.976682557388305</c:v>
                </c:pt>
                <c:pt idx="2211">
                  <c:v>0.976365925720784</c:v>
                </c:pt>
                <c:pt idx="2212">
                  <c:v>0.976190826026838</c:v>
                </c:pt>
                <c:pt idx="2213">
                  <c:v>0.976101988946534</c:v>
                </c:pt>
                <c:pt idx="2214">
                  <c:v>0.975932341131302</c:v>
                </c:pt>
                <c:pt idx="2215">
                  <c:v>0.97546814714625</c:v>
                </c:pt>
                <c:pt idx="2216">
                  <c:v>0.975409326461914</c:v>
                </c:pt>
                <c:pt idx="2217">
                  <c:v>0.975209372756666</c:v>
                </c:pt>
                <c:pt idx="2218">
                  <c:v>0.97427492568537</c:v>
                </c:pt>
                <c:pt idx="2219">
                  <c:v>0.974217547035848</c:v>
                </c:pt>
                <c:pt idx="2220">
                  <c:v>0.974002547542155</c:v>
                </c:pt>
                <c:pt idx="2221">
                  <c:v>0.973942100290924</c:v>
                </c:pt>
                <c:pt idx="2222">
                  <c:v>0.973461290253694</c:v>
                </c:pt>
                <c:pt idx="2223">
                  <c:v>0.973094435824214</c:v>
                </c:pt>
                <c:pt idx="2224">
                  <c:v>0.97301700279306</c:v>
                </c:pt>
                <c:pt idx="2225">
                  <c:v>0.972664222731394</c:v>
                </c:pt>
                <c:pt idx="2226">
                  <c:v>0.971705187848757</c:v>
                </c:pt>
                <c:pt idx="2227">
                  <c:v>0.971439475354247</c:v>
                </c:pt>
                <c:pt idx="2228">
                  <c:v>0.971360945432791</c:v>
                </c:pt>
                <c:pt idx="2229">
                  <c:v>0.97135216375651</c:v>
                </c:pt>
                <c:pt idx="2230">
                  <c:v>0.970793794897832</c:v>
                </c:pt>
                <c:pt idx="2231">
                  <c:v>0.970608939382594</c:v>
                </c:pt>
                <c:pt idx="2232">
                  <c:v>0.970245012487789</c:v>
                </c:pt>
                <c:pt idx="2233">
                  <c:v>0.970145731883028</c:v>
                </c:pt>
                <c:pt idx="2234">
                  <c:v>0.969797323773036</c:v>
                </c:pt>
                <c:pt idx="2235">
                  <c:v>0.968795880193207</c:v>
                </c:pt>
                <c:pt idx="2236">
                  <c:v>0.968381945901113</c:v>
                </c:pt>
                <c:pt idx="2237">
                  <c:v>0.968107057539243</c:v>
                </c:pt>
                <c:pt idx="2238">
                  <c:v>0.967890741612452</c:v>
                </c:pt>
                <c:pt idx="2239">
                  <c:v>0.967790029338103</c:v>
                </c:pt>
                <c:pt idx="2240">
                  <c:v>0.967715544719981</c:v>
                </c:pt>
                <c:pt idx="2241">
                  <c:v>0.966837977583602</c:v>
                </c:pt>
                <c:pt idx="2242">
                  <c:v>0.966042996823133</c:v>
                </c:pt>
                <c:pt idx="2243">
                  <c:v>0.965434508574088</c:v>
                </c:pt>
                <c:pt idx="2244">
                  <c:v>0.964248602940666</c:v>
                </c:pt>
                <c:pt idx="2245">
                  <c:v>0.963745263672606</c:v>
                </c:pt>
                <c:pt idx="2246">
                  <c:v>0.96358132365339</c:v>
                </c:pt>
                <c:pt idx="2247">
                  <c:v>0.963359106297807</c:v>
                </c:pt>
                <c:pt idx="2248">
                  <c:v>0.962959179027932</c:v>
                </c:pt>
                <c:pt idx="2249">
                  <c:v>0.961853461368677</c:v>
                </c:pt>
                <c:pt idx="2250">
                  <c:v>0.961786544522298</c:v>
                </c:pt>
                <c:pt idx="2251">
                  <c:v>0.961329579873704</c:v>
                </c:pt>
                <c:pt idx="2252">
                  <c:v>0.961054635484861</c:v>
                </c:pt>
                <c:pt idx="2253">
                  <c:v>0.960669448911158</c:v>
                </c:pt>
                <c:pt idx="2254">
                  <c:v>0.959631108718417</c:v>
                </c:pt>
                <c:pt idx="2255">
                  <c:v>0.959476988840965</c:v>
                </c:pt>
                <c:pt idx="2256">
                  <c:v>0.959041444063574</c:v>
                </c:pt>
                <c:pt idx="2257">
                  <c:v>0.958172145389099</c:v>
                </c:pt>
                <c:pt idx="2258">
                  <c:v>0.958110733921144</c:v>
                </c:pt>
                <c:pt idx="2259">
                  <c:v>0.957697934004687</c:v>
                </c:pt>
                <c:pt idx="2260">
                  <c:v>0.957143417355433</c:v>
                </c:pt>
                <c:pt idx="2261">
                  <c:v>0.956454631976744</c:v>
                </c:pt>
                <c:pt idx="2262">
                  <c:v>0.956362494059883</c:v>
                </c:pt>
                <c:pt idx="2263">
                  <c:v>0.956349199744385</c:v>
                </c:pt>
                <c:pt idx="2264">
                  <c:v>0.956270153461009</c:v>
                </c:pt>
                <c:pt idx="2265">
                  <c:v>0.955908851562006</c:v>
                </c:pt>
                <c:pt idx="2266">
                  <c:v>0.955805268370346</c:v>
                </c:pt>
                <c:pt idx="2267">
                  <c:v>0.95506217687139</c:v>
                </c:pt>
                <c:pt idx="2268">
                  <c:v>0.954888365019097</c:v>
                </c:pt>
                <c:pt idx="2269">
                  <c:v>0.953754535960961</c:v>
                </c:pt>
                <c:pt idx="2270">
                  <c:v>0.952662805701853</c:v>
                </c:pt>
                <c:pt idx="2271">
                  <c:v>0.952154067190498</c:v>
                </c:pt>
                <c:pt idx="2272">
                  <c:v>0.951980158272827</c:v>
                </c:pt>
                <c:pt idx="2273">
                  <c:v>0.951961039901438</c:v>
                </c:pt>
                <c:pt idx="2274">
                  <c:v>0.95148468815103</c:v>
                </c:pt>
                <c:pt idx="2275">
                  <c:v>0.950927229473445</c:v>
                </c:pt>
                <c:pt idx="2276">
                  <c:v>0.95068599031093</c:v>
                </c:pt>
                <c:pt idx="2277">
                  <c:v>0.949918592676672</c:v>
                </c:pt>
                <c:pt idx="2278">
                  <c:v>0.949844455237209</c:v>
                </c:pt>
                <c:pt idx="2279">
                  <c:v>0.94922996704845</c:v>
                </c:pt>
                <c:pt idx="2280">
                  <c:v>0.949181750967719</c:v>
                </c:pt>
                <c:pt idx="2281">
                  <c:v>0.948616052818885</c:v>
                </c:pt>
                <c:pt idx="2282">
                  <c:v>0.948439512997203</c:v>
                </c:pt>
                <c:pt idx="2283">
                  <c:v>0.948329700272625</c:v>
                </c:pt>
                <c:pt idx="2284">
                  <c:v>0.947805791706033</c:v>
                </c:pt>
                <c:pt idx="2285">
                  <c:v>0.947776586522567</c:v>
                </c:pt>
                <c:pt idx="2286">
                  <c:v>0.947664198825422</c:v>
                </c:pt>
                <c:pt idx="2287">
                  <c:v>0.947555270366179</c:v>
                </c:pt>
                <c:pt idx="2288">
                  <c:v>0.947152208678295</c:v>
                </c:pt>
                <c:pt idx="2289">
                  <c:v>0.94574632124691</c:v>
                </c:pt>
                <c:pt idx="2290">
                  <c:v>0.945371061626116</c:v>
                </c:pt>
                <c:pt idx="2291">
                  <c:v>0.945019621132597</c:v>
                </c:pt>
                <c:pt idx="2292">
                  <c:v>0.94486846528147</c:v>
                </c:pt>
                <c:pt idx="2293">
                  <c:v>0.944784642846202</c:v>
                </c:pt>
                <c:pt idx="2294">
                  <c:v>0.944332227552131</c:v>
                </c:pt>
                <c:pt idx="2295">
                  <c:v>0.943029344445222</c:v>
                </c:pt>
                <c:pt idx="2296">
                  <c:v>0.942798893840392</c:v>
                </c:pt>
                <c:pt idx="2297">
                  <c:v>0.94272129091553</c:v>
                </c:pt>
                <c:pt idx="2298">
                  <c:v>0.942505332735973</c:v>
                </c:pt>
                <c:pt idx="2299">
                  <c:v>0.941554126216652</c:v>
                </c:pt>
                <c:pt idx="2300">
                  <c:v>0.940847382593456</c:v>
                </c:pt>
                <c:pt idx="2301">
                  <c:v>0.940757074642523</c:v>
                </c:pt>
                <c:pt idx="2302">
                  <c:v>0.940121538325049</c:v>
                </c:pt>
                <c:pt idx="2303">
                  <c:v>0.940061530692097</c:v>
                </c:pt>
                <c:pt idx="2304">
                  <c:v>0.940039008246945</c:v>
                </c:pt>
                <c:pt idx="2305">
                  <c:v>0.940035353498672</c:v>
                </c:pt>
                <c:pt idx="2306">
                  <c:v>0.938563677465885</c:v>
                </c:pt>
                <c:pt idx="2307">
                  <c:v>0.93838929365261</c:v>
                </c:pt>
                <c:pt idx="2308">
                  <c:v>0.937944762074015</c:v>
                </c:pt>
                <c:pt idx="2309">
                  <c:v>0.937357517740168</c:v>
                </c:pt>
                <c:pt idx="2310">
                  <c:v>0.937167325448559</c:v>
                </c:pt>
                <c:pt idx="2311">
                  <c:v>0.93706067805343</c:v>
                </c:pt>
                <c:pt idx="2312">
                  <c:v>0.937002429063665</c:v>
                </c:pt>
                <c:pt idx="2313">
                  <c:v>0.936583837525498</c:v>
                </c:pt>
                <c:pt idx="2314">
                  <c:v>0.936529691124025</c:v>
                </c:pt>
                <c:pt idx="2315">
                  <c:v>0.936304437388849</c:v>
                </c:pt>
                <c:pt idx="2316">
                  <c:v>0.935977497517648</c:v>
                </c:pt>
                <c:pt idx="2317">
                  <c:v>0.935830440657506</c:v>
                </c:pt>
                <c:pt idx="2318">
                  <c:v>0.935581417267575</c:v>
                </c:pt>
                <c:pt idx="2319">
                  <c:v>0.935481860332815</c:v>
                </c:pt>
                <c:pt idx="2320">
                  <c:v>0.934868270729981</c:v>
                </c:pt>
                <c:pt idx="2321">
                  <c:v>0.933708902431287</c:v>
                </c:pt>
                <c:pt idx="2322">
                  <c:v>0.933542292490878</c:v>
                </c:pt>
                <c:pt idx="2323">
                  <c:v>0.933450427951676</c:v>
                </c:pt>
                <c:pt idx="2324">
                  <c:v>0.93282341836321</c:v>
                </c:pt>
                <c:pt idx="2325">
                  <c:v>0.932818254854724</c:v>
                </c:pt>
                <c:pt idx="2326">
                  <c:v>0.931704042469648</c:v>
                </c:pt>
                <c:pt idx="2327">
                  <c:v>0.931312142615539</c:v>
                </c:pt>
                <c:pt idx="2328">
                  <c:v>0.93122257657153</c:v>
                </c:pt>
                <c:pt idx="2329">
                  <c:v>0.930992843229907</c:v>
                </c:pt>
                <c:pt idx="2330">
                  <c:v>0.93019331510416</c:v>
                </c:pt>
                <c:pt idx="2331">
                  <c:v>0.929710111543129</c:v>
                </c:pt>
                <c:pt idx="2332">
                  <c:v>0.92910176343951</c:v>
                </c:pt>
                <c:pt idx="2333">
                  <c:v>0.928791372402346</c:v>
                </c:pt>
                <c:pt idx="2334">
                  <c:v>0.927745564383673</c:v>
                </c:pt>
                <c:pt idx="2335">
                  <c:v>0.927738354087485</c:v>
                </c:pt>
                <c:pt idx="2336">
                  <c:v>0.925014897788517</c:v>
                </c:pt>
                <c:pt idx="2337">
                  <c:v>0.924676868937997</c:v>
                </c:pt>
                <c:pt idx="2338">
                  <c:v>0.924257204837997</c:v>
                </c:pt>
                <c:pt idx="2339">
                  <c:v>0.923387593031466</c:v>
                </c:pt>
                <c:pt idx="2340">
                  <c:v>0.923176728897934</c:v>
                </c:pt>
                <c:pt idx="2341">
                  <c:v>0.92300114219501</c:v>
                </c:pt>
                <c:pt idx="2342">
                  <c:v>0.922861335092233</c:v>
                </c:pt>
                <c:pt idx="2343">
                  <c:v>0.922531827202091</c:v>
                </c:pt>
                <c:pt idx="2344">
                  <c:v>0.922183726846313</c:v>
                </c:pt>
                <c:pt idx="2345">
                  <c:v>0.921799370940096</c:v>
                </c:pt>
                <c:pt idx="2346">
                  <c:v>0.921104142384097</c:v>
                </c:pt>
                <c:pt idx="2347">
                  <c:v>0.92096086300326</c:v>
                </c:pt>
                <c:pt idx="2348">
                  <c:v>0.920338497355994</c:v>
                </c:pt>
                <c:pt idx="2349">
                  <c:v>0.920196100468626</c:v>
                </c:pt>
                <c:pt idx="2350">
                  <c:v>0.920189363323332</c:v>
                </c:pt>
                <c:pt idx="2351">
                  <c:v>0.920118526219024</c:v>
                </c:pt>
                <c:pt idx="2352">
                  <c:v>0.919653596883269</c:v>
                </c:pt>
                <c:pt idx="2353">
                  <c:v>0.919176163571453</c:v>
                </c:pt>
                <c:pt idx="2354">
                  <c:v>0.918976413622881</c:v>
                </c:pt>
                <c:pt idx="2355">
                  <c:v>0.918542771442204</c:v>
                </c:pt>
                <c:pt idx="2356">
                  <c:v>0.917173497867777</c:v>
                </c:pt>
                <c:pt idx="2357">
                  <c:v>0.91700410568525</c:v>
                </c:pt>
                <c:pt idx="2358">
                  <c:v>0.916574636705663</c:v>
                </c:pt>
                <c:pt idx="2359">
                  <c:v>0.915584745723956</c:v>
                </c:pt>
                <c:pt idx="2360">
                  <c:v>0.914753167387197</c:v>
                </c:pt>
                <c:pt idx="2361">
                  <c:v>0.914540254186241</c:v>
                </c:pt>
                <c:pt idx="2362">
                  <c:v>0.91340891638466</c:v>
                </c:pt>
                <c:pt idx="2363">
                  <c:v>0.913117547136919</c:v>
                </c:pt>
                <c:pt idx="2364">
                  <c:v>0.912576076355096</c:v>
                </c:pt>
                <c:pt idx="2365">
                  <c:v>0.91218781460114</c:v>
                </c:pt>
                <c:pt idx="2366">
                  <c:v>0.911533697026056</c:v>
                </c:pt>
                <c:pt idx="2367">
                  <c:v>0.911179740678019</c:v>
                </c:pt>
                <c:pt idx="2368">
                  <c:v>0.910947366715654</c:v>
                </c:pt>
                <c:pt idx="2369">
                  <c:v>0.910565839534358</c:v>
                </c:pt>
                <c:pt idx="2370">
                  <c:v>0.909801270856339</c:v>
                </c:pt>
                <c:pt idx="2371">
                  <c:v>0.909649766774855</c:v>
                </c:pt>
                <c:pt idx="2372">
                  <c:v>0.90964169423812</c:v>
                </c:pt>
                <c:pt idx="2373">
                  <c:v>0.909399392225099</c:v>
                </c:pt>
                <c:pt idx="2374">
                  <c:v>0.908277986783914</c:v>
                </c:pt>
                <c:pt idx="2375">
                  <c:v>0.907251625012171</c:v>
                </c:pt>
                <c:pt idx="2376">
                  <c:v>0.906964546286855</c:v>
                </c:pt>
                <c:pt idx="2377">
                  <c:v>0.906411529821517</c:v>
                </c:pt>
                <c:pt idx="2378">
                  <c:v>0.905391458525828</c:v>
                </c:pt>
                <c:pt idx="2379">
                  <c:v>0.904749464648619</c:v>
                </c:pt>
                <c:pt idx="2380">
                  <c:v>0.904539160859024</c:v>
                </c:pt>
                <c:pt idx="2381">
                  <c:v>0.904232001267299</c:v>
                </c:pt>
                <c:pt idx="2382">
                  <c:v>0.904140013368296</c:v>
                </c:pt>
                <c:pt idx="2383">
                  <c:v>0.904132320542645</c:v>
                </c:pt>
                <c:pt idx="2384">
                  <c:v>0.903620291966741</c:v>
                </c:pt>
                <c:pt idx="2385">
                  <c:v>0.903157416831459</c:v>
                </c:pt>
                <c:pt idx="2386">
                  <c:v>0.902835400432018</c:v>
                </c:pt>
                <c:pt idx="2387">
                  <c:v>0.902719105479037</c:v>
                </c:pt>
                <c:pt idx="2388">
                  <c:v>0.902547940158453</c:v>
                </c:pt>
                <c:pt idx="2389">
                  <c:v>0.902388683114833</c:v>
                </c:pt>
                <c:pt idx="2390">
                  <c:v>0.902310919540777</c:v>
                </c:pt>
                <c:pt idx="2391">
                  <c:v>0.902121740956371</c:v>
                </c:pt>
                <c:pt idx="2392">
                  <c:v>0.901978668826944</c:v>
                </c:pt>
                <c:pt idx="2393">
                  <c:v>0.901770008446708</c:v>
                </c:pt>
                <c:pt idx="2394">
                  <c:v>0.900608525341682</c:v>
                </c:pt>
                <c:pt idx="2395">
                  <c:v>0.900399308305745</c:v>
                </c:pt>
                <c:pt idx="2396">
                  <c:v>0.899769256975647</c:v>
                </c:pt>
                <c:pt idx="2397">
                  <c:v>0.899471556168879</c:v>
                </c:pt>
                <c:pt idx="2398">
                  <c:v>0.899217215641177</c:v>
                </c:pt>
                <c:pt idx="2399">
                  <c:v>0.898795837324382</c:v>
                </c:pt>
                <c:pt idx="2400">
                  <c:v>0.898472290107866</c:v>
                </c:pt>
                <c:pt idx="2401">
                  <c:v>0.897555988245305</c:v>
                </c:pt>
                <c:pt idx="2402">
                  <c:v>0.897499147126101</c:v>
                </c:pt>
                <c:pt idx="2403">
                  <c:v>0.896544475076112</c:v>
                </c:pt>
                <c:pt idx="2404">
                  <c:v>0.896394808181932</c:v>
                </c:pt>
                <c:pt idx="2405">
                  <c:v>0.895705963131301</c:v>
                </c:pt>
                <c:pt idx="2406">
                  <c:v>0.895685435543509</c:v>
                </c:pt>
                <c:pt idx="2407">
                  <c:v>0.89562495499409</c:v>
                </c:pt>
                <c:pt idx="2408">
                  <c:v>0.895173696260319</c:v>
                </c:pt>
                <c:pt idx="2409">
                  <c:v>0.894546877618263</c:v>
                </c:pt>
                <c:pt idx="2410">
                  <c:v>0.89436870218674</c:v>
                </c:pt>
                <c:pt idx="2411">
                  <c:v>0.893671423473725</c:v>
                </c:pt>
                <c:pt idx="2412">
                  <c:v>0.893130338603581</c:v>
                </c:pt>
                <c:pt idx="2413">
                  <c:v>0.891872410996611</c:v>
                </c:pt>
                <c:pt idx="2414">
                  <c:v>0.891734856967548</c:v>
                </c:pt>
                <c:pt idx="2415">
                  <c:v>0.891581338001634</c:v>
                </c:pt>
                <c:pt idx="2416">
                  <c:v>0.890771914365528</c:v>
                </c:pt>
                <c:pt idx="2417">
                  <c:v>0.890706171996851</c:v>
                </c:pt>
                <c:pt idx="2418">
                  <c:v>0.890687891014472</c:v>
                </c:pt>
                <c:pt idx="2419">
                  <c:v>0.890025480560818</c:v>
                </c:pt>
                <c:pt idx="2420">
                  <c:v>0.88956579055721</c:v>
                </c:pt>
                <c:pt idx="2421">
                  <c:v>0.889402885421779</c:v>
                </c:pt>
                <c:pt idx="2422">
                  <c:v>0.889089677152332</c:v>
                </c:pt>
                <c:pt idx="2423">
                  <c:v>0.887735801635648</c:v>
                </c:pt>
                <c:pt idx="2424">
                  <c:v>0.887661854557635</c:v>
                </c:pt>
                <c:pt idx="2425">
                  <c:v>0.887457966953469</c:v>
                </c:pt>
                <c:pt idx="2426">
                  <c:v>0.887366626220966</c:v>
                </c:pt>
                <c:pt idx="2427">
                  <c:v>0.887291508552773</c:v>
                </c:pt>
                <c:pt idx="2428">
                  <c:v>0.886656675171172</c:v>
                </c:pt>
                <c:pt idx="2429">
                  <c:v>0.885500378985424</c:v>
                </c:pt>
                <c:pt idx="2430">
                  <c:v>0.884168670367671</c:v>
                </c:pt>
                <c:pt idx="2431">
                  <c:v>0.883602632322556</c:v>
                </c:pt>
                <c:pt idx="2432">
                  <c:v>0.88337968436988</c:v>
                </c:pt>
                <c:pt idx="2433">
                  <c:v>0.883227543308804</c:v>
                </c:pt>
                <c:pt idx="2434">
                  <c:v>0.883163133280305</c:v>
                </c:pt>
                <c:pt idx="2435">
                  <c:v>0.882853155581387</c:v>
                </c:pt>
                <c:pt idx="2436">
                  <c:v>0.882724031150273</c:v>
                </c:pt>
                <c:pt idx="2437">
                  <c:v>0.882591545123626</c:v>
                </c:pt>
                <c:pt idx="2438">
                  <c:v>0.882461439322538</c:v>
                </c:pt>
                <c:pt idx="2439">
                  <c:v>0.882167026219739</c:v>
                </c:pt>
                <c:pt idx="2440">
                  <c:v>0.882104997297122</c:v>
                </c:pt>
                <c:pt idx="2441">
                  <c:v>0.881948430085623</c:v>
                </c:pt>
                <c:pt idx="2442">
                  <c:v>0.881586007544802</c:v>
                </c:pt>
                <c:pt idx="2443">
                  <c:v>0.880795379673613</c:v>
                </c:pt>
                <c:pt idx="2444">
                  <c:v>0.880510156460857</c:v>
                </c:pt>
                <c:pt idx="2445">
                  <c:v>0.880413274350446</c:v>
                </c:pt>
                <c:pt idx="2446">
                  <c:v>0.880391337746823</c:v>
                </c:pt>
                <c:pt idx="2447">
                  <c:v>0.88034781977818</c:v>
                </c:pt>
                <c:pt idx="2448">
                  <c:v>0.88012674145725</c:v>
                </c:pt>
                <c:pt idx="2449">
                  <c:v>0.87985085816864</c:v>
                </c:pt>
                <c:pt idx="2450">
                  <c:v>0.879405348120771</c:v>
                </c:pt>
                <c:pt idx="2451">
                  <c:v>0.879190717718849</c:v>
                </c:pt>
                <c:pt idx="2452">
                  <c:v>0.878895716412214</c:v>
                </c:pt>
                <c:pt idx="2453">
                  <c:v>0.878759552981243</c:v>
                </c:pt>
                <c:pt idx="2454">
                  <c:v>0.877833571111573</c:v>
                </c:pt>
                <c:pt idx="2455">
                  <c:v>0.877829445927386</c:v>
                </c:pt>
                <c:pt idx="2456">
                  <c:v>0.876788484287245</c:v>
                </c:pt>
                <c:pt idx="2457">
                  <c:v>0.876543205526078</c:v>
                </c:pt>
                <c:pt idx="2458">
                  <c:v>0.876434107140975</c:v>
                </c:pt>
                <c:pt idx="2459">
                  <c:v>0.876392964228586</c:v>
                </c:pt>
                <c:pt idx="2460">
                  <c:v>0.875389023355604</c:v>
                </c:pt>
                <c:pt idx="2461">
                  <c:v>0.874654468959945</c:v>
                </c:pt>
                <c:pt idx="2462">
                  <c:v>0.874176464477007</c:v>
                </c:pt>
                <c:pt idx="2463">
                  <c:v>0.873910911163296</c:v>
                </c:pt>
                <c:pt idx="2464">
                  <c:v>0.873825234435453</c:v>
                </c:pt>
                <c:pt idx="2465">
                  <c:v>0.873002691274847</c:v>
                </c:pt>
                <c:pt idx="2466">
                  <c:v>0.87183965817402</c:v>
                </c:pt>
                <c:pt idx="2467">
                  <c:v>0.871717987344229</c:v>
                </c:pt>
                <c:pt idx="2468">
                  <c:v>0.871526503859419</c:v>
                </c:pt>
                <c:pt idx="2469">
                  <c:v>0.87094434613187</c:v>
                </c:pt>
                <c:pt idx="2470">
                  <c:v>0.87077106663589</c:v>
                </c:pt>
                <c:pt idx="2471">
                  <c:v>0.870718948481872</c:v>
                </c:pt>
                <c:pt idx="2472">
                  <c:v>0.869312033646068</c:v>
                </c:pt>
                <c:pt idx="2473">
                  <c:v>0.869304482419268</c:v>
                </c:pt>
                <c:pt idx="2474">
                  <c:v>0.869258469343115</c:v>
                </c:pt>
                <c:pt idx="2475">
                  <c:v>0.869194259070843</c:v>
                </c:pt>
                <c:pt idx="2476">
                  <c:v>0.868811302555735</c:v>
                </c:pt>
                <c:pt idx="2477">
                  <c:v>0.86822405099045</c:v>
                </c:pt>
                <c:pt idx="2478">
                  <c:v>0.866054111702923</c:v>
                </c:pt>
                <c:pt idx="2479">
                  <c:v>0.866042525887193</c:v>
                </c:pt>
                <c:pt idx="2480">
                  <c:v>0.865793059421269</c:v>
                </c:pt>
                <c:pt idx="2481">
                  <c:v>0.865686854278684</c:v>
                </c:pt>
                <c:pt idx="2482">
                  <c:v>0.865253797387011</c:v>
                </c:pt>
                <c:pt idx="2483">
                  <c:v>0.864310605006942</c:v>
                </c:pt>
                <c:pt idx="2484">
                  <c:v>0.864147360572086</c:v>
                </c:pt>
                <c:pt idx="2485">
                  <c:v>0.863684050040292</c:v>
                </c:pt>
                <c:pt idx="2486">
                  <c:v>0.863512606563313</c:v>
                </c:pt>
                <c:pt idx="2487">
                  <c:v>0.863489171502751</c:v>
                </c:pt>
                <c:pt idx="2488">
                  <c:v>0.863308209912635</c:v>
                </c:pt>
                <c:pt idx="2489">
                  <c:v>0.862961497022231</c:v>
                </c:pt>
                <c:pt idx="2490">
                  <c:v>0.862712019601081</c:v>
                </c:pt>
                <c:pt idx="2491">
                  <c:v>0.862612642952127</c:v>
                </c:pt>
                <c:pt idx="2492">
                  <c:v>0.86231665626412</c:v>
                </c:pt>
                <c:pt idx="2493">
                  <c:v>0.861843601259134</c:v>
                </c:pt>
                <c:pt idx="2494">
                  <c:v>0.860980425958662</c:v>
                </c:pt>
                <c:pt idx="2495">
                  <c:v>0.860130921208953</c:v>
                </c:pt>
                <c:pt idx="2496">
                  <c:v>0.859955131258448</c:v>
                </c:pt>
                <c:pt idx="2497">
                  <c:v>0.859556250263006</c:v>
                </c:pt>
                <c:pt idx="2498">
                  <c:v>0.858593785085362</c:v>
                </c:pt>
                <c:pt idx="2499">
                  <c:v>0.85856470416784</c:v>
                </c:pt>
                <c:pt idx="2500">
                  <c:v>0.858563824714953</c:v>
                </c:pt>
                <c:pt idx="2501">
                  <c:v>0.857049769698846</c:v>
                </c:pt>
                <c:pt idx="2502">
                  <c:v>0.856942398369965</c:v>
                </c:pt>
                <c:pt idx="2503">
                  <c:v>0.855726025910514</c:v>
                </c:pt>
                <c:pt idx="2504">
                  <c:v>0.855489591406156</c:v>
                </c:pt>
                <c:pt idx="2505">
                  <c:v>0.854840978582837</c:v>
                </c:pt>
                <c:pt idx="2506">
                  <c:v>0.854459027147701</c:v>
                </c:pt>
                <c:pt idx="2507">
                  <c:v>0.854127696101666</c:v>
                </c:pt>
                <c:pt idx="2508">
                  <c:v>0.854029569193116</c:v>
                </c:pt>
                <c:pt idx="2509">
                  <c:v>0.853853403419848</c:v>
                </c:pt>
                <c:pt idx="2510">
                  <c:v>0.85385212713463</c:v>
                </c:pt>
                <c:pt idx="2511">
                  <c:v>0.85354559717475</c:v>
                </c:pt>
                <c:pt idx="2512">
                  <c:v>0.852562679244444</c:v>
                </c:pt>
                <c:pt idx="2513">
                  <c:v>0.85206275432664</c:v>
                </c:pt>
                <c:pt idx="2514">
                  <c:v>0.851503322807626</c:v>
                </c:pt>
                <c:pt idx="2515">
                  <c:v>0.850621590518981</c:v>
                </c:pt>
                <c:pt idx="2516">
                  <c:v>0.850432361405885</c:v>
                </c:pt>
                <c:pt idx="2517">
                  <c:v>0.849976535663501</c:v>
                </c:pt>
                <c:pt idx="2518">
                  <c:v>0.849463842405802</c:v>
                </c:pt>
                <c:pt idx="2519">
                  <c:v>0.84925830905802</c:v>
                </c:pt>
                <c:pt idx="2520">
                  <c:v>0.848458518466197</c:v>
                </c:pt>
                <c:pt idx="2521">
                  <c:v>0.848382114411894</c:v>
                </c:pt>
                <c:pt idx="2522">
                  <c:v>0.848101766544429</c:v>
                </c:pt>
                <c:pt idx="2523">
                  <c:v>0.847672447528605</c:v>
                </c:pt>
                <c:pt idx="2524">
                  <c:v>0.847425767282624</c:v>
                </c:pt>
                <c:pt idx="2525">
                  <c:v>0.847320813949879</c:v>
                </c:pt>
                <c:pt idx="2526">
                  <c:v>0.846766063685747</c:v>
                </c:pt>
                <c:pt idx="2527">
                  <c:v>0.846425858561694</c:v>
                </c:pt>
                <c:pt idx="2528">
                  <c:v>0.845858314124808</c:v>
                </c:pt>
                <c:pt idx="2529">
                  <c:v>0.845670736257416</c:v>
                </c:pt>
                <c:pt idx="2530">
                  <c:v>0.845542058970318</c:v>
                </c:pt>
                <c:pt idx="2531">
                  <c:v>0.844668177687432</c:v>
                </c:pt>
                <c:pt idx="2532">
                  <c:v>0.843926529977945</c:v>
                </c:pt>
                <c:pt idx="2533">
                  <c:v>0.842748643751205</c:v>
                </c:pt>
                <c:pt idx="2534">
                  <c:v>0.842736901974115</c:v>
                </c:pt>
                <c:pt idx="2535">
                  <c:v>0.842672323368915</c:v>
                </c:pt>
                <c:pt idx="2536">
                  <c:v>0.842497228602208</c:v>
                </c:pt>
                <c:pt idx="2537">
                  <c:v>0.842184469068534</c:v>
                </c:pt>
                <c:pt idx="2538">
                  <c:v>0.841338879212043</c:v>
                </c:pt>
                <c:pt idx="2539">
                  <c:v>0.839458964076897</c:v>
                </c:pt>
                <c:pt idx="2540">
                  <c:v>0.838992663994566</c:v>
                </c:pt>
                <c:pt idx="2541">
                  <c:v>0.838740702924623</c:v>
                </c:pt>
                <c:pt idx="2542">
                  <c:v>0.83867840120596</c:v>
                </c:pt>
                <c:pt idx="2543">
                  <c:v>0.838457378805373</c:v>
                </c:pt>
                <c:pt idx="2544">
                  <c:v>0.838373278152654</c:v>
                </c:pt>
                <c:pt idx="2545">
                  <c:v>0.83813961709477</c:v>
                </c:pt>
                <c:pt idx="2546">
                  <c:v>0.837600165902728</c:v>
                </c:pt>
                <c:pt idx="2547">
                  <c:v>0.837389906373354</c:v>
                </c:pt>
                <c:pt idx="2548">
                  <c:v>0.836938676250669</c:v>
                </c:pt>
                <c:pt idx="2549">
                  <c:v>0.836471975661976</c:v>
                </c:pt>
                <c:pt idx="2550">
                  <c:v>0.835874544389</c:v>
                </c:pt>
                <c:pt idx="2551">
                  <c:v>0.83586560074149</c:v>
                </c:pt>
                <c:pt idx="2552">
                  <c:v>0.835581351858186</c:v>
                </c:pt>
                <c:pt idx="2553">
                  <c:v>0.834681475129612</c:v>
                </c:pt>
                <c:pt idx="2554">
                  <c:v>0.834492684227208</c:v>
                </c:pt>
                <c:pt idx="2555">
                  <c:v>0.83375290586013</c:v>
                </c:pt>
                <c:pt idx="2556">
                  <c:v>0.832598145665441</c:v>
                </c:pt>
                <c:pt idx="2557">
                  <c:v>0.832148903863701</c:v>
                </c:pt>
                <c:pt idx="2558">
                  <c:v>0.831736210188992</c:v>
                </c:pt>
                <c:pt idx="2559">
                  <c:v>0.831476910432372</c:v>
                </c:pt>
                <c:pt idx="2560">
                  <c:v>0.831331500865698</c:v>
                </c:pt>
                <c:pt idx="2561">
                  <c:v>0.830913001000712</c:v>
                </c:pt>
                <c:pt idx="2562">
                  <c:v>0.830335687219377</c:v>
                </c:pt>
                <c:pt idx="2563">
                  <c:v>0.830176312494192</c:v>
                </c:pt>
                <c:pt idx="2564">
                  <c:v>0.829507453140077</c:v>
                </c:pt>
                <c:pt idx="2565">
                  <c:v>0.82914644004634</c:v>
                </c:pt>
                <c:pt idx="2566">
                  <c:v>0.828968299085414</c:v>
                </c:pt>
                <c:pt idx="2567">
                  <c:v>0.828754454879342</c:v>
                </c:pt>
                <c:pt idx="2568">
                  <c:v>0.828336934904404</c:v>
                </c:pt>
                <c:pt idx="2569">
                  <c:v>0.828333099994613</c:v>
                </c:pt>
                <c:pt idx="2570">
                  <c:v>0.828265993393476</c:v>
                </c:pt>
                <c:pt idx="2571">
                  <c:v>0.827781122678093</c:v>
                </c:pt>
                <c:pt idx="2572">
                  <c:v>0.827757681697389</c:v>
                </c:pt>
                <c:pt idx="2573">
                  <c:v>0.827501541833104</c:v>
                </c:pt>
                <c:pt idx="2574">
                  <c:v>0.825803481614106</c:v>
                </c:pt>
                <c:pt idx="2575">
                  <c:v>0.825013013077877</c:v>
                </c:pt>
                <c:pt idx="2576">
                  <c:v>0.824003439349599</c:v>
                </c:pt>
                <c:pt idx="2577">
                  <c:v>0.823202405849249</c:v>
                </c:pt>
                <c:pt idx="2578">
                  <c:v>0.823068025159819</c:v>
                </c:pt>
                <c:pt idx="2579">
                  <c:v>0.822240160383337</c:v>
                </c:pt>
                <c:pt idx="2580">
                  <c:v>0.821249147593838</c:v>
                </c:pt>
                <c:pt idx="2581">
                  <c:v>0.820584823680964</c:v>
                </c:pt>
                <c:pt idx="2582">
                  <c:v>0.820004902512634</c:v>
                </c:pt>
                <c:pt idx="2583">
                  <c:v>0.818728590957025</c:v>
                </c:pt>
                <c:pt idx="2584">
                  <c:v>0.818061671189321</c:v>
                </c:pt>
                <c:pt idx="2585">
                  <c:v>0.817776462215755</c:v>
                </c:pt>
                <c:pt idx="2586">
                  <c:v>0.817740034948807</c:v>
                </c:pt>
                <c:pt idx="2587">
                  <c:v>0.817546876833544</c:v>
                </c:pt>
                <c:pt idx="2588">
                  <c:v>0.81742902650807</c:v>
                </c:pt>
                <c:pt idx="2589">
                  <c:v>0.817340386885623</c:v>
                </c:pt>
                <c:pt idx="2590">
                  <c:v>0.816958617484554</c:v>
                </c:pt>
                <c:pt idx="2591">
                  <c:v>0.816660119224425</c:v>
                </c:pt>
                <c:pt idx="2592">
                  <c:v>0.816654227465532</c:v>
                </c:pt>
                <c:pt idx="2593">
                  <c:v>0.816585513467894</c:v>
                </c:pt>
                <c:pt idx="2594">
                  <c:v>0.815973273719306</c:v>
                </c:pt>
                <c:pt idx="2595">
                  <c:v>0.815897295010835</c:v>
                </c:pt>
                <c:pt idx="2596">
                  <c:v>0.815523324415763</c:v>
                </c:pt>
                <c:pt idx="2597">
                  <c:v>0.815497958493726</c:v>
                </c:pt>
                <c:pt idx="2598">
                  <c:v>0.815306305802438</c:v>
                </c:pt>
                <c:pt idx="2599">
                  <c:v>0.815284221200631</c:v>
                </c:pt>
                <c:pt idx="2600">
                  <c:v>0.814972873523602</c:v>
                </c:pt>
                <c:pt idx="2601">
                  <c:v>0.81485934722494</c:v>
                </c:pt>
                <c:pt idx="2602">
                  <c:v>0.814262869995325</c:v>
                </c:pt>
                <c:pt idx="2603">
                  <c:v>0.814232487178969</c:v>
                </c:pt>
                <c:pt idx="2604">
                  <c:v>0.813689724134781</c:v>
                </c:pt>
                <c:pt idx="2605">
                  <c:v>0.813407898375056</c:v>
                </c:pt>
                <c:pt idx="2606">
                  <c:v>0.812977428710227</c:v>
                </c:pt>
                <c:pt idx="2607">
                  <c:v>0.812703068380551</c:v>
                </c:pt>
                <c:pt idx="2608">
                  <c:v>0.8125135244019</c:v>
                </c:pt>
                <c:pt idx="2609">
                  <c:v>0.812131299002574</c:v>
                </c:pt>
                <c:pt idx="2610">
                  <c:v>0.811849622966822</c:v>
                </c:pt>
                <c:pt idx="2611">
                  <c:v>0.810353665606595</c:v>
                </c:pt>
                <c:pt idx="2612">
                  <c:v>0.81032076337578</c:v>
                </c:pt>
                <c:pt idx="2613">
                  <c:v>0.809797029687278</c:v>
                </c:pt>
                <c:pt idx="2614">
                  <c:v>0.809451623436439</c:v>
                </c:pt>
                <c:pt idx="2615">
                  <c:v>0.809408275358534</c:v>
                </c:pt>
                <c:pt idx="2616">
                  <c:v>0.809259973122269</c:v>
                </c:pt>
                <c:pt idx="2617">
                  <c:v>0.808968891540262</c:v>
                </c:pt>
                <c:pt idx="2618">
                  <c:v>0.808702604905118</c:v>
                </c:pt>
                <c:pt idx="2619">
                  <c:v>0.80814402880612</c:v>
                </c:pt>
                <c:pt idx="2620">
                  <c:v>0.808092121945423</c:v>
                </c:pt>
                <c:pt idx="2621">
                  <c:v>0.807804068688275</c:v>
                </c:pt>
                <c:pt idx="2622">
                  <c:v>0.807662698957601</c:v>
                </c:pt>
                <c:pt idx="2623">
                  <c:v>0.807267723808066</c:v>
                </c:pt>
                <c:pt idx="2624">
                  <c:v>0.806864875326144</c:v>
                </c:pt>
                <c:pt idx="2625">
                  <c:v>0.806751541091209</c:v>
                </c:pt>
                <c:pt idx="2626">
                  <c:v>0.806047872024777</c:v>
                </c:pt>
                <c:pt idx="2627">
                  <c:v>0.805870422283983</c:v>
                </c:pt>
                <c:pt idx="2628">
                  <c:v>0.805809570488746</c:v>
                </c:pt>
                <c:pt idx="2629">
                  <c:v>0.805219595861644</c:v>
                </c:pt>
                <c:pt idx="2630">
                  <c:v>0.805014014910772</c:v>
                </c:pt>
                <c:pt idx="2631">
                  <c:v>0.80457966050214</c:v>
                </c:pt>
                <c:pt idx="2632">
                  <c:v>0.803235571289713</c:v>
                </c:pt>
                <c:pt idx="2633">
                  <c:v>0.802425498541159</c:v>
                </c:pt>
                <c:pt idx="2634">
                  <c:v>0.802228463298743</c:v>
                </c:pt>
                <c:pt idx="2635">
                  <c:v>0.80181745345522</c:v>
                </c:pt>
                <c:pt idx="2636">
                  <c:v>0.801233748870917</c:v>
                </c:pt>
                <c:pt idx="2637">
                  <c:v>0.800832649146541</c:v>
                </c:pt>
                <c:pt idx="2638">
                  <c:v>0.800463257525448</c:v>
                </c:pt>
                <c:pt idx="2639">
                  <c:v>0.800057631056768</c:v>
                </c:pt>
                <c:pt idx="2640">
                  <c:v>0.798925907961728</c:v>
                </c:pt>
                <c:pt idx="2641">
                  <c:v>0.798482678903448</c:v>
                </c:pt>
                <c:pt idx="2642">
                  <c:v>0.798260893203548</c:v>
                </c:pt>
                <c:pt idx="2643">
                  <c:v>0.798022675528224</c:v>
                </c:pt>
                <c:pt idx="2644">
                  <c:v>0.797853317276201</c:v>
                </c:pt>
                <c:pt idx="2645">
                  <c:v>0.796826397383641</c:v>
                </c:pt>
                <c:pt idx="2646">
                  <c:v>0.795939078377892</c:v>
                </c:pt>
                <c:pt idx="2647">
                  <c:v>0.795823208430561</c:v>
                </c:pt>
                <c:pt idx="2648">
                  <c:v>0.795435388354544</c:v>
                </c:pt>
                <c:pt idx="2649">
                  <c:v>0.794232894090879</c:v>
                </c:pt>
                <c:pt idx="2650">
                  <c:v>0.794094859957302</c:v>
                </c:pt>
                <c:pt idx="2651">
                  <c:v>0.794072817277863</c:v>
                </c:pt>
                <c:pt idx="2652">
                  <c:v>0.793978889093729</c:v>
                </c:pt>
                <c:pt idx="2653">
                  <c:v>0.793345219461211</c:v>
                </c:pt>
                <c:pt idx="2654">
                  <c:v>0.793233863063243</c:v>
                </c:pt>
                <c:pt idx="2655">
                  <c:v>0.79298275850859</c:v>
                </c:pt>
                <c:pt idx="2656">
                  <c:v>0.791133645682803</c:v>
                </c:pt>
                <c:pt idx="2657">
                  <c:v>0.791027968339633</c:v>
                </c:pt>
                <c:pt idx="2658">
                  <c:v>0.790977280221813</c:v>
                </c:pt>
                <c:pt idx="2659">
                  <c:v>0.790745663370406</c:v>
                </c:pt>
                <c:pt idx="2660">
                  <c:v>0.790738735218816</c:v>
                </c:pt>
                <c:pt idx="2661">
                  <c:v>0.790442472024313</c:v>
                </c:pt>
                <c:pt idx="2662">
                  <c:v>0.790311406539574</c:v>
                </c:pt>
                <c:pt idx="2663">
                  <c:v>0.789922880456455</c:v>
                </c:pt>
                <c:pt idx="2664">
                  <c:v>0.788573442532006</c:v>
                </c:pt>
                <c:pt idx="2665">
                  <c:v>0.78856222610938</c:v>
                </c:pt>
                <c:pt idx="2666">
                  <c:v>0.788464271425767</c:v>
                </c:pt>
                <c:pt idx="2667">
                  <c:v>0.788170789613522</c:v>
                </c:pt>
                <c:pt idx="2668">
                  <c:v>0.787900847046692</c:v>
                </c:pt>
                <c:pt idx="2669">
                  <c:v>0.787013248724728</c:v>
                </c:pt>
                <c:pt idx="2670">
                  <c:v>0.786816191577449</c:v>
                </c:pt>
                <c:pt idx="2671">
                  <c:v>0.786098699712392</c:v>
                </c:pt>
                <c:pt idx="2672">
                  <c:v>0.786081071639713</c:v>
                </c:pt>
                <c:pt idx="2673">
                  <c:v>0.785721298452455</c:v>
                </c:pt>
                <c:pt idx="2674">
                  <c:v>0.785298935415598</c:v>
                </c:pt>
                <c:pt idx="2675">
                  <c:v>0.784932383922591</c:v>
                </c:pt>
                <c:pt idx="2676">
                  <c:v>0.784588124569842</c:v>
                </c:pt>
                <c:pt idx="2677">
                  <c:v>0.783757516394356</c:v>
                </c:pt>
                <c:pt idx="2678">
                  <c:v>0.783523869346986</c:v>
                </c:pt>
                <c:pt idx="2679">
                  <c:v>0.783125432684237</c:v>
                </c:pt>
                <c:pt idx="2680">
                  <c:v>0.783101372877189</c:v>
                </c:pt>
                <c:pt idx="2681">
                  <c:v>0.782913628309186</c:v>
                </c:pt>
                <c:pt idx="2682">
                  <c:v>0.782521755392561</c:v>
                </c:pt>
                <c:pt idx="2683">
                  <c:v>0.782403601823721</c:v>
                </c:pt>
                <c:pt idx="2684">
                  <c:v>0.782150655409357</c:v>
                </c:pt>
                <c:pt idx="2685">
                  <c:v>0.781920365304926</c:v>
                </c:pt>
                <c:pt idx="2686">
                  <c:v>0.781599626367214</c:v>
                </c:pt>
                <c:pt idx="2687">
                  <c:v>0.781525061698271</c:v>
                </c:pt>
                <c:pt idx="2688">
                  <c:v>0.780957110940491</c:v>
                </c:pt>
                <c:pt idx="2689">
                  <c:v>0.779145790490766</c:v>
                </c:pt>
                <c:pt idx="2690">
                  <c:v>0.778879294120377</c:v>
                </c:pt>
                <c:pt idx="2691">
                  <c:v>0.778712386186254</c:v>
                </c:pt>
                <c:pt idx="2692">
                  <c:v>0.778012623900845</c:v>
                </c:pt>
                <c:pt idx="2693">
                  <c:v>0.777841275135191</c:v>
                </c:pt>
                <c:pt idx="2694">
                  <c:v>0.777625897381945</c:v>
                </c:pt>
                <c:pt idx="2695">
                  <c:v>0.77595006248993</c:v>
                </c:pt>
                <c:pt idx="2696">
                  <c:v>0.775932783309228</c:v>
                </c:pt>
                <c:pt idx="2697">
                  <c:v>0.775893063398165</c:v>
                </c:pt>
                <c:pt idx="2698">
                  <c:v>0.77563536148365</c:v>
                </c:pt>
                <c:pt idx="2699">
                  <c:v>0.775634070437786</c:v>
                </c:pt>
                <c:pt idx="2700">
                  <c:v>0.775606108634645</c:v>
                </c:pt>
                <c:pt idx="2701">
                  <c:v>0.775217280495336</c:v>
                </c:pt>
                <c:pt idx="2702">
                  <c:v>0.77445777262854</c:v>
                </c:pt>
                <c:pt idx="2703">
                  <c:v>0.773793575105082</c:v>
                </c:pt>
                <c:pt idx="2704">
                  <c:v>0.773573583249638</c:v>
                </c:pt>
                <c:pt idx="2705">
                  <c:v>0.773320093859603</c:v>
                </c:pt>
                <c:pt idx="2706">
                  <c:v>0.772877350047295</c:v>
                </c:pt>
                <c:pt idx="2707">
                  <c:v>0.772825910309604</c:v>
                </c:pt>
                <c:pt idx="2708">
                  <c:v>0.772737770320361</c:v>
                </c:pt>
                <c:pt idx="2709">
                  <c:v>0.772456544202568</c:v>
                </c:pt>
                <c:pt idx="2710">
                  <c:v>0.772224369101255</c:v>
                </c:pt>
                <c:pt idx="2711">
                  <c:v>0.771959076892795</c:v>
                </c:pt>
                <c:pt idx="2712">
                  <c:v>0.771916879030839</c:v>
                </c:pt>
                <c:pt idx="2713">
                  <c:v>0.771678310771641</c:v>
                </c:pt>
                <c:pt idx="2714">
                  <c:v>0.770894852237588</c:v>
                </c:pt>
                <c:pt idx="2715">
                  <c:v>0.770626378817419</c:v>
                </c:pt>
                <c:pt idx="2716">
                  <c:v>0.770624227726815</c:v>
                </c:pt>
                <c:pt idx="2717">
                  <c:v>0.770275127176222</c:v>
                </c:pt>
                <c:pt idx="2718">
                  <c:v>0.770186601837978</c:v>
                </c:pt>
                <c:pt idx="2719">
                  <c:v>0.770045398063661</c:v>
                </c:pt>
                <c:pt idx="2720">
                  <c:v>0.769906412889471</c:v>
                </c:pt>
                <c:pt idx="2721">
                  <c:v>0.769653429492157</c:v>
                </c:pt>
                <c:pt idx="2722">
                  <c:v>0.769136126657306</c:v>
                </c:pt>
                <c:pt idx="2723">
                  <c:v>0.768995510663944</c:v>
                </c:pt>
                <c:pt idx="2724">
                  <c:v>0.767902362775863</c:v>
                </c:pt>
                <c:pt idx="2725">
                  <c:v>0.767013173271742</c:v>
                </c:pt>
                <c:pt idx="2726">
                  <c:v>0.766953156297486</c:v>
                </c:pt>
                <c:pt idx="2727">
                  <c:v>0.766891860356767</c:v>
                </c:pt>
                <c:pt idx="2728">
                  <c:v>0.765172842428112</c:v>
                </c:pt>
                <c:pt idx="2729">
                  <c:v>0.764983156299655</c:v>
                </c:pt>
                <c:pt idx="2730">
                  <c:v>0.764427834579264</c:v>
                </c:pt>
                <c:pt idx="2731">
                  <c:v>0.762939586531832</c:v>
                </c:pt>
                <c:pt idx="2732">
                  <c:v>0.762794774754069</c:v>
                </c:pt>
                <c:pt idx="2733">
                  <c:v>0.762514091624742</c:v>
                </c:pt>
                <c:pt idx="2734">
                  <c:v>0.762241271456235</c:v>
                </c:pt>
                <c:pt idx="2735">
                  <c:v>0.762035608764009</c:v>
                </c:pt>
                <c:pt idx="2736">
                  <c:v>0.761966277760425</c:v>
                </c:pt>
                <c:pt idx="2737">
                  <c:v>0.761650860666833</c:v>
                </c:pt>
                <c:pt idx="2738">
                  <c:v>0.760892199361814</c:v>
                </c:pt>
                <c:pt idx="2739">
                  <c:v>0.760856851572358</c:v>
                </c:pt>
                <c:pt idx="2740">
                  <c:v>0.760674026899524</c:v>
                </c:pt>
                <c:pt idx="2741">
                  <c:v>0.759004881420823</c:v>
                </c:pt>
                <c:pt idx="2742">
                  <c:v>0.758998080266799</c:v>
                </c:pt>
                <c:pt idx="2743">
                  <c:v>0.757131215147099</c:v>
                </c:pt>
                <c:pt idx="2744">
                  <c:v>0.756734181290031</c:v>
                </c:pt>
                <c:pt idx="2745">
                  <c:v>0.756098941304189</c:v>
                </c:pt>
                <c:pt idx="2746">
                  <c:v>0.756022494019604</c:v>
                </c:pt>
                <c:pt idx="2747">
                  <c:v>0.755670599450111</c:v>
                </c:pt>
                <c:pt idx="2748">
                  <c:v>0.755536011098757</c:v>
                </c:pt>
                <c:pt idx="2749">
                  <c:v>0.755105816853973</c:v>
                </c:pt>
                <c:pt idx="2750">
                  <c:v>0.754969245495916</c:v>
                </c:pt>
                <c:pt idx="2751">
                  <c:v>0.754816171139183</c:v>
                </c:pt>
                <c:pt idx="2752">
                  <c:v>0.754753842412731</c:v>
                </c:pt>
                <c:pt idx="2753">
                  <c:v>0.754712811018293</c:v>
                </c:pt>
                <c:pt idx="2754">
                  <c:v>0.754640163876055</c:v>
                </c:pt>
                <c:pt idx="2755">
                  <c:v>0.752290814999104</c:v>
                </c:pt>
                <c:pt idx="2756">
                  <c:v>0.752283700552406</c:v>
                </c:pt>
                <c:pt idx="2757">
                  <c:v>0.751360414592542</c:v>
                </c:pt>
                <c:pt idx="2758">
                  <c:v>0.750942707966647</c:v>
                </c:pt>
                <c:pt idx="2759">
                  <c:v>0.750604002342206</c:v>
                </c:pt>
                <c:pt idx="2760">
                  <c:v>0.750550332037099</c:v>
                </c:pt>
                <c:pt idx="2761">
                  <c:v>0.750164368385907</c:v>
                </c:pt>
                <c:pt idx="2762">
                  <c:v>0.750075889177117</c:v>
                </c:pt>
                <c:pt idx="2763">
                  <c:v>0.748605303600457</c:v>
                </c:pt>
                <c:pt idx="2764">
                  <c:v>0.748076240706002</c:v>
                </c:pt>
                <c:pt idx="2765">
                  <c:v>0.747849758998466</c:v>
                </c:pt>
                <c:pt idx="2766">
                  <c:v>0.747046259397734</c:v>
                </c:pt>
                <c:pt idx="2767">
                  <c:v>0.745959636962716</c:v>
                </c:pt>
                <c:pt idx="2768">
                  <c:v>0.745930965556152</c:v>
                </c:pt>
                <c:pt idx="2769">
                  <c:v>0.74588056835729</c:v>
                </c:pt>
                <c:pt idx="2770">
                  <c:v>0.745668057518204</c:v>
                </c:pt>
                <c:pt idx="2771">
                  <c:v>0.745469932853801</c:v>
                </c:pt>
                <c:pt idx="2772">
                  <c:v>0.744029741629908</c:v>
                </c:pt>
                <c:pt idx="2773">
                  <c:v>0.743836528542412</c:v>
                </c:pt>
                <c:pt idx="2774">
                  <c:v>0.7435236343505</c:v>
                </c:pt>
                <c:pt idx="2775">
                  <c:v>0.742957086223675</c:v>
                </c:pt>
                <c:pt idx="2776">
                  <c:v>0.742932626451879</c:v>
                </c:pt>
                <c:pt idx="2777">
                  <c:v>0.742313664023173</c:v>
                </c:pt>
                <c:pt idx="2778">
                  <c:v>0.741959378878565</c:v>
                </c:pt>
                <c:pt idx="2779">
                  <c:v>0.741598699992167</c:v>
                </c:pt>
                <c:pt idx="2780">
                  <c:v>0.741588375303249</c:v>
                </c:pt>
                <c:pt idx="2781">
                  <c:v>0.740474644780163</c:v>
                </c:pt>
                <c:pt idx="2782">
                  <c:v>0.740253066575499</c:v>
                </c:pt>
                <c:pt idx="2783">
                  <c:v>0.740021677353525</c:v>
                </c:pt>
                <c:pt idx="2784">
                  <c:v>0.739077069272014</c:v>
                </c:pt>
                <c:pt idx="2785">
                  <c:v>0.737528804426187</c:v>
                </c:pt>
                <c:pt idx="2786">
                  <c:v>0.737396219733488</c:v>
                </c:pt>
                <c:pt idx="2787">
                  <c:v>0.737378428516527</c:v>
                </c:pt>
                <c:pt idx="2788">
                  <c:v>0.737283646748704</c:v>
                </c:pt>
                <c:pt idx="2789">
                  <c:v>0.737205685483912</c:v>
                </c:pt>
                <c:pt idx="2790">
                  <c:v>0.736934596511213</c:v>
                </c:pt>
                <c:pt idx="2791">
                  <c:v>0.736864861520506</c:v>
                </c:pt>
                <c:pt idx="2792">
                  <c:v>0.736813367945321</c:v>
                </c:pt>
                <c:pt idx="2793">
                  <c:v>0.736688572592106</c:v>
                </c:pt>
                <c:pt idx="2794">
                  <c:v>0.736234643362124</c:v>
                </c:pt>
                <c:pt idx="2795">
                  <c:v>0.73493211239883</c:v>
                </c:pt>
                <c:pt idx="2796">
                  <c:v>0.734574101809229</c:v>
                </c:pt>
                <c:pt idx="2797">
                  <c:v>0.734507848478094</c:v>
                </c:pt>
                <c:pt idx="2798">
                  <c:v>0.733921374455359</c:v>
                </c:pt>
                <c:pt idx="2799">
                  <c:v>0.733639141325552</c:v>
                </c:pt>
                <c:pt idx="2800">
                  <c:v>0.733234482394122</c:v>
                </c:pt>
                <c:pt idx="2801">
                  <c:v>0.733132314745852</c:v>
                </c:pt>
                <c:pt idx="2802">
                  <c:v>0.732656884673615</c:v>
                </c:pt>
                <c:pt idx="2803">
                  <c:v>0.732323729743765</c:v>
                </c:pt>
                <c:pt idx="2804">
                  <c:v>0.732172224399273</c:v>
                </c:pt>
                <c:pt idx="2805">
                  <c:v>0.732059466216081</c:v>
                </c:pt>
                <c:pt idx="2806">
                  <c:v>0.731564932609227</c:v>
                </c:pt>
                <c:pt idx="2807">
                  <c:v>0.731463228790698</c:v>
                </c:pt>
                <c:pt idx="2808">
                  <c:v>0.731100313184101</c:v>
                </c:pt>
                <c:pt idx="2809">
                  <c:v>0.731070954794251</c:v>
                </c:pt>
                <c:pt idx="2810">
                  <c:v>0.731036911668253</c:v>
                </c:pt>
                <c:pt idx="2811">
                  <c:v>0.730878760676249</c:v>
                </c:pt>
                <c:pt idx="2812">
                  <c:v>0.730855724035881</c:v>
                </c:pt>
                <c:pt idx="2813">
                  <c:v>0.730793298479864</c:v>
                </c:pt>
                <c:pt idx="2814">
                  <c:v>0.729355636665168</c:v>
                </c:pt>
                <c:pt idx="2815">
                  <c:v>0.728101668389839</c:v>
                </c:pt>
                <c:pt idx="2816">
                  <c:v>0.728100558350246</c:v>
                </c:pt>
                <c:pt idx="2817">
                  <c:v>0.727942336531802</c:v>
                </c:pt>
                <c:pt idx="2818">
                  <c:v>0.727416134301909</c:v>
                </c:pt>
                <c:pt idx="2819">
                  <c:v>0.726712880412348</c:v>
                </c:pt>
                <c:pt idx="2820">
                  <c:v>0.726544254954503</c:v>
                </c:pt>
                <c:pt idx="2821">
                  <c:v>0.725824405075523</c:v>
                </c:pt>
                <c:pt idx="2822">
                  <c:v>0.724574706621391</c:v>
                </c:pt>
                <c:pt idx="2823">
                  <c:v>0.724312823139216</c:v>
                </c:pt>
                <c:pt idx="2824">
                  <c:v>0.7239127880459</c:v>
                </c:pt>
                <c:pt idx="2825">
                  <c:v>0.723759640489499</c:v>
                </c:pt>
                <c:pt idx="2826">
                  <c:v>0.7230131229276</c:v>
                </c:pt>
                <c:pt idx="2827">
                  <c:v>0.721919059275493</c:v>
                </c:pt>
                <c:pt idx="2828">
                  <c:v>0.721895878158704</c:v>
                </c:pt>
                <c:pt idx="2829">
                  <c:v>0.721497300283409</c:v>
                </c:pt>
                <c:pt idx="2830">
                  <c:v>0.720999511485185</c:v>
                </c:pt>
                <c:pt idx="2831">
                  <c:v>0.720762666099943</c:v>
                </c:pt>
                <c:pt idx="2832">
                  <c:v>0.720603240214535</c:v>
                </c:pt>
                <c:pt idx="2833">
                  <c:v>0.720416368771243</c:v>
                </c:pt>
                <c:pt idx="2834">
                  <c:v>0.720356913537252</c:v>
                </c:pt>
                <c:pt idx="2835">
                  <c:v>0.720197942032609</c:v>
                </c:pt>
                <c:pt idx="2836">
                  <c:v>0.720140127966766</c:v>
                </c:pt>
                <c:pt idx="2837">
                  <c:v>0.719093118738589</c:v>
                </c:pt>
                <c:pt idx="2838">
                  <c:v>0.717646152210174</c:v>
                </c:pt>
                <c:pt idx="2839">
                  <c:v>0.717499431315334</c:v>
                </c:pt>
                <c:pt idx="2840">
                  <c:v>0.716194797414104</c:v>
                </c:pt>
                <c:pt idx="2841">
                  <c:v>0.715663398047722</c:v>
                </c:pt>
                <c:pt idx="2842">
                  <c:v>0.715563141992585</c:v>
                </c:pt>
                <c:pt idx="2843">
                  <c:v>0.715386064167865</c:v>
                </c:pt>
                <c:pt idx="2844">
                  <c:v>0.715333707457459</c:v>
                </c:pt>
                <c:pt idx="2845">
                  <c:v>0.714812669628205</c:v>
                </c:pt>
                <c:pt idx="2846">
                  <c:v>0.713677869308204</c:v>
                </c:pt>
                <c:pt idx="2847">
                  <c:v>0.713581751478591</c:v>
                </c:pt>
                <c:pt idx="2848">
                  <c:v>0.712823204673595</c:v>
                </c:pt>
                <c:pt idx="2849">
                  <c:v>0.711963991018259</c:v>
                </c:pt>
                <c:pt idx="2850">
                  <c:v>0.711867838718076</c:v>
                </c:pt>
                <c:pt idx="2851">
                  <c:v>0.711368418921321</c:v>
                </c:pt>
                <c:pt idx="2852">
                  <c:v>0.710838403949716</c:v>
                </c:pt>
                <c:pt idx="2853">
                  <c:v>0.710723202431297</c:v>
                </c:pt>
                <c:pt idx="2854">
                  <c:v>0.709394382489123</c:v>
                </c:pt>
                <c:pt idx="2855">
                  <c:v>0.709191605008841</c:v>
                </c:pt>
                <c:pt idx="2856">
                  <c:v>0.70831095563161</c:v>
                </c:pt>
                <c:pt idx="2857">
                  <c:v>0.708030833173306</c:v>
                </c:pt>
                <c:pt idx="2858">
                  <c:v>0.707894054512812</c:v>
                </c:pt>
                <c:pt idx="2859">
                  <c:v>0.707875469824304</c:v>
                </c:pt>
                <c:pt idx="2860">
                  <c:v>0.707293912207461</c:v>
                </c:pt>
                <c:pt idx="2861">
                  <c:v>0.706603516968603</c:v>
                </c:pt>
                <c:pt idx="2862">
                  <c:v>0.706367614817929</c:v>
                </c:pt>
                <c:pt idx="2863">
                  <c:v>0.70625428229153</c:v>
                </c:pt>
                <c:pt idx="2864">
                  <c:v>0.706195573400906</c:v>
                </c:pt>
                <c:pt idx="2865">
                  <c:v>0.705536842310514</c:v>
                </c:pt>
                <c:pt idx="2866">
                  <c:v>0.705152418820085</c:v>
                </c:pt>
                <c:pt idx="2867">
                  <c:v>0.704742767195783</c:v>
                </c:pt>
                <c:pt idx="2868">
                  <c:v>0.704408510779593</c:v>
                </c:pt>
                <c:pt idx="2869">
                  <c:v>0.703975833620153</c:v>
                </c:pt>
                <c:pt idx="2870">
                  <c:v>0.703101442465035</c:v>
                </c:pt>
                <c:pt idx="2871">
                  <c:v>0.702399157780775</c:v>
                </c:pt>
                <c:pt idx="2872">
                  <c:v>0.701440408153315</c:v>
                </c:pt>
                <c:pt idx="2873">
                  <c:v>0.701239619917912</c:v>
                </c:pt>
                <c:pt idx="2874">
                  <c:v>0.701166910353194</c:v>
                </c:pt>
                <c:pt idx="2875">
                  <c:v>0.700301727692041</c:v>
                </c:pt>
                <c:pt idx="2876">
                  <c:v>0.700294860227465</c:v>
                </c:pt>
                <c:pt idx="2877">
                  <c:v>0.699632356304425</c:v>
                </c:pt>
                <c:pt idx="2878">
                  <c:v>0.699528070832334</c:v>
                </c:pt>
                <c:pt idx="2879">
                  <c:v>0.699425806842426</c:v>
                </c:pt>
                <c:pt idx="2880">
                  <c:v>0.699019265045576</c:v>
                </c:pt>
                <c:pt idx="2881">
                  <c:v>0.698667582179153</c:v>
                </c:pt>
                <c:pt idx="2882">
                  <c:v>0.698392273327015</c:v>
                </c:pt>
                <c:pt idx="2883">
                  <c:v>0.698296229320107</c:v>
                </c:pt>
                <c:pt idx="2884">
                  <c:v>0.698116710200305</c:v>
                </c:pt>
                <c:pt idx="2885">
                  <c:v>0.698100983662903</c:v>
                </c:pt>
                <c:pt idx="2886">
                  <c:v>0.697976325304688</c:v>
                </c:pt>
                <c:pt idx="2887">
                  <c:v>0.69710979939576</c:v>
                </c:pt>
                <c:pt idx="2888">
                  <c:v>0.695988092608459</c:v>
                </c:pt>
                <c:pt idx="2889">
                  <c:v>0.695608754132987</c:v>
                </c:pt>
                <c:pt idx="2890">
                  <c:v>0.695514684312037</c:v>
                </c:pt>
                <c:pt idx="2891">
                  <c:v>0.695355470594861</c:v>
                </c:pt>
                <c:pt idx="2892">
                  <c:v>0.695177149811743</c:v>
                </c:pt>
                <c:pt idx="2893">
                  <c:v>0.694879870053184</c:v>
                </c:pt>
                <c:pt idx="2894">
                  <c:v>0.694591861014614</c:v>
                </c:pt>
                <c:pt idx="2895">
                  <c:v>0.694575502080564</c:v>
                </c:pt>
                <c:pt idx="2896">
                  <c:v>0.694155368731114</c:v>
                </c:pt>
                <c:pt idx="2897">
                  <c:v>0.693931002441879</c:v>
                </c:pt>
                <c:pt idx="2898">
                  <c:v>0.693666239809378</c:v>
                </c:pt>
                <c:pt idx="2899">
                  <c:v>0.693004396116605</c:v>
                </c:pt>
                <c:pt idx="2900">
                  <c:v>0.692788578618972</c:v>
                </c:pt>
                <c:pt idx="2901">
                  <c:v>0.692602845752935</c:v>
                </c:pt>
                <c:pt idx="2902">
                  <c:v>0.691730978022261</c:v>
                </c:pt>
                <c:pt idx="2903">
                  <c:v>0.690768001909842</c:v>
                </c:pt>
                <c:pt idx="2904">
                  <c:v>0.689998459810465</c:v>
                </c:pt>
                <c:pt idx="2905">
                  <c:v>0.689387341386627</c:v>
                </c:pt>
                <c:pt idx="2906">
                  <c:v>0.688384317230019</c:v>
                </c:pt>
                <c:pt idx="2907">
                  <c:v>0.688222235718947</c:v>
                </c:pt>
                <c:pt idx="2908">
                  <c:v>0.688194529753261</c:v>
                </c:pt>
                <c:pt idx="2909">
                  <c:v>0.687715910311999</c:v>
                </c:pt>
                <c:pt idx="2910">
                  <c:v>0.68745271800816</c:v>
                </c:pt>
                <c:pt idx="2911">
                  <c:v>0.687023235394697</c:v>
                </c:pt>
                <c:pt idx="2912">
                  <c:v>0.686401065843026</c:v>
                </c:pt>
                <c:pt idx="2913">
                  <c:v>0.68628519165809</c:v>
                </c:pt>
                <c:pt idx="2914">
                  <c:v>0.685984845585173</c:v>
                </c:pt>
                <c:pt idx="2915">
                  <c:v>0.685149380665395</c:v>
                </c:pt>
                <c:pt idx="2916">
                  <c:v>0.684838657160916</c:v>
                </c:pt>
                <c:pt idx="2917">
                  <c:v>0.684749951410388</c:v>
                </c:pt>
                <c:pt idx="2918">
                  <c:v>0.684740192359526</c:v>
                </c:pt>
                <c:pt idx="2919">
                  <c:v>0.684067424300913</c:v>
                </c:pt>
                <c:pt idx="2920">
                  <c:v>0.684064800032805</c:v>
                </c:pt>
                <c:pt idx="2921">
                  <c:v>0.68296844761226</c:v>
                </c:pt>
                <c:pt idx="2922">
                  <c:v>0.682831586377592</c:v>
                </c:pt>
                <c:pt idx="2923">
                  <c:v>0.682780646925641</c:v>
                </c:pt>
                <c:pt idx="2924">
                  <c:v>0.682616617493892</c:v>
                </c:pt>
                <c:pt idx="2925">
                  <c:v>0.682587780360105</c:v>
                </c:pt>
                <c:pt idx="2926">
                  <c:v>0.682420368819055</c:v>
                </c:pt>
                <c:pt idx="2927">
                  <c:v>0.682347434598639</c:v>
                </c:pt>
                <c:pt idx="2928">
                  <c:v>0.682078116174688</c:v>
                </c:pt>
                <c:pt idx="2929">
                  <c:v>0.681673170704618</c:v>
                </c:pt>
                <c:pt idx="2930">
                  <c:v>0.681576012527308</c:v>
                </c:pt>
                <c:pt idx="2931">
                  <c:v>0.679875592654893</c:v>
                </c:pt>
                <c:pt idx="2932">
                  <c:v>0.679874256234707</c:v>
                </c:pt>
                <c:pt idx="2933">
                  <c:v>0.67977708896822</c:v>
                </c:pt>
                <c:pt idx="2934">
                  <c:v>0.679670395920935</c:v>
                </c:pt>
                <c:pt idx="2935">
                  <c:v>0.67965765382335</c:v>
                </c:pt>
                <c:pt idx="2936">
                  <c:v>0.679191151986965</c:v>
                </c:pt>
                <c:pt idx="2937">
                  <c:v>0.678814287973218</c:v>
                </c:pt>
                <c:pt idx="2938">
                  <c:v>0.678042505483149</c:v>
                </c:pt>
                <c:pt idx="2939">
                  <c:v>0.677952307297345</c:v>
                </c:pt>
                <c:pt idx="2940">
                  <c:v>0.677572336311852</c:v>
                </c:pt>
                <c:pt idx="2941">
                  <c:v>0.67717608282118</c:v>
                </c:pt>
                <c:pt idx="2942">
                  <c:v>0.676721560930337</c:v>
                </c:pt>
                <c:pt idx="2943">
                  <c:v>0.676659050654096</c:v>
                </c:pt>
                <c:pt idx="2944">
                  <c:v>0.676645214678176</c:v>
                </c:pt>
                <c:pt idx="2945">
                  <c:v>0.676620689947738</c:v>
                </c:pt>
                <c:pt idx="2946">
                  <c:v>0.675734576901298</c:v>
                </c:pt>
                <c:pt idx="2947">
                  <c:v>0.675285658371377</c:v>
                </c:pt>
                <c:pt idx="2948">
                  <c:v>0.675034954783865</c:v>
                </c:pt>
                <c:pt idx="2949">
                  <c:v>0.674648578286081</c:v>
                </c:pt>
                <c:pt idx="2950">
                  <c:v>0.673714274660943</c:v>
                </c:pt>
                <c:pt idx="2951">
                  <c:v>0.673067593154192</c:v>
                </c:pt>
                <c:pt idx="2952">
                  <c:v>0.672770755841207</c:v>
                </c:pt>
                <c:pt idx="2953">
                  <c:v>0.672572923285723</c:v>
                </c:pt>
                <c:pt idx="2954">
                  <c:v>0.671746725353835</c:v>
                </c:pt>
                <c:pt idx="2955">
                  <c:v>0.67172082440115</c:v>
                </c:pt>
                <c:pt idx="2956">
                  <c:v>0.669446327731841</c:v>
                </c:pt>
                <c:pt idx="2957">
                  <c:v>0.669338847034934</c:v>
                </c:pt>
                <c:pt idx="2958">
                  <c:v>0.669058160874248</c:v>
                </c:pt>
                <c:pt idx="2959">
                  <c:v>0.668687534824986</c:v>
                </c:pt>
                <c:pt idx="2960">
                  <c:v>0.668436032417313</c:v>
                </c:pt>
                <c:pt idx="2961">
                  <c:v>0.668381684517708</c:v>
                </c:pt>
                <c:pt idx="2962">
                  <c:v>0.668241423824315</c:v>
                </c:pt>
                <c:pt idx="2963">
                  <c:v>0.667954666346801</c:v>
                </c:pt>
                <c:pt idx="2964">
                  <c:v>0.667924007482624</c:v>
                </c:pt>
                <c:pt idx="2965">
                  <c:v>0.667861549680556</c:v>
                </c:pt>
                <c:pt idx="2966">
                  <c:v>0.667463001631031</c:v>
                </c:pt>
                <c:pt idx="2967">
                  <c:v>0.66705082922557</c:v>
                </c:pt>
                <c:pt idx="2968">
                  <c:v>0.66692014235523</c:v>
                </c:pt>
                <c:pt idx="2969">
                  <c:v>0.666809871790399</c:v>
                </c:pt>
                <c:pt idx="2970">
                  <c:v>0.665400671319716</c:v>
                </c:pt>
                <c:pt idx="2971">
                  <c:v>0.664079726188665</c:v>
                </c:pt>
                <c:pt idx="2972">
                  <c:v>0.663330499632103</c:v>
                </c:pt>
                <c:pt idx="2973">
                  <c:v>0.662771623730612</c:v>
                </c:pt>
                <c:pt idx="2974">
                  <c:v>0.662615704516549</c:v>
                </c:pt>
                <c:pt idx="2975">
                  <c:v>0.662318848297409</c:v>
                </c:pt>
                <c:pt idx="2976">
                  <c:v>0.662230053129123</c:v>
                </c:pt>
                <c:pt idx="2977">
                  <c:v>0.662059044471794</c:v>
                </c:pt>
                <c:pt idx="2978">
                  <c:v>0.660801578578857</c:v>
                </c:pt>
                <c:pt idx="2979">
                  <c:v>0.659773889142186</c:v>
                </c:pt>
                <c:pt idx="2980">
                  <c:v>0.659741090341177</c:v>
                </c:pt>
                <c:pt idx="2981">
                  <c:v>0.659155396105506</c:v>
                </c:pt>
                <c:pt idx="2982">
                  <c:v>0.658159736468376</c:v>
                </c:pt>
                <c:pt idx="2983">
                  <c:v>0.657896271697962</c:v>
                </c:pt>
                <c:pt idx="2984">
                  <c:v>0.657678042550012</c:v>
                </c:pt>
                <c:pt idx="2985">
                  <c:v>0.657261665049498</c:v>
                </c:pt>
                <c:pt idx="2986">
                  <c:v>0.657212190531809</c:v>
                </c:pt>
                <c:pt idx="2987">
                  <c:v>0.657020684801169</c:v>
                </c:pt>
                <c:pt idx="2988">
                  <c:v>0.656143444198481</c:v>
                </c:pt>
                <c:pt idx="2989">
                  <c:v>0.65543483145262</c:v>
                </c:pt>
                <c:pt idx="2990">
                  <c:v>0.654987261090876</c:v>
                </c:pt>
                <c:pt idx="2991">
                  <c:v>0.654902535344801</c:v>
                </c:pt>
                <c:pt idx="2992">
                  <c:v>0.654353874187602</c:v>
                </c:pt>
                <c:pt idx="2993">
                  <c:v>0.653847955007112</c:v>
                </c:pt>
                <c:pt idx="2994">
                  <c:v>0.653274114288522</c:v>
                </c:pt>
                <c:pt idx="2995">
                  <c:v>0.651747369080595</c:v>
                </c:pt>
                <c:pt idx="2996">
                  <c:v>0.65169093560604</c:v>
                </c:pt>
                <c:pt idx="2997">
                  <c:v>0.650537494040462</c:v>
                </c:pt>
                <c:pt idx="2998">
                  <c:v>0.650419983625964</c:v>
                </c:pt>
                <c:pt idx="2999">
                  <c:v>0.650046714321097</c:v>
                </c:pt>
                <c:pt idx="3000">
                  <c:v>0.648920709065535</c:v>
                </c:pt>
                <c:pt idx="3001">
                  <c:v>0.648758464205779</c:v>
                </c:pt>
                <c:pt idx="3002">
                  <c:v>0.648704512639749</c:v>
                </c:pt>
                <c:pt idx="3003">
                  <c:v>0.64765973969251</c:v>
                </c:pt>
                <c:pt idx="3004">
                  <c:v>0.647276793100896</c:v>
                </c:pt>
                <c:pt idx="3005">
                  <c:v>0.646448479689265</c:v>
                </c:pt>
                <c:pt idx="3006">
                  <c:v>0.646371915780454</c:v>
                </c:pt>
                <c:pt idx="3007">
                  <c:v>0.645631989613814</c:v>
                </c:pt>
                <c:pt idx="3008">
                  <c:v>0.64503373774909</c:v>
                </c:pt>
                <c:pt idx="3009">
                  <c:v>0.644559390898955</c:v>
                </c:pt>
                <c:pt idx="3010">
                  <c:v>0.644295156021629</c:v>
                </c:pt>
                <c:pt idx="3011">
                  <c:v>0.644026062057231</c:v>
                </c:pt>
                <c:pt idx="3012">
                  <c:v>0.642787432069781</c:v>
                </c:pt>
                <c:pt idx="3013">
                  <c:v>0.642405633042964</c:v>
                </c:pt>
                <c:pt idx="3014">
                  <c:v>0.641882962192677</c:v>
                </c:pt>
                <c:pt idx="3015">
                  <c:v>0.641535880705856</c:v>
                </c:pt>
                <c:pt idx="3016">
                  <c:v>0.641497807752206</c:v>
                </c:pt>
                <c:pt idx="3017">
                  <c:v>0.64075019673347</c:v>
                </c:pt>
                <c:pt idx="3018">
                  <c:v>0.6407193020374</c:v>
                </c:pt>
                <c:pt idx="3019">
                  <c:v>0.640668625923124</c:v>
                </c:pt>
                <c:pt idx="3020">
                  <c:v>0.639539462581374</c:v>
                </c:pt>
                <c:pt idx="3021">
                  <c:v>0.639268189517302</c:v>
                </c:pt>
                <c:pt idx="3022">
                  <c:v>0.639022047529327</c:v>
                </c:pt>
                <c:pt idx="3023">
                  <c:v>0.638854049169904</c:v>
                </c:pt>
                <c:pt idx="3024">
                  <c:v>0.638300791653038</c:v>
                </c:pt>
                <c:pt idx="3025">
                  <c:v>0.638262253093869</c:v>
                </c:pt>
                <c:pt idx="3026">
                  <c:v>0.638099749766526</c:v>
                </c:pt>
                <c:pt idx="3027">
                  <c:v>0.63791173147326</c:v>
                </c:pt>
                <c:pt idx="3028">
                  <c:v>0.637193302221623</c:v>
                </c:pt>
                <c:pt idx="3029">
                  <c:v>0.637099863271741</c:v>
                </c:pt>
                <c:pt idx="3030">
                  <c:v>0.636483863826898</c:v>
                </c:pt>
                <c:pt idx="3031">
                  <c:v>0.635991062942833</c:v>
                </c:pt>
                <c:pt idx="3032">
                  <c:v>0.635173631516296</c:v>
                </c:pt>
                <c:pt idx="3033">
                  <c:v>0.634512168954221</c:v>
                </c:pt>
                <c:pt idx="3034">
                  <c:v>0.633701744072977</c:v>
                </c:pt>
                <c:pt idx="3035">
                  <c:v>0.632773284523447</c:v>
                </c:pt>
                <c:pt idx="3036">
                  <c:v>0.632621134724723</c:v>
                </c:pt>
                <c:pt idx="3037">
                  <c:v>0.631785305250187</c:v>
                </c:pt>
                <c:pt idx="3038">
                  <c:v>0.631368605001897</c:v>
                </c:pt>
                <c:pt idx="3039">
                  <c:v>0.631349058972943</c:v>
                </c:pt>
                <c:pt idx="3040">
                  <c:v>0.63112166547407</c:v>
                </c:pt>
                <c:pt idx="3041">
                  <c:v>0.630381868753796</c:v>
                </c:pt>
                <c:pt idx="3042">
                  <c:v>0.630358770865583</c:v>
                </c:pt>
                <c:pt idx="3043">
                  <c:v>0.62886736087346</c:v>
                </c:pt>
                <c:pt idx="3044">
                  <c:v>0.628663635811129</c:v>
                </c:pt>
                <c:pt idx="3045">
                  <c:v>0.628631888586716</c:v>
                </c:pt>
                <c:pt idx="3046">
                  <c:v>0.627679128497564</c:v>
                </c:pt>
                <c:pt idx="3047">
                  <c:v>0.627324388061519</c:v>
                </c:pt>
                <c:pt idx="3048">
                  <c:v>0.627224458227938</c:v>
                </c:pt>
                <c:pt idx="3049">
                  <c:v>0.627171376827481</c:v>
                </c:pt>
                <c:pt idx="3050">
                  <c:v>0.625681814982466</c:v>
                </c:pt>
                <c:pt idx="3051">
                  <c:v>0.625102439044219</c:v>
                </c:pt>
                <c:pt idx="3052">
                  <c:v>0.624341341401598</c:v>
                </c:pt>
                <c:pt idx="3053">
                  <c:v>0.624305059547291</c:v>
                </c:pt>
                <c:pt idx="3054">
                  <c:v>0.623554300159553</c:v>
                </c:pt>
                <c:pt idx="3055">
                  <c:v>0.622734600433735</c:v>
                </c:pt>
                <c:pt idx="3056">
                  <c:v>0.622472055525581</c:v>
                </c:pt>
                <c:pt idx="3057">
                  <c:v>0.622450946124762</c:v>
                </c:pt>
                <c:pt idx="3058">
                  <c:v>0.622172232686046</c:v>
                </c:pt>
                <c:pt idx="3059">
                  <c:v>0.621988927882137</c:v>
                </c:pt>
                <c:pt idx="3060">
                  <c:v>0.621827315751497</c:v>
                </c:pt>
                <c:pt idx="3061">
                  <c:v>0.621468157965442</c:v>
                </c:pt>
                <c:pt idx="3062">
                  <c:v>0.62133924020394</c:v>
                </c:pt>
                <c:pt idx="3063">
                  <c:v>0.620924779625572</c:v>
                </c:pt>
                <c:pt idx="3064">
                  <c:v>0.620177026885972</c:v>
                </c:pt>
                <c:pt idx="3065">
                  <c:v>0.61880393376034</c:v>
                </c:pt>
                <c:pt idx="3066">
                  <c:v>0.618178831034312</c:v>
                </c:pt>
                <c:pt idx="3067">
                  <c:v>0.617542984049058</c:v>
                </c:pt>
                <c:pt idx="3068">
                  <c:v>0.615507286328496</c:v>
                </c:pt>
                <c:pt idx="3069">
                  <c:v>0.615432439646489</c:v>
                </c:pt>
                <c:pt idx="3070">
                  <c:v>0.615217827858189</c:v>
                </c:pt>
                <c:pt idx="3071">
                  <c:v>0.614478050020012</c:v>
                </c:pt>
                <c:pt idx="3072">
                  <c:v>0.614359695082775</c:v>
                </c:pt>
                <c:pt idx="3073">
                  <c:v>0.614071537535224</c:v>
                </c:pt>
                <c:pt idx="3074">
                  <c:v>0.613542138386366</c:v>
                </c:pt>
                <c:pt idx="3075">
                  <c:v>0.612914565982868</c:v>
                </c:pt>
                <c:pt idx="3076">
                  <c:v>0.612278827648761</c:v>
                </c:pt>
                <c:pt idx="3077">
                  <c:v>0.612037004353712</c:v>
                </c:pt>
                <c:pt idx="3078">
                  <c:v>0.611869904021993</c:v>
                </c:pt>
                <c:pt idx="3079">
                  <c:v>0.611462659740356</c:v>
                </c:pt>
                <c:pt idx="3080">
                  <c:v>0.611399609244526</c:v>
                </c:pt>
                <c:pt idx="3081">
                  <c:v>0.61118916105941</c:v>
                </c:pt>
                <c:pt idx="3082">
                  <c:v>0.611162518526802</c:v>
                </c:pt>
                <c:pt idx="3083">
                  <c:v>0.611132104975835</c:v>
                </c:pt>
                <c:pt idx="3084">
                  <c:v>0.611061725635294</c:v>
                </c:pt>
                <c:pt idx="3085">
                  <c:v>0.610374409375466</c:v>
                </c:pt>
                <c:pt idx="3086">
                  <c:v>0.608836131485339</c:v>
                </c:pt>
                <c:pt idx="3087">
                  <c:v>0.608832006776979</c:v>
                </c:pt>
                <c:pt idx="3088">
                  <c:v>0.60872473393849</c:v>
                </c:pt>
                <c:pt idx="3089">
                  <c:v>0.608541937754229</c:v>
                </c:pt>
                <c:pt idx="3090">
                  <c:v>0.608321924437101</c:v>
                </c:pt>
                <c:pt idx="3091">
                  <c:v>0.607783957684992</c:v>
                </c:pt>
                <c:pt idx="3092">
                  <c:v>0.607538081321849</c:v>
                </c:pt>
                <c:pt idx="3093">
                  <c:v>0.60693161615779</c:v>
                </c:pt>
                <c:pt idx="3094">
                  <c:v>0.606553161100638</c:v>
                </c:pt>
                <c:pt idx="3095">
                  <c:v>0.606215977130669</c:v>
                </c:pt>
                <c:pt idx="3096">
                  <c:v>0.605794431752376</c:v>
                </c:pt>
                <c:pt idx="3097">
                  <c:v>0.605208284985437</c:v>
                </c:pt>
                <c:pt idx="3098">
                  <c:v>0.603879401282219</c:v>
                </c:pt>
                <c:pt idx="3099">
                  <c:v>0.603445767740188</c:v>
                </c:pt>
                <c:pt idx="3100">
                  <c:v>0.603072538462423</c:v>
                </c:pt>
                <c:pt idx="3101">
                  <c:v>0.602866388738651</c:v>
                </c:pt>
                <c:pt idx="3102">
                  <c:v>0.601978355180433</c:v>
                </c:pt>
                <c:pt idx="3103">
                  <c:v>0.601918870031213</c:v>
                </c:pt>
                <c:pt idx="3104">
                  <c:v>0.60166842627863</c:v>
                </c:pt>
                <c:pt idx="3105">
                  <c:v>0.601518624316756</c:v>
                </c:pt>
                <c:pt idx="3106">
                  <c:v>0.6010569594687</c:v>
                </c:pt>
                <c:pt idx="3107">
                  <c:v>0.600757792839566</c:v>
                </c:pt>
                <c:pt idx="3108">
                  <c:v>0.600368383489877</c:v>
                </c:pt>
                <c:pt idx="3109">
                  <c:v>0.599783663693599</c:v>
                </c:pt>
                <c:pt idx="3110">
                  <c:v>0.598688204507792</c:v>
                </c:pt>
                <c:pt idx="3111">
                  <c:v>0.59832022408205</c:v>
                </c:pt>
                <c:pt idx="3112">
                  <c:v>0.598298333406042</c:v>
                </c:pt>
                <c:pt idx="3113">
                  <c:v>0.598026060571086</c:v>
                </c:pt>
                <c:pt idx="3114">
                  <c:v>0.597986651749126</c:v>
                </c:pt>
                <c:pt idx="3115">
                  <c:v>0.597904194868966</c:v>
                </c:pt>
                <c:pt idx="3116">
                  <c:v>0.597867691912927</c:v>
                </c:pt>
                <c:pt idx="3117">
                  <c:v>0.597532258228767</c:v>
                </c:pt>
                <c:pt idx="3118">
                  <c:v>0.597110440521217</c:v>
                </c:pt>
                <c:pt idx="3119">
                  <c:v>0.5969647304063</c:v>
                </c:pt>
                <c:pt idx="3120">
                  <c:v>0.596432770802876</c:v>
                </c:pt>
                <c:pt idx="3121">
                  <c:v>0.596265367695151</c:v>
                </c:pt>
                <c:pt idx="3122">
                  <c:v>0.596159260092405</c:v>
                </c:pt>
                <c:pt idx="3123">
                  <c:v>0.595904660608319</c:v>
                </c:pt>
                <c:pt idx="3124">
                  <c:v>0.595289950323247</c:v>
                </c:pt>
                <c:pt idx="3125">
                  <c:v>0.594731446594073</c:v>
                </c:pt>
                <c:pt idx="3126">
                  <c:v>0.594726293356628</c:v>
                </c:pt>
                <c:pt idx="3127">
                  <c:v>0.594123939980885</c:v>
                </c:pt>
                <c:pt idx="3128">
                  <c:v>0.593764760921435</c:v>
                </c:pt>
                <c:pt idx="3129">
                  <c:v>0.593535247912725</c:v>
                </c:pt>
                <c:pt idx="3130">
                  <c:v>0.592966186342419</c:v>
                </c:pt>
                <c:pt idx="3131">
                  <c:v>0.592658352771734</c:v>
                </c:pt>
                <c:pt idx="3132">
                  <c:v>0.592459605719696</c:v>
                </c:pt>
                <c:pt idx="3133">
                  <c:v>0.591401073938738</c:v>
                </c:pt>
                <c:pt idx="3134">
                  <c:v>0.591099667952117</c:v>
                </c:pt>
                <c:pt idx="3135">
                  <c:v>0.590135754956912</c:v>
                </c:pt>
                <c:pt idx="3136">
                  <c:v>0.589954055227935</c:v>
                </c:pt>
                <c:pt idx="3137">
                  <c:v>0.589465670331878</c:v>
                </c:pt>
                <c:pt idx="3138">
                  <c:v>0.589198128550016</c:v>
                </c:pt>
                <c:pt idx="3139">
                  <c:v>0.588971034764663</c:v>
                </c:pt>
                <c:pt idx="3140">
                  <c:v>0.588948582396413</c:v>
                </c:pt>
                <c:pt idx="3141">
                  <c:v>0.588544660333386</c:v>
                </c:pt>
                <c:pt idx="3142">
                  <c:v>0.588276940273835</c:v>
                </c:pt>
                <c:pt idx="3143">
                  <c:v>0.588222939511053</c:v>
                </c:pt>
                <c:pt idx="3144">
                  <c:v>0.588150924533364</c:v>
                </c:pt>
                <c:pt idx="3145">
                  <c:v>0.587939432533078</c:v>
                </c:pt>
                <c:pt idx="3146">
                  <c:v>0.587591203781479</c:v>
                </c:pt>
                <c:pt idx="3147">
                  <c:v>0.587519745416366</c:v>
                </c:pt>
                <c:pt idx="3148">
                  <c:v>0.586528968117618</c:v>
                </c:pt>
                <c:pt idx="3149">
                  <c:v>0.585661152225848</c:v>
                </c:pt>
                <c:pt idx="3150">
                  <c:v>0.585601191828571</c:v>
                </c:pt>
                <c:pt idx="3151">
                  <c:v>0.585433648763774</c:v>
                </c:pt>
                <c:pt idx="3152">
                  <c:v>0.585255681640789</c:v>
                </c:pt>
                <c:pt idx="3153">
                  <c:v>0.583954690628064</c:v>
                </c:pt>
                <c:pt idx="3154">
                  <c:v>0.583820774554534</c:v>
                </c:pt>
                <c:pt idx="3155">
                  <c:v>0.583599735465004</c:v>
                </c:pt>
                <c:pt idx="3156">
                  <c:v>0.583430424722087</c:v>
                </c:pt>
                <c:pt idx="3157">
                  <c:v>0.583305261542487</c:v>
                </c:pt>
                <c:pt idx="3158">
                  <c:v>0.583090623583695</c:v>
                </c:pt>
                <c:pt idx="3159">
                  <c:v>0.582822674921001</c:v>
                </c:pt>
                <c:pt idx="3160">
                  <c:v>0.582630289326318</c:v>
                </c:pt>
                <c:pt idx="3161">
                  <c:v>0.582180658723327</c:v>
                </c:pt>
                <c:pt idx="3162">
                  <c:v>0.581703461845324</c:v>
                </c:pt>
                <c:pt idx="3163">
                  <c:v>0.581702166435643</c:v>
                </c:pt>
                <c:pt idx="3164">
                  <c:v>0.580599955686989</c:v>
                </c:pt>
                <c:pt idx="3165">
                  <c:v>0.579195981942562</c:v>
                </c:pt>
                <c:pt idx="3166">
                  <c:v>0.578509973686916</c:v>
                </c:pt>
                <c:pt idx="3167">
                  <c:v>0.578374853116117</c:v>
                </c:pt>
                <c:pt idx="3168">
                  <c:v>0.578331050040809</c:v>
                </c:pt>
                <c:pt idx="3169">
                  <c:v>0.578297693278678</c:v>
                </c:pt>
                <c:pt idx="3170">
                  <c:v>0.577832239891794</c:v>
                </c:pt>
                <c:pt idx="3171">
                  <c:v>0.575944111252455</c:v>
                </c:pt>
                <c:pt idx="3172">
                  <c:v>0.575825820203969</c:v>
                </c:pt>
                <c:pt idx="3173">
                  <c:v>0.575371577461744</c:v>
                </c:pt>
                <c:pt idx="3174">
                  <c:v>0.57499607677565</c:v>
                </c:pt>
                <c:pt idx="3175">
                  <c:v>0.573349130496764</c:v>
                </c:pt>
                <c:pt idx="3176">
                  <c:v>0.573117542357239</c:v>
                </c:pt>
                <c:pt idx="3177">
                  <c:v>0.573047701901331</c:v>
                </c:pt>
                <c:pt idx="3178">
                  <c:v>0.572718260224356</c:v>
                </c:pt>
                <c:pt idx="3179">
                  <c:v>0.572702707535603</c:v>
                </c:pt>
                <c:pt idx="3180">
                  <c:v>0.572289888868079</c:v>
                </c:pt>
                <c:pt idx="3181">
                  <c:v>0.572214533614549</c:v>
                </c:pt>
                <c:pt idx="3182">
                  <c:v>0.572073239026357</c:v>
                </c:pt>
                <c:pt idx="3183">
                  <c:v>0.571614711118037</c:v>
                </c:pt>
                <c:pt idx="3184">
                  <c:v>0.571592467818616</c:v>
                </c:pt>
                <c:pt idx="3185">
                  <c:v>0.571463176663676</c:v>
                </c:pt>
                <c:pt idx="3186">
                  <c:v>0.571452816536014</c:v>
                </c:pt>
                <c:pt idx="3187">
                  <c:v>0.570891871281074</c:v>
                </c:pt>
                <c:pt idx="3188">
                  <c:v>0.570324901702248</c:v>
                </c:pt>
                <c:pt idx="3189">
                  <c:v>0.570246629673392</c:v>
                </c:pt>
                <c:pt idx="3190">
                  <c:v>0.570206840906938</c:v>
                </c:pt>
                <c:pt idx="3191">
                  <c:v>0.569748029961328</c:v>
                </c:pt>
                <c:pt idx="3192">
                  <c:v>0.569369235487631</c:v>
                </c:pt>
                <c:pt idx="3193">
                  <c:v>0.56864398776389</c:v>
                </c:pt>
                <c:pt idx="3194">
                  <c:v>0.568614602568588</c:v>
                </c:pt>
                <c:pt idx="3195">
                  <c:v>0.568470932515588</c:v>
                </c:pt>
                <c:pt idx="3196">
                  <c:v>0.568446287335133</c:v>
                </c:pt>
                <c:pt idx="3197">
                  <c:v>0.56750917460244</c:v>
                </c:pt>
                <c:pt idx="3198">
                  <c:v>0.566865934711671</c:v>
                </c:pt>
                <c:pt idx="3199">
                  <c:v>0.566232057765303</c:v>
                </c:pt>
                <c:pt idx="3200">
                  <c:v>0.566224380800083</c:v>
                </c:pt>
                <c:pt idx="3201">
                  <c:v>0.565686738924871</c:v>
                </c:pt>
                <c:pt idx="3202">
                  <c:v>0.565632907621009</c:v>
                </c:pt>
                <c:pt idx="3203">
                  <c:v>0.564510914223943</c:v>
                </c:pt>
                <c:pt idx="3204">
                  <c:v>0.564090062848864</c:v>
                </c:pt>
                <c:pt idx="3205">
                  <c:v>0.564052188827504</c:v>
                </c:pt>
                <c:pt idx="3206">
                  <c:v>0.563490346899495</c:v>
                </c:pt>
                <c:pt idx="3207">
                  <c:v>0.563010985245994</c:v>
                </c:pt>
                <c:pt idx="3208">
                  <c:v>0.562799373075143</c:v>
                </c:pt>
                <c:pt idx="3209">
                  <c:v>0.562439562524433</c:v>
                </c:pt>
                <c:pt idx="3210">
                  <c:v>0.562367873717107</c:v>
                </c:pt>
                <c:pt idx="3211">
                  <c:v>0.562307929571537</c:v>
                </c:pt>
                <c:pt idx="3212">
                  <c:v>0.561792834372732</c:v>
                </c:pt>
                <c:pt idx="3213">
                  <c:v>0.561538066596255</c:v>
                </c:pt>
                <c:pt idx="3214">
                  <c:v>0.561420938659363</c:v>
                </c:pt>
                <c:pt idx="3215">
                  <c:v>0.560949153317464</c:v>
                </c:pt>
                <c:pt idx="3216">
                  <c:v>0.56092430625701</c:v>
                </c:pt>
                <c:pt idx="3217">
                  <c:v>0.560672974134811</c:v>
                </c:pt>
                <c:pt idx="3218">
                  <c:v>0.559924022421478</c:v>
                </c:pt>
                <c:pt idx="3219">
                  <c:v>0.55941760015582</c:v>
                </c:pt>
                <c:pt idx="3220">
                  <c:v>0.558145984159666</c:v>
                </c:pt>
                <c:pt idx="3221">
                  <c:v>0.557649477517357</c:v>
                </c:pt>
                <c:pt idx="3222">
                  <c:v>0.557208877343587</c:v>
                </c:pt>
                <c:pt idx="3223">
                  <c:v>0.557136119205674</c:v>
                </c:pt>
                <c:pt idx="3224">
                  <c:v>0.557104930100353</c:v>
                </c:pt>
                <c:pt idx="3225">
                  <c:v>0.556551125031203</c:v>
                </c:pt>
                <c:pt idx="3226">
                  <c:v>0.556309578768851</c:v>
                </c:pt>
                <c:pt idx="3227">
                  <c:v>0.555591147899442</c:v>
                </c:pt>
                <c:pt idx="3228">
                  <c:v>0.554134482059536</c:v>
                </c:pt>
                <c:pt idx="3229">
                  <c:v>0.553962477023021</c:v>
                </c:pt>
                <c:pt idx="3230">
                  <c:v>0.55390987127118</c:v>
                </c:pt>
                <c:pt idx="3231">
                  <c:v>0.553773262967687</c:v>
                </c:pt>
                <c:pt idx="3232">
                  <c:v>0.553578797353811</c:v>
                </c:pt>
                <c:pt idx="3233">
                  <c:v>0.553513478962746</c:v>
                </c:pt>
                <c:pt idx="3234">
                  <c:v>0.55316550775113</c:v>
                </c:pt>
                <c:pt idx="3235">
                  <c:v>0.552943854952531</c:v>
                </c:pt>
                <c:pt idx="3236">
                  <c:v>0.552940720607555</c:v>
                </c:pt>
                <c:pt idx="3237">
                  <c:v>0.552275588345717</c:v>
                </c:pt>
                <c:pt idx="3238">
                  <c:v>0.551636304314244</c:v>
                </c:pt>
                <c:pt idx="3239">
                  <c:v>0.551605217546423</c:v>
                </c:pt>
                <c:pt idx="3240">
                  <c:v>0.549061064301617</c:v>
                </c:pt>
                <c:pt idx="3241">
                  <c:v>0.549051159508201</c:v>
                </c:pt>
                <c:pt idx="3242">
                  <c:v>0.548913387548811</c:v>
                </c:pt>
                <c:pt idx="3243">
                  <c:v>0.548864260029207</c:v>
                </c:pt>
                <c:pt idx="3244">
                  <c:v>0.548607757602729</c:v>
                </c:pt>
                <c:pt idx="3245">
                  <c:v>0.548207252281536</c:v>
                </c:pt>
                <c:pt idx="3246">
                  <c:v>0.548115213854624</c:v>
                </c:pt>
                <c:pt idx="3247">
                  <c:v>0.548098429448003</c:v>
                </c:pt>
                <c:pt idx="3248">
                  <c:v>0.547834291135499</c:v>
                </c:pt>
                <c:pt idx="3249">
                  <c:v>0.547394024172658</c:v>
                </c:pt>
                <c:pt idx="3250">
                  <c:v>0.547313745621933</c:v>
                </c:pt>
                <c:pt idx="3251">
                  <c:v>0.547294857442175</c:v>
                </c:pt>
                <c:pt idx="3252">
                  <c:v>0.54726315265157</c:v>
                </c:pt>
                <c:pt idx="3253">
                  <c:v>0.547146527800231</c:v>
                </c:pt>
                <c:pt idx="3254">
                  <c:v>0.546567309727098</c:v>
                </c:pt>
                <c:pt idx="3255">
                  <c:v>0.544877648889808</c:v>
                </c:pt>
                <c:pt idx="3256">
                  <c:v>0.54458822594306</c:v>
                </c:pt>
                <c:pt idx="3257">
                  <c:v>0.544035414931421</c:v>
                </c:pt>
                <c:pt idx="3258">
                  <c:v>0.543282213193183</c:v>
                </c:pt>
                <c:pt idx="3259">
                  <c:v>0.543033283828355</c:v>
                </c:pt>
                <c:pt idx="3260">
                  <c:v>0.54232930916531</c:v>
                </c:pt>
                <c:pt idx="3261">
                  <c:v>0.542185591398988</c:v>
                </c:pt>
                <c:pt idx="3262">
                  <c:v>0.541754375606401</c:v>
                </c:pt>
                <c:pt idx="3263">
                  <c:v>0.540843467451431</c:v>
                </c:pt>
                <c:pt idx="3264">
                  <c:v>0.540662860112751</c:v>
                </c:pt>
                <c:pt idx="3265">
                  <c:v>0.539762910273813</c:v>
                </c:pt>
                <c:pt idx="3266">
                  <c:v>0.539237177445988</c:v>
                </c:pt>
                <c:pt idx="3267">
                  <c:v>0.538904340273428</c:v>
                </c:pt>
                <c:pt idx="3268">
                  <c:v>0.538764778332807</c:v>
                </c:pt>
                <c:pt idx="3269">
                  <c:v>0.538632199257918</c:v>
                </c:pt>
                <c:pt idx="3270">
                  <c:v>0.538414404349519</c:v>
                </c:pt>
                <c:pt idx="3271">
                  <c:v>0.538321946817699</c:v>
                </c:pt>
                <c:pt idx="3272">
                  <c:v>0.538281376637011</c:v>
                </c:pt>
                <c:pt idx="3273">
                  <c:v>0.5367889289029</c:v>
                </c:pt>
                <c:pt idx="3274">
                  <c:v>0.536525995369575</c:v>
                </c:pt>
                <c:pt idx="3275">
                  <c:v>0.536114910393055</c:v>
                </c:pt>
                <c:pt idx="3276">
                  <c:v>0.536087595393014</c:v>
                </c:pt>
                <c:pt idx="3277">
                  <c:v>0.535893346632331</c:v>
                </c:pt>
                <c:pt idx="3278">
                  <c:v>0.535878214608714</c:v>
                </c:pt>
                <c:pt idx="3279">
                  <c:v>0.535672865787133</c:v>
                </c:pt>
                <c:pt idx="3280">
                  <c:v>0.534872989045992</c:v>
                </c:pt>
                <c:pt idx="3281">
                  <c:v>0.534378216047536</c:v>
                </c:pt>
                <c:pt idx="3282">
                  <c:v>0.533726065118077</c:v>
                </c:pt>
                <c:pt idx="3283">
                  <c:v>0.533597812805884</c:v>
                </c:pt>
                <c:pt idx="3284">
                  <c:v>0.533115016981636</c:v>
                </c:pt>
                <c:pt idx="3285">
                  <c:v>0.533072763817814</c:v>
                </c:pt>
                <c:pt idx="3286">
                  <c:v>0.532973237639811</c:v>
                </c:pt>
                <c:pt idx="3287">
                  <c:v>0.532703077305871</c:v>
                </c:pt>
                <c:pt idx="3288">
                  <c:v>0.532291755429146</c:v>
                </c:pt>
                <c:pt idx="3289">
                  <c:v>0.532264995789623</c:v>
                </c:pt>
                <c:pt idx="3290">
                  <c:v>0.531779982044053</c:v>
                </c:pt>
                <c:pt idx="3291">
                  <c:v>0.531762604548481</c:v>
                </c:pt>
                <c:pt idx="3292">
                  <c:v>0.53167489349245</c:v>
                </c:pt>
                <c:pt idx="3293">
                  <c:v>0.531389639483625</c:v>
                </c:pt>
                <c:pt idx="3294">
                  <c:v>0.531209417544987</c:v>
                </c:pt>
                <c:pt idx="3295">
                  <c:v>0.530877763880437</c:v>
                </c:pt>
                <c:pt idx="3296">
                  <c:v>0.530248003469372</c:v>
                </c:pt>
                <c:pt idx="3297">
                  <c:v>0.52987850788101</c:v>
                </c:pt>
                <c:pt idx="3298">
                  <c:v>0.529653675184578</c:v>
                </c:pt>
                <c:pt idx="3299">
                  <c:v>0.529408662671009</c:v>
                </c:pt>
                <c:pt idx="3300">
                  <c:v>0.529316799238906</c:v>
                </c:pt>
                <c:pt idx="3301">
                  <c:v>0.52907633023075</c:v>
                </c:pt>
                <c:pt idx="3302">
                  <c:v>0.528914465235974</c:v>
                </c:pt>
                <c:pt idx="3303">
                  <c:v>0.52847000522435</c:v>
                </c:pt>
                <c:pt idx="3304">
                  <c:v>0.528311597221906</c:v>
                </c:pt>
                <c:pt idx="3305">
                  <c:v>0.52753753122634</c:v>
                </c:pt>
                <c:pt idx="3306">
                  <c:v>0.525684316717292</c:v>
                </c:pt>
                <c:pt idx="3307">
                  <c:v>0.525596450780072</c:v>
                </c:pt>
                <c:pt idx="3308">
                  <c:v>0.525038409639464</c:v>
                </c:pt>
                <c:pt idx="3309">
                  <c:v>0.524589682767893</c:v>
                </c:pt>
                <c:pt idx="3310">
                  <c:v>0.524381212693182</c:v>
                </c:pt>
                <c:pt idx="3311">
                  <c:v>0.523452800588227</c:v>
                </c:pt>
                <c:pt idx="3312">
                  <c:v>0.523212240276602</c:v>
                </c:pt>
                <c:pt idx="3313">
                  <c:v>0.52318806821349</c:v>
                </c:pt>
                <c:pt idx="3314">
                  <c:v>0.52139405281902</c:v>
                </c:pt>
                <c:pt idx="3315">
                  <c:v>0.520685602865851</c:v>
                </c:pt>
                <c:pt idx="3316">
                  <c:v>0.520544692162292</c:v>
                </c:pt>
                <c:pt idx="3317">
                  <c:v>0.520225545320855</c:v>
                </c:pt>
                <c:pt idx="3318">
                  <c:v>0.519776317448946</c:v>
                </c:pt>
                <c:pt idx="3319">
                  <c:v>0.519660891849249</c:v>
                </c:pt>
                <c:pt idx="3320">
                  <c:v>0.519559285024414</c:v>
                </c:pt>
                <c:pt idx="3321">
                  <c:v>0.519277179336879</c:v>
                </c:pt>
                <c:pt idx="3322">
                  <c:v>0.519219254640944</c:v>
                </c:pt>
                <c:pt idx="3323">
                  <c:v>0.519193495873161</c:v>
                </c:pt>
                <c:pt idx="3324">
                  <c:v>0.518982066904228</c:v>
                </c:pt>
                <c:pt idx="3325">
                  <c:v>0.518874886687214</c:v>
                </c:pt>
                <c:pt idx="3326">
                  <c:v>0.517911285266996</c:v>
                </c:pt>
                <c:pt idx="3327">
                  <c:v>0.517448235658852</c:v>
                </c:pt>
                <c:pt idx="3328">
                  <c:v>0.51675334405123</c:v>
                </c:pt>
                <c:pt idx="3329">
                  <c:v>0.516463695627923</c:v>
                </c:pt>
                <c:pt idx="3330">
                  <c:v>0.516452340200507</c:v>
                </c:pt>
                <c:pt idx="3331">
                  <c:v>0.516115212617594</c:v>
                </c:pt>
                <c:pt idx="3332">
                  <c:v>0.515975532365828</c:v>
                </c:pt>
                <c:pt idx="3333">
                  <c:v>0.515919422839436</c:v>
                </c:pt>
                <c:pt idx="3334">
                  <c:v>0.515404383693857</c:v>
                </c:pt>
                <c:pt idx="3335">
                  <c:v>0.515067887445932</c:v>
                </c:pt>
                <c:pt idx="3336">
                  <c:v>0.514700191758241</c:v>
                </c:pt>
                <c:pt idx="3337">
                  <c:v>0.514663614609395</c:v>
                </c:pt>
                <c:pt idx="3338">
                  <c:v>0.514418238014501</c:v>
                </c:pt>
                <c:pt idx="3339">
                  <c:v>0.514341401212113</c:v>
                </c:pt>
                <c:pt idx="3340">
                  <c:v>0.514113425868166</c:v>
                </c:pt>
                <c:pt idx="3341">
                  <c:v>0.513952265196959</c:v>
                </c:pt>
                <c:pt idx="3342">
                  <c:v>0.513742033609532</c:v>
                </c:pt>
                <c:pt idx="3343">
                  <c:v>0.513503566493316</c:v>
                </c:pt>
                <c:pt idx="3344">
                  <c:v>0.512894557046893</c:v>
                </c:pt>
                <c:pt idx="3345">
                  <c:v>0.512683916194303</c:v>
                </c:pt>
                <c:pt idx="3346">
                  <c:v>0.512636218346706</c:v>
                </c:pt>
                <c:pt idx="3347">
                  <c:v>0.512080157501032</c:v>
                </c:pt>
                <c:pt idx="3348">
                  <c:v>0.512028344794881</c:v>
                </c:pt>
                <c:pt idx="3349">
                  <c:v>0.51196333972917</c:v>
                </c:pt>
                <c:pt idx="3350">
                  <c:v>0.51162090250661</c:v>
                </c:pt>
                <c:pt idx="3351">
                  <c:v>0.510120432876394</c:v>
                </c:pt>
                <c:pt idx="3352">
                  <c:v>0.510013226814732</c:v>
                </c:pt>
                <c:pt idx="3353">
                  <c:v>0.510004352028317</c:v>
                </c:pt>
                <c:pt idx="3354">
                  <c:v>0.509985533250165</c:v>
                </c:pt>
                <c:pt idx="3355">
                  <c:v>0.509952440421867</c:v>
                </c:pt>
                <c:pt idx="3356">
                  <c:v>0.509877158521028</c:v>
                </c:pt>
                <c:pt idx="3357">
                  <c:v>0.509823759253632</c:v>
                </c:pt>
                <c:pt idx="3358">
                  <c:v>0.50958696489197</c:v>
                </c:pt>
                <c:pt idx="3359">
                  <c:v>0.50939574796818</c:v>
                </c:pt>
                <c:pt idx="3360">
                  <c:v>0.508878715558329</c:v>
                </c:pt>
                <c:pt idx="3361">
                  <c:v>0.508644683324316</c:v>
                </c:pt>
                <c:pt idx="3362">
                  <c:v>0.508644079257413</c:v>
                </c:pt>
                <c:pt idx="3363">
                  <c:v>0.508399460503237</c:v>
                </c:pt>
                <c:pt idx="3364">
                  <c:v>0.50789577390914</c:v>
                </c:pt>
                <c:pt idx="3365">
                  <c:v>0.507853047127742</c:v>
                </c:pt>
                <c:pt idx="3366">
                  <c:v>0.507383896606431</c:v>
                </c:pt>
                <c:pt idx="3367">
                  <c:v>0.507191828468952</c:v>
                </c:pt>
                <c:pt idx="3368">
                  <c:v>0.506877976568268</c:v>
                </c:pt>
                <c:pt idx="3369">
                  <c:v>0.506840857005174</c:v>
                </c:pt>
                <c:pt idx="3370">
                  <c:v>0.506480403394674</c:v>
                </c:pt>
                <c:pt idx="3371">
                  <c:v>0.506389111672845</c:v>
                </c:pt>
                <c:pt idx="3372">
                  <c:v>0.50632751180345</c:v>
                </c:pt>
                <c:pt idx="3373">
                  <c:v>0.505879987913689</c:v>
                </c:pt>
                <c:pt idx="3374">
                  <c:v>0.505650690439648</c:v>
                </c:pt>
                <c:pt idx="3375">
                  <c:v>0.505449302858111</c:v>
                </c:pt>
                <c:pt idx="3376">
                  <c:v>0.50538905741563</c:v>
                </c:pt>
                <c:pt idx="3377">
                  <c:v>0.505104908284467</c:v>
                </c:pt>
                <c:pt idx="3378">
                  <c:v>0.504975178325271</c:v>
                </c:pt>
                <c:pt idx="3379">
                  <c:v>0.504778766629216</c:v>
                </c:pt>
                <c:pt idx="3380">
                  <c:v>0.504525974851137</c:v>
                </c:pt>
                <c:pt idx="3381">
                  <c:v>0.5042335387151</c:v>
                </c:pt>
                <c:pt idx="3382">
                  <c:v>0.503567060501832</c:v>
                </c:pt>
                <c:pt idx="3383">
                  <c:v>0.503500455205708</c:v>
                </c:pt>
                <c:pt idx="3384">
                  <c:v>0.503368634434857</c:v>
                </c:pt>
                <c:pt idx="3385">
                  <c:v>0.503337500839543</c:v>
                </c:pt>
                <c:pt idx="3386">
                  <c:v>0.502734338716409</c:v>
                </c:pt>
                <c:pt idx="3387">
                  <c:v>0.502632340644041</c:v>
                </c:pt>
                <c:pt idx="3388">
                  <c:v>0.502013537802108</c:v>
                </c:pt>
                <c:pt idx="3389">
                  <c:v>0.50160142779534</c:v>
                </c:pt>
                <c:pt idx="3390">
                  <c:v>0.500640426542536</c:v>
                </c:pt>
                <c:pt idx="3391">
                  <c:v>0.500457011327771</c:v>
                </c:pt>
                <c:pt idx="3392">
                  <c:v>0.499435055488497</c:v>
                </c:pt>
                <c:pt idx="3393">
                  <c:v>0.499122233018094</c:v>
                </c:pt>
                <c:pt idx="3394">
                  <c:v>0.498498320809451</c:v>
                </c:pt>
                <c:pt idx="3395">
                  <c:v>0.498379529972154</c:v>
                </c:pt>
                <c:pt idx="3396">
                  <c:v>0.498116848835394</c:v>
                </c:pt>
                <c:pt idx="3397">
                  <c:v>0.497876567284212</c:v>
                </c:pt>
                <c:pt idx="3398">
                  <c:v>0.497871546910976</c:v>
                </c:pt>
                <c:pt idx="3399">
                  <c:v>0.497183453075712</c:v>
                </c:pt>
                <c:pt idx="3400">
                  <c:v>0.497065505557208</c:v>
                </c:pt>
                <c:pt idx="3401">
                  <c:v>0.49674358953071</c:v>
                </c:pt>
                <c:pt idx="3402">
                  <c:v>0.496510834552123</c:v>
                </c:pt>
                <c:pt idx="3403">
                  <c:v>0.495464455200626</c:v>
                </c:pt>
                <c:pt idx="3404">
                  <c:v>0.495169696354459</c:v>
                </c:pt>
                <c:pt idx="3405">
                  <c:v>0.495148959167976</c:v>
                </c:pt>
                <c:pt idx="3406">
                  <c:v>0.495087692017314</c:v>
                </c:pt>
                <c:pt idx="3407">
                  <c:v>0.495051340249899</c:v>
                </c:pt>
                <c:pt idx="3408">
                  <c:v>0.494724124432275</c:v>
                </c:pt>
                <c:pt idx="3409">
                  <c:v>0.49439134227416</c:v>
                </c:pt>
                <c:pt idx="3410">
                  <c:v>0.494290140657976</c:v>
                </c:pt>
                <c:pt idx="3411">
                  <c:v>0.49423361730801</c:v>
                </c:pt>
                <c:pt idx="3412">
                  <c:v>0.493563804097222</c:v>
                </c:pt>
                <c:pt idx="3413">
                  <c:v>0.492983682297137</c:v>
                </c:pt>
                <c:pt idx="3414">
                  <c:v>0.492936717312714</c:v>
                </c:pt>
                <c:pt idx="3415">
                  <c:v>0.49289553242494</c:v>
                </c:pt>
                <c:pt idx="3416">
                  <c:v>0.492454866006366</c:v>
                </c:pt>
                <c:pt idx="3417">
                  <c:v>0.492266804816572</c:v>
                </c:pt>
                <c:pt idx="3418">
                  <c:v>0.491804541293995</c:v>
                </c:pt>
                <c:pt idx="3419">
                  <c:v>0.49134813363145</c:v>
                </c:pt>
                <c:pt idx="3420">
                  <c:v>0.491186661166329</c:v>
                </c:pt>
                <c:pt idx="3421">
                  <c:v>0.489834868660725</c:v>
                </c:pt>
                <c:pt idx="3422">
                  <c:v>0.489592283364747</c:v>
                </c:pt>
                <c:pt idx="3423">
                  <c:v>0.48912099271315</c:v>
                </c:pt>
                <c:pt idx="3424">
                  <c:v>0.487521690249655</c:v>
                </c:pt>
                <c:pt idx="3425">
                  <c:v>0.487433283664463</c:v>
                </c:pt>
                <c:pt idx="3426">
                  <c:v>0.487291868463289</c:v>
                </c:pt>
                <c:pt idx="3427">
                  <c:v>0.48693431542513</c:v>
                </c:pt>
                <c:pt idx="3428">
                  <c:v>0.486890494687241</c:v>
                </c:pt>
                <c:pt idx="3429">
                  <c:v>0.486380670681362</c:v>
                </c:pt>
                <c:pt idx="3430">
                  <c:v>0.486022645090797</c:v>
                </c:pt>
                <c:pt idx="3431">
                  <c:v>0.48576956729033</c:v>
                </c:pt>
                <c:pt idx="3432">
                  <c:v>0.485660892069224</c:v>
                </c:pt>
                <c:pt idx="3433">
                  <c:v>0.485640881496635</c:v>
                </c:pt>
                <c:pt idx="3434">
                  <c:v>0.485208800212676</c:v>
                </c:pt>
                <c:pt idx="3435">
                  <c:v>0.484673927850114</c:v>
                </c:pt>
                <c:pt idx="3436">
                  <c:v>0.484638672026619</c:v>
                </c:pt>
                <c:pt idx="3437">
                  <c:v>0.483618490558969</c:v>
                </c:pt>
                <c:pt idx="3438">
                  <c:v>0.483579647934983</c:v>
                </c:pt>
                <c:pt idx="3439">
                  <c:v>0.483234004087548</c:v>
                </c:pt>
                <c:pt idx="3440">
                  <c:v>0.482350382348636</c:v>
                </c:pt>
                <c:pt idx="3441">
                  <c:v>0.482173724394638</c:v>
                </c:pt>
                <c:pt idx="3442">
                  <c:v>0.482111371381041</c:v>
                </c:pt>
                <c:pt idx="3443">
                  <c:v>0.482088403252975</c:v>
                </c:pt>
                <c:pt idx="3444">
                  <c:v>0.481653844024162</c:v>
                </c:pt>
                <c:pt idx="3445">
                  <c:v>0.481383565037525</c:v>
                </c:pt>
                <c:pt idx="3446">
                  <c:v>0.481179743075577</c:v>
                </c:pt>
                <c:pt idx="3447">
                  <c:v>0.481028653826713</c:v>
                </c:pt>
                <c:pt idx="3448">
                  <c:v>0.481017094529726</c:v>
                </c:pt>
                <c:pt idx="3449">
                  <c:v>0.481015185387332</c:v>
                </c:pt>
                <c:pt idx="3450">
                  <c:v>0.480657006228585</c:v>
                </c:pt>
                <c:pt idx="3451">
                  <c:v>0.480537519917828</c:v>
                </c:pt>
                <c:pt idx="3452">
                  <c:v>0.479788101741244</c:v>
                </c:pt>
                <c:pt idx="3453">
                  <c:v>0.479331304350434</c:v>
                </c:pt>
                <c:pt idx="3454">
                  <c:v>0.479277471808092</c:v>
                </c:pt>
                <c:pt idx="3455">
                  <c:v>0.479202428430256</c:v>
                </c:pt>
                <c:pt idx="3456">
                  <c:v>0.479167885241022</c:v>
                </c:pt>
                <c:pt idx="3457">
                  <c:v>0.47889748836381</c:v>
                </c:pt>
                <c:pt idx="3458">
                  <c:v>0.478483946231569</c:v>
                </c:pt>
                <c:pt idx="3459">
                  <c:v>0.478202035440646</c:v>
                </c:pt>
                <c:pt idx="3460">
                  <c:v>0.478112881558714</c:v>
                </c:pt>
                <c:pt idx="3461">
                  <c:v>0.476998232035006</c:v>
                </c:pt>
                <c:pt idx="3462">
                  <c:v>0.476405006838719</c:v>
                </c:pt>
                <c:pt idx="3463">
                  <c:v>0.476004471525287</c:v>
                </c:pt>
                <c:pt idx="3464">
                  <c:v>0.475286886999387</c:v>
                </c:pt>
                <c:pt idx="3465">
                  <c:v>0.474435563737545</c:v>
                </c:pt>
                <c:pt idx="3466">
                  <c:v>0.474387329238745</c:v>
                </c:pt>
                <c:pt idx="3467">
                  <c:v>0.473112468034932</c:v>
                </c:pt>
                <c:pt idx="3468">
                  <c:v>0.472931211107883</c:v>
                </c:pt>
                <c:pt idx="3469">
                  <c:v>0.472415152535942</c:v>
                </c:pt>
                <c:pt idx="3470">
                  <c:v>0.47232529051637</c:v>
                </c:pt>
                <c:pt idx="3471">
                  <c:v>0.472243162600505</c:v>
                </c:pt>
                <c:pt idx="3472">
                  <c:v>0.470817787824254</c:v>
                </c:pt>
                <c:pt idx="3473">
                  <c:v>0.470130498157671</c:v>
                </c:pt>
                <c:pt idx="3474">
                  <c:v>0.470048700127965</c:v>
                </c:pt>
                <c:pt idx="3475">
                  <c:v>0.469906284661202</c:v>
                </c:pt>
                <c:pt idx="3476">
                  <c:v>0.469143164503828</c:v>
                </c:pt>
                <c:pt idx="3477">
                  <c:v>0.468963833152533</c:v>
                </c:pt>
                <c:pt idx="3478">
                  <c:v>0.468801194761629</c:v>
                </c:pt>
                <c:pt idx="3479">
                  <c:v>0.46840891136971</c:v>
                </c:pt>
                <c:pt idx="3480">
                  <c:v>0.468373764226227</c:v>
                </c:pt>
                <c:pt idx="3481">
                  <c:v>0.467706328460999</c:v>
                </c:pt>
                <c:pt idx="3482">
                  <c:v>0.467392528351411</c:v>
                </c:pt>
                <c:pt idx="3483">
                  <c:v>0.467267967308294</c:v>
                </c:pt>
                <c:pt idx="3484">
                  <c:v>0.467171318948152</c:v>
                </c:pt>
                <c:pt idx="3485">
                  <c:v>0.466158229469782</c:v>
                </c:pt>
                <c:pt idx="3486">
                  <c:v>0.465123717877638</c:v>
                </c:pt>
                <c:pt idx="3487">
                  <c:v>0.464354522836269</c:v>
                </c:pt>
                <c:pt idx="3488">
                  <c:v>0.464335734703663</c:v>
                </c:pt>
                <c:pt idx="3489">
                  <c:v>0.462407647679948</c:v>
                </c:pt>
                <c:pt idx="3490">
                  <c:v>0.462407217910617</c:v>
                </c:pt>
                <c:pt idx="3491">
                  <c:v>0.462016495449506</c:v>
                </c:pt>
                <c:pt idx="3492">
                  <c:v>0.461520400861229</c:v>
                </c:pt>
                <c:pt idx="3493">
                  <c:v>0.461343487407719</c:v>
                </c:pt>
                <c:pt idx="3494">
                  <c:v>0.461233940450809</c:v>
                </c:pt>
                <c:pt idx="3495">
                  <c:v>0.461007203071592</c:v>
                </c:pt>
                <c:pt idx="3496">
                  <c:v>0.46074830742622</c:v>
                </c:pt>
                <c:pt idx="3497">
                  <c:v>0.460623957371746</c:v>
                </c:pt>
                <c:pt idx="3498">
                  <c:v>0.459303928312753</c:v>
                </c:pt>
                <c:pt idx="3499">
                  <c:v>0.458553706737299</c:v>
                </c:pt>
                <c:pt idx="3500">
                  <c:v>0.457247046031939</c:v>
                </c:pt>
                <c:pt idx="3501">
                  <c:v>0.456850807648527</c:v>
                </c:pt>
                <c:pt idx="3502">
                  <c:v>0.456767705644692</c:v>
                </c:pt>
                <c:pt idx="3503">
                  <c:v>0.456361513156992</c:v>
                </c:pt>
                <c:pt idx="3504">
                  <c:v>0.456303770867327</c:v>
                </c:pt>
                <c:pt idx="3505">
                  <c:v>0.456219074645786</c:v>
                </c:pt>
                <c:pt idx="3506">
                  <c:v>0.456176592136885</c:v>
                </c:pt>
                <c:pt idx="3507">
                  <c:v>0.455404804977251</c:v>
                </c:pt>
                <c:pt idx="3508">
                  <c:v>0.454524073093491</c:v>
                </c:pt>
                <c:pt idx="3509">
                  <c:v>0.453389808377999</c:v>
                </c:pt>
                <c:pt idx="3510">
                  <c:v>0.45305350233036</c:v>
                </c:pt>
                <c:pt idx="3511">
                  <c:v>0.452841011929114</c:v>
                </c:pt>
                <c:pt idx="3512">
                  <c:v>0.452590849437268</c:v>
                </c:pt>
                <c:pt idx="3513">
                  <c:v>0.451885010455482</c:v>
                </c:pt>
                <c:pt idx="3514">
                  <c:v>0.451871343631945</c:v>
                </c:pt>
                <c:pt idx="3515">
                  <c:v>0.451855863397025</c:v>
                </c:pt>
                <c:pt idx="3516">
                  <c:v>0.450801019393338</c:v>
                </c:pt>
                <c:pt idx="3517">
                  <c:v>0.450360621623709</c:v>
                </c:pt>
                <c:pt idx="3518">
                  <c:v>0.450359132921107</c:v>
                </c:pt>
                <c:pt idx="3519">
                  <c:v>0.450211213247984</c:v>
                </c:pt>
                <c:pt idx="3520">
                  <c:v>0.450173488125326</c:v>
                </c:pt>
                <c:pt idx="3521">
                  <c:v>0.450006345794117</c:v>
                </c:pt>
                <c:pt idx="3522">
                  <c:v>0.449403166695551</c:v>
                </c:pt>
                <c:pt idx="3523">
                  <c:v>0.449368389532473</c:v>
                </c:pt>
                <c:pt idx="3524">
                  <c:v>0.448813515271716</c:v>
                </c:pt>
                <c:pt idx="3525">
                  <c:v>0.448510561371859</c:v>
                </c:pt>
                <c:pt idx="3526">
                  <c:v>0.448387845538445</c:v>
                </c:pt>
                <c:pt idx="3527">
                  <c:v>0.448343359817716</c:v>
                </c:pt>
                <c:pt idx="3528">
                  <c:v>0.448206766540897</c:v>
                </c:pt>
                <c:pt idx="3529">
                  <c:v>0.448082981165572</c:v>
                </c:pt>
                <c:pt idx="3530">
                  <c:v>0.447815190657639</c:v>
                </c:pt>
                <c:pt idx="3531">
                  <c:v>0.447402775324702</c:v>
                </c:pt>
                <c:pt idx="3532">
                  <c:v>0.446506556099567</c:v>
                </c:pt>
                <c:pt idx="3533">
                  <c:v>0.445627164759328</c:v>
                </c:pt>
                <c:pt idx="3534">
                  <c:v>0.445058727791803</c:v>
                </c:pt>
                <c:pt idx="3535">
                  <c:v>0.444308762486951</c:v>
                </c:pt>
                <c:pt idx="3536">
                  <c:v>0.44411310961777</c:v>
                </c:pt>
                <c:pt idx="3537">
                  <c:v>0.4439191842072</c:v>
                </c:pt>
                <c:pt idx="3538">
                  <c:v>0.443580595089262</c:v>
                </c:pt>
                <c:pt idx="3539">
                  <c:v>0.443489211690993</c:v>
                </c:pt>
                <c:pt idx="3540">
                  <c:v>0.443168669610391</c:v>
                </c:pt>
                <c:pt idx="3541">
                  <c:v>0.44311339248452</c:v>
                </c:pt>
                <c:pt idx="3542">
                  <c:v>0.442612623868062</c:v>
                </c:pt>
                <c:pt idx="3543">
                  <c:v>0.44260883770249</c:v>
                </c:pt>
                <c:pt idx="3544">
                  <c:v>0.442300042876363</c:v>
                </c:pt>
                <c:pt idx="3545">
                  <c:v>0.44224018916126</c:v>
                </c:pt>
                <c:pt idx="3546">
                  <c:v>0.44223264816744</c:v>
                </c:pt>
                <c:pt idx="3547">
                  <c:v>0.44220710070093</c:v>
                </c:pt>
                <c:pt idx="3548">
                  <c:v>0.442173283227288</c:v>
                </c:pt>
                <c:pt idx="3549">
                  <c:v>0.442130767291062</c:v>
                </c:pt>
                <c:pt idx="3550">
                  <c:v>0.441636174425878</c:v>
                </c:pt>
                <c:pt idx="3551">
                  <c:v>0.44022661151053</c:v>
                </c:pt>
                <c:pt idx="3552">
                  <c:v>0.439799488395661</c:v>
                </c:pt>
                <c:pt idx="3553">
                  <c:v>0.439790129836979</c:v>
                </c:pt>
                <c:pt idx="3554">
                  <c:v>0.439641137176832</c:v>
                </c:pt>
                <c:pt idx="3555">
                  <c:v>0.439420795021929</c:v>
                </c:pt>
                <c:pt idx="3556">
                  <c:v>0.439160687926764</c:v>
                </c:pt>
                <c:pt idx="3557">
                  <c:v>0.43797099670684</c:v>
                </c:pt>
                <c:pt idx="3558">
                  <c:v>0.437452988400255</c:v>
                </c:pt>
                <c:pt idx="3559">
                  <c:v>0.43695949833475</c:v>
                </c:pt>
                <c:pt idx="3560">
                  <c:v>0.436435217492259</c:v>
                </c:pt>
                <c:pt idx="3561">
                  <c:v>0.436152341944602</c:v>
                </c:pt>
                <c:pt idx="3562">
                  <c:v>0.434898072400154</c:v>
                </c:pt>
                <c:pt idx="3563">
                  <c:v>0.434800002141947</c:v>
                </c:pt>
                <c:pt idx="3564">
                  <c:v>0.434271089139057</c:v>
                </c:pt>
                <c:pt idx="3565">
                  <c:v>0.434138543825827</c:v>
                </c:pt>
                <c:pt idx="3566">
                  <c:v>0.434124091545069</c:v>
                </c:pt>
                <c:pt idx="3567">
                  <c:v>0.433653712931594</c:v>
                </c:pt>
                <c:pt idx="3568">
                  <c:v>0.433563741931751</c:v>
                </c:pt>
                <c:pt idx="3569">
                  <c:v>0.433332511340186</c:v>
                </c:pt>
                <c:pt idx="3570">
                  <c:v>0.433155770854782</c:v>
                </c:pt>
                <c:pt idx="3571">
                  <c:v>0.43280330648503</c:v>
                </c:pt>
                <c:pt idx="3572">
                  <c:v>0.432685174476078</c:v>
                </c:pt>
                <c:pt idx="3573">
                  <c:v>0.432665558686442</c:v>
                </c:pt>
                <c:pt idx="3574">
                  <c:v>0.431789821340083</c:v>
                </c:pt>
                <c:pt idx="3575">
                  <c:v>0.431195305261701</c:v>
                </c:pt>
                <c:pt idx="3576">
                  <c:v>0.431153870870051</c:v>
                </c:pt>
                <c:pt idx="3577">
                  <c:v>0.430519190753681</c:v>
                </c:pt>
                <c:pt idx="3578">
                  <c:v>0.430375426631457</c:v>
                </c:pt>
                <c:pt idx="3579">
                  <c:v>0.430069290394303</c:v>
                </c:pt>
                <c:pt idx="3580">
                  <c:v>0.429977963457573</c:v>
                </c:pt>
                <c:pt idx="3581">
                  <c:v>0.429572222981257</c:v>
                </c:pt>
                <c:pt idx="3582">
                  <c:v>0.429076112862965</c:v>
                </c:pt>
                <c:pt idx="3583">
                  <c:v>0.428693107772532</c:v>
                </c:pt>
                <c:pt idx="3584">
                  <c:v>0.428567207145564</c:v>
                </c:pt>
                <c:pt idx="3585">
                  <c:v>0.428558505072392</c:v>
                </c:pt>
                <c:pt idx="3586">
                  <c:v>0.428019958446029</c:v>
                </c:pt>
                <c:pt idx="3587">
                  <c:v>0.427901293414669</c:v>
                </c:pt>
                <c:pt idx="3588">
                  <c:v>0.42772291787839</c:v>
                </c:pt>
                <c:pt idx="3589">
                  <c:v>0.427717644793012</c:v>
                </c:pt>
                <c:pt idx="3590">
                  <c:v>0.427273866611777</c:v>
                </c:pt>
                <c:pt idx="3591">
                  <c:v>0.427235686372702</c:v>
                </c:pt>
                <c:pt idx="3592">
                  <c:v>0.426969648422488</c:v>
                </c:pt>
                <c:pt idx="3593">
                  <c:v>0.426788989582963</c:v>
                </c:pt>
                <c:pt idx="3594">
                  <c:v>0.426744681738024</c:v>
                </c:pt>
                <c:pt idx="3595">
                  <c:v>0.426600431469784</c:v>
                </c:pt>
                <c:pt idx="3596">
                  <c:v>0.425518157125088</c:v>
                </c:pt>
                <c:pt idx="3597">
                  <c:v>0.425328227778555</c:v>
                </c:pt>
                <c:pt idx="3598">
                  <c:v>0.425139538917686</c:v>
                </c:pt>
                <c:pt idx="3599">
                  <c:v>0.424733747907501</c:v>
                </c:pt>
                <c:pt idx="3600">
                  <c:v>0.424697631145051</c:v>
                </c:pt>
                <c:pt idx="3601">
                  <c:v>0.424055462342659</c:v>
                </c:pt>
                <c:pt idx="3602">
                  <c:v>0.423874940660591</c:v>
                </c:pt>
                <c:pt idx="3603">
                  <c:v>0.423623496760406</c:v>
                </c:pt>
                <c:pt idx="3604">
                  <c:v>0.422267876923903</c:v>
                </c:pt>
                <c:pt idx="3605">
                  <c:v>0.422123580041012</c:v>
                </c:pt>
                <c:pt idx="3606">
                  <c:v>0.421234748256732</c:v>
                </c:pt>
                <c:pt idx="3607">
                  <c:v>0.421217108490754</c:v>
                </c:pt>
                <c:pt idx="3608">
                  <c:v>0.420822538730668</c:v>
                </c:pt>
                <c:pt idx="3609">
                  <c:v>0.420205721290265</c:v>
                </c:pt>
                <c:pt idx="3610">
                  <c:v>0.420038371660262</c:v>
                </c:pt>
                <c:pt idx="3611">
                  <c:v>0.419830063333455</c:v>
                </c:pt>
                <c:pt idx="3612">
                  <c:v>0.419032098643887</c:v>
                </c:pt>
                <c:pt idx="3613">
                  <c:v>0.418975628570272</c:v>
                </c:pt>
                <c:pt idx="3614">
                  <c:v>0.418913897334745</c:v>
                </c:pt>
                <c:pt idx="3615">
                  <c:v>0.418857075501643</c:v>
                </c:pt>
                <c:pt idx="3616">
                  <c:v>0.418841374820867</c:v>
                </c:pt>
                <c:pt idx="3617">
                  <c:v>0.418162781718416</c:v>
                </c:pt>
                <c:pt idx="3618">
                  <c:v>0.418000328114465</c:v>
                </c:pt>
                <c:pt idx="3619">
                  <c:v>0.416646934349079</c:v>
                </c:pt>
                <c:pt idx="3620">
                  <c:v>0.416335972304181</c:v>
                </c:pt>
                <c:pt idx="3621">
                  <c:v>0.416155911039202</c:v>
                </c:pt>
                <c:pt idx="3622">
                  <c:v>0.415647476559638</c:v>
                </c:pt>
                <c:pt idx="3623">
                  <c:v>0.415435705394052</c:v>
                </c:pt>
                <c:pt idx="3624">
                  <c:v>0.414978731536531</c:v>
                </c:pt>
                <c:pt idx="3625">
                  <c:v>0.414432143098168</c:v>
                </c:pt>
                <c:pt idx="3626">
                  <c:v>0.413899979674291</c:v>
                </c:pt>
                <c:pt idx="3627">
                  <c:v>0.413422492952275</c:v>
                </c:pt>
                <c:pt idx="3628">
                  <c:v>0.412231899074087</c:v>
                </c:pt>
                <c:pt idx="3629">
                  <c:v>0.411777685766096</c:v>
                </c:pt>
                <c:pt idx="3630">
                  <c:v>0.411689519661266</c:v>
                </c:pt>
                <c:pt idx="3631">
                  <c:v>0.41167383572752</c:v>
                </c:pt>
                <c:pt idx="3632">
                  <c:v>0.410904126955662</c:v>
                </c:pt>
                <c:pt idx="3633">
                  <c:v>0.41072880570461</c:v>
                </c:pt>
                <c:pt idx="3634">
                  <c:v>0.410673327431563</c:v>
                </c:pt>
                <c:pt idx="3635">
                  <c:v>0.410244898793826</c:v>
                </c:pt>
                <c:pt idx="3636">
                  <c:v>0.41015072366685</c:v>
                </c:pt>
                <c:pt idx="3637">
                  <c:v>0.409924924524821</c:v>
                </c:pt>
                <c:pt idx="3638">
                  <c:v>0.407975461659578</c:v>
                </c:pt>
                <c:pt idx="3639">
                  <c:v>0.407797885644443</c:v>
                </c:pt>
                <c:pt idx="3640">
                  <c:v>0.407755487506023</c:v>
                </c:pt>
                <c:pt idx="3641">
                  <c:v>0.407636723210568</c:v>
                </c:pt>
                <c:pt idx="3642">
                  <c:v>0.407123572311687</c:v>
                </c:pt>
                <c:pt idx="3643">
                  <c:v>0.406718431756353</c:v>
                </c:pt>
                <c:pt idx="3644">
                  <c:v>0.40647970523998</c:v>
                </c:pt>
                <c:pt idx="3645">
                  <c:v>0.405969330727852</c:v>
                </c:pt>
                <c:pt idx="3646">
                  <c:v>0.405967388095903</c:v>
                </c:pt>
                <c:pt idx="3647">
                  <c:v>0.405029268035401</c:v>
                </c:pt>
                <c:pt idx="3648">
                  <c:v>0.404759972276161</c:v>
                </c:pt>
                <c:pt idx="3649">
                  <c:v>0.40397599127059</c:v>
                </c:pt>
                <c:pt idx="3650">
                  <c:v>0.403598975673511</c:v>
                </c:pt>
                <c:pt idx="3651">
                  <c:v>0.403402672991818</c:v>
                </c:pt>
                <c:pt idx="3652">
                  <c:v>0.402719708279856</c:v>
                </c:pt>
                <c:pt idx="3653">
                  <c:v>0.402458418825045</c:v>
                </c:pt>
                <c:pt idx="3654">
                  <c:v>0.402337001753151</c:v>
                </c:pt>
                <c:pt idx="3655">
                  <c:v>0.402308436494972</c:v>
                </c:pt>
                <c:pt idx="3656">
                  <c:v>0.402033057419543</c:v>
                </c:pt>
                <c:pt idx="3657">
                  <c:v>0.401944260614801</c:v>
                </c:pt>
                <c:pt idx="3658">
                  <c:v>0.401839429571568</c:v>
                </c:pt>
                <c:pt idx="3659">
                  <c:v>0.400803704964553</c:v>
                </c:pt>
                <c:pt idx="3660">
                  <c:v>0.40056853750682</c:v>
                </c:pt>
                <c:pt idx="3661">
                  <c:v>0.400290657195334</c:v>
                </c:pt>
                <c:pt idx="3662">
                  <c:v>0.399917386528248</c:v>
                </c:pt>
                <c:pt idx="3663">
                  <c:v>0.399913098119412</c:v>
                </c:pt>
                <c:pt idx="3664">
                  <c:v>0.399696973476372</c:v>
                </c:pt>
                <c:pt idx="3665">
                  <c:v>0.399598986631219</c:v>
                </c:pt>
                <c:pt idx="3666">
                  <c:v>0.399465935966549</c:v>
                </c:pt>
                <c:pt idx="3667">
                  <c:v>0.398713617035151</c:v>
                </c:pt>
                <c:pt idx="3668">
                  <c:v>0.39861316897315</c:v>
                </c:pt>
                <c:pt idx="3669">
                  <c:v>0.398506370285131</c:v>
                </c:pt>
                <c:pt idx="3670">
                  <c:v>0.398485835821997</c:v>
                </c:pt>
                <c:pt idx="3671">
                  <c:v>0.398194959096937</c:v>
                </c:pt>
                <c:pt idx="3672">
                  <c:v>0.397845925742178</c:v>
                </c:pt>
                <c:pt idx="3673">
                  <c:v>0.397623822128621</c:v>
                </c:pt>
                <c:pt idx="3674">
                  <c:v>0.39724129286666</c:v>
                </c:pt>
                <c:pt idx="3675">
                  <c:v>0.397152026537635</c:v>
                </c:pt>
                <c:pt idx="3676">
                  <c:v>0.396154274448236</c:v>
                </c:pt>
                <c:pt idx="3677">
                  <c:v>0.395851177243805</c:v>
                </c:pt>
                <c:pt idx="3678">
                  <c:v>0.395532406407638</c:v>
                </c:pt>
                <c:pt idx="3679">
                  <c:v>0.395331489795827</c:v>
                </c:pt>
                <c:pt idx="3680">
                  <c:v>0.39532306915664</c:v>
                </c:pt>
                <c:pt idx="3681">
                  <c:v>0.395122211198911</c:v>
                </c:pt>
                <c:pt idx="3682">
                  <c:v>0.394582655435238</c:v>
                </c:pt>
                <c:pt idx="3683">
                  <c:v>0.394507909461488</c:v>
                </c:pt>
                <c:pt idx="3684">
                  <c:v>0.394350373842123</c:v>
                </c:pt>
                <c:pt idx="3685">
                  <c:v>0.394213913029302</c:v>
                </c:pt>
                <c:pt idx="3686">
                  <c:v>0.393988829389552</c:v>
                </c:pt>
                <c:pt idx="3687">
                  <c:v>0.39369299640572</c:v>
                </c:pt>
                <c:pt idx="3688">
                  <c:v>0.393669627936248</c:v>
                </c:pt>
                <c:pt idx="3689">
                  <c:v>0.393457771956993</c:v>
                </c:pt>
                <c:pt idx="3690">
                  <c:v>0.393164541777118</c:v>
                </c:pt>
                <c:pt idx="3691">
                  <c:v>0.392153205001785</c:v>
                </c:pt>
                <c:pt idx="3692">
                  <c:v>0.392009355192894</c:v>
                </c:pt>
                <c:pt idx="3693">
                  <c:v>0.391846739550293</c:v>
                </c:pt>
                <c:pt idx="3694">
                  <c:v>0.391798157408646</c:v>
                </c:pt>
                <c:pt idx="3695">
                  <c:v>0.390284529309295</c:v>
                </c:pt>
                <c:pt idx="3696">
                  <c:v>0.389624900978673</c:v>
                </c:pt>
                <c:pt idx="3697">
                  <c:v>0.389543441971021</c:v>
                </c:pt>
                <c:pt idx="3698">
                  <c:v>0.389110713729129</c:v>
                </c:pt>
                <c:pt idx="3699">
                  <c:v>0.389023488678759</c:v>
                </c:pt>
                <c:pt idx="3700">
                  <c:v>0.388916512547581</c:v>
                </c:pt>
                <c:pt idx="3701">
                  <c:v>0.388625420182915</c:v>
                </c:pt>
                <c:pt idx="3702">
                  <c:v>0.387788600191828</c:v>
                </c:pt>
                <c:pt idx="3703">
                  <c:v>0.387673547316674</c:v>
                </c:pt>
                <c:pt idx="3704">
                  <c:v>0.387276696159062</c:v>
                </c:pt>
                <c:pt idx="3705">
                  <c:v>0.387263643776335</c:v>
                </c:pt>
                <c:pt idx="3706">
                  <c:v>0.386925196047621</c:v>
                </c:pt>
                <c:pt idx="3707">
                  <c:v>0.386757095781956</c:v>
                </c:pt>
                <c:pt idx="3708">
                  <c:v>0.386238693918982</c:v>
                </c:pt>
                <c:pt idx="3709">
                  <c:v>0.385521374761417</c:v>
                </c:pt>
                <c:pt idx="3710">
                  <c:v>0.385276709217904</c:v>
                </c:pt>
                <c:pt idx="3711">
                  <c:v>0.384828471378909</c:v>
                </c:pt>
                <c:pt idx="3712">
                  <c:v>0.384128062008322</c:v>
                </c:pt>
                <c:pt idx="3713">
                  <c:v>0.384022481187415</c:v>
                </c:pt>
                <c:pt idx="3714">
                  <c:v>0.383777716137388</c:v>
                </c:pt>
                <c:pt idx="3715">
                  <c:v>0.383736686533705</c:v>
                </c:pt>
                <c:pt idx="3716">
                  <c:v>0.383583620959078</c:v>
                </c:pt>
                <c:pt idx="3717">
                  <c:v>0.383376783416165</c:v>
                </c:pt>
                <c:pt idx="3718">
                  <c:v>0.383321496566793</c:v>
                </c:pt>
                <c:pt idx="3719">
                  <c:v>0.38303612497005</c:v>
                </c:pt>
                <c:pt idx="3720">
                  <c:v>0.382785517529896</c:v>
                </c:pt>
                <c:pt idx="3721">
                  <c:v>0.382407685414477</c:v>
                </c:pt>
                <c:pt idx="3722">
                  <c:v>0.382195655156466</c:v>
                </c:pt>
                <c:pt idx="3723">
                  <c:v>0.381826390485338</c:v>
                </c:pt>
                <c:pt idx="3724">
                  <c:v>0.381744995857307</c:v>
                </c:pt>
                <c:pt idx="3725">
                  <c:v>0.381714124882469</c:v>
                </c:pt>
                <c:pt idx="3726">
                  <c:v>0.381654434258417</c:v>
                </c:pt>
                <c:pt idx="3727">
                  <c:v>0.381501410096496</c:v>
                </c:pt>
                <c:pt idx="3728">
                  <c:v>0.381300913163352</c:v>
                </c:pt>
                <c:pt idx="3729">
                  <c:v>0.381113579747963</c:v>
                </c:pt>
                <c:pt idx="3730">
                  <c:v>0.380244426733606</c:v>
                </c:pt>
                <c:pt idx="3731">
                  <c:v>0.380028048482987</c:v>
                </c:pt>
                <c:pt idx="3732">
                  <c:v>0.379894589019756</c:v>
                </c:pt>
                <c:pt idx="3733">
                  <c:v>0.379861790558839</c:v>
                </c:pt>
                <c:pt idx="3734">
                  <c:v>0.379725005751569</c:v>
                </c:pt>
                <c:pt idx="3735">
                  <c:v>0.379635489382492</c:v>
                </c:pt>
                <c:pt idx="3736">
                  <c:v>0.379485429971251</c:v>
                </c:pt>
                <c:pt idx="3737">
                  <c:v>0.379171171876699</c:v>
                </c:pt>
                <c:pt idx="3738">
                  <c:v>0.37901131177619</c:v>
                </c:pt>
                <c:pt idx="3739">
                  <c:v>0.378857048485454</c:v>
                </c:pt>
                <c:pt idx="3740">
                  <c:v>0.378809226876926</c:v>
                </c:pt>
                <c:pt idx="3741">
                  <c:v>0.378636380110712</c:v>
                </c:pt>
                <c:pt idx="3742">
                  <c:v>0.378253501062021</c:v>
                </c:pt>
                <c:pt idx="3743">
                  <c:v>0.378138052840145</c:v>
                </c:pt>
                <c:pt idx="3744">
                  <c:v>0.378080800413527</c:v>
                </c:pt>
                <c:pt idx="3745">
                  <c:v>0.378049643059831</c:v>
                </c:pt>
                <c:pt idx="3746">
                  <c:v>0.378002864867767</c:v>
                </c:pt>
                <c:pt idx="3747">
                  <c:v>0.377882930273855</c:v>
                </c:pt>
                <c:pt idx="3748">
                  <c:v>0.377872990736984</c:v>
                </c:pt>
                <c:pt idx="3749">
                  <c:v>0.377133170339459</c:v>
                </c:pt>
                <c:pt idx="3750">
                  <c:v>0.376758177443761</c:v>
                </c:pt>
                <c:pt idx="3751">
                  <c:v>0.376470347755704</c:v>
                </c:pt>
                <c:pt idx="3752">
                  <c:v>0.376422397704236</c:v>
                </c:pt>
                <c:pt idx="3753">
                  <c:v>0.376327868099421</c:v>
                </c:pt>
                <c:pt idx="3754">
                  <c:v>0.376301302686839</c:v>
                </c:pt>
                <c:pt idx="3755">
                  <c:v>0.37568321084281</c:v>
                </c:pt>
                <c:pt idx="3756">
                  <c:v>0.375579349338877</c:v>
                </c:pt>
                <c:pt idx="3757">
                  <c:v>0.375403065553578</c:v>
                </c:pt>
                <c:pt idx="3758">
                  <c:v>0.374456041499896</c:v>
                </c:pt>
                <c:pt idx="3759">
                  <c:v>0.374114835011783</c:v>
                </c:pt>
                <c:pt idx="3760">
                  <c:v>0.374002940516719</c:v>
                </c:pt>
                <c:pt idx="3761">
                  <c:v>0.373554393846698</c:v>
                </c:pt>
                <c:pt idx="3762">
                  <c:v>0.373275739923383</c:v>
                </c:pt>
                <c:pt idx="3763">
                  <c:v>0.373070000102972</c:v>
                </c:pt>
                <c:pt idx="3764">
                  <c:v>0.372874919431954</c:v>
                </c:pt>
                <c:pt idx="3765">
                  <c:v>0.372734845754115</c:v>
                </c:pt>
                <c:pt idx="3766">
                  <c:v>0.372585636483843</c:v>
                </c:pt>
                <c:pt idx="3767">
                  <c:v>0.372340871923767</c:v>
                </c:pt>
                <c:pt idx="3768">
                  <c:v>0.371643117434098</c:v>
                </c:pt>
                <c:pt idx="3769">
                  <c:v>0.371316084075838</c:v>
                </c:pt>
                <c:pt idx="3770">
                  <c:v>0.370494841615982</c:v>
                </c:pt>
                <c:pt idx="3771">
                  <c:v>0.370179305714927</c:v>
                </c:pt>
                <c:pt idx="3772">
                  <c:v>0.369808333585926</c:v>
                </c:pt>
                <c:pt idx="3773">
                  <c:v>0.369061269478105</c:v>
                </c:pt>
                <c:pt idx="3774">
                  <c:v>0.368081634746231</c:v>
                </c:pt>
                <c:pt idx="3775">
                  <c:v>0.367895759419491</c:v>
                </c:pt>
                <c:pt idx="3776">
                  <c:v>0.367777014988364</c:v>
                </c:pt>
                <c:pt idx="3777">
                  <c:v>0.367252506587138</c:v>
                </c:pt>
                <c:pt idx="3778">
                  <c:v>0.366901703745111</c:v>
                </c:pt>
                <c:pt idx="3779">
                  <c:v>0.366821078376789</c:v>
                </c:pt>
                <c:pt idx="3780">
                  <c:v>0.366176637398497</c:v>
                </c:pt>
                <c:pt idx="3781">
                  <c:v>0.365879514996462</c:v>
                </c:pt>
                <c:pt idx="3782">
                  <c:v>0.365585684013168</c:v>
                </c:pt>
                <c:pt idx="3783">
                  <c:v>0.363601317694941</c:v>
                </c:pt>
                <c:pt idx="3784">
                  <c:v>0.363274358590213</c:v>
                </c:pt>
                <c:pt idx="3785">
                  <c:v>0.363273600619904</c:v>
                </c:pt>
                <c:pt idx="3786">
                  <c:v>0.363160978064364</c:v>
                </c:pt>
                <c:pt idx="3787">
                  <c:v>0.363158605446686</c:v>
                </c:pt>
                <c:pt idx="3788">
                  <c:v>0.362576186474267</c:v>
                </c:pt>
                <c:pt idx="3789">
                  <c:v>0.362368963133822</c:v>
                </c:pt>
                <c:pt idx="3790">
                  <c:v>0.362044294304848</c:v>
                </c:pt>
                <c:pt idx="3791">
                  <c:v>0.361919928586331</c:v>
                </c:pt>
                <c:pt idx="3792">
                  <c:v>0.361640522095335</c:v>
                </c:pt>
                <c:pt idx="3793">
                  <c:v>0.36161469480145</c:v>
                </c:pt>
                <c:pt idx="3794">
                  <c:v>0.361198473535587</c:v>
                </c:pt>
                <c:pt idx="3795">
                  <c:v>0.361036061722544</c:v>
                </c:pt>
                <c:pt idx="3796">
                  <c:v>0.360931954447831</c:v>
                </c:pt>
                <c:pt idx="3797">
                  <c:v>0.360588840265266</c:v>
                </c:pt>
                <c:pt idx="3798">
                  <c:v>0.360551446020551</c:v>
                </c:pt>
                <c:pt idx="3799">
                  <c:v>0.359770383035436</c:v>
                </c:pt>
                <c:pt idx="3800">
                  <c:v>0.359660048365796</c:v>
                </c:pt>
                <c:pt idx="3801">
                  <c:v>0.359563898309276</c:v>
                </c:pt>
                <c:pt idx="3802">
                  <c:v>0.359419850646642</c:v>
                </c:pt>
                <c:pt idx="3803">
                  <c:v>0.358725426432219</c:v>
                </c:pt>
                <c:pt idx="3804">
                  <c:v>0.358659624314226</c:v>
                </c:pt>
                <c:pt idx="3805">
                  <c:v>0.358550748198607</c:v>
                </c:pt>
                <c:pt idx="3806">
                  <c:v>0.358313669038357</c:v>
                </c:pt>
                <c:pt idx="3807">
                  <c:v>0.357589696097939</c:v>
                </c:pt>
                <c:pt idx="3808">
                  <c:v>0.357392529803194</c:v>
                </c:pt>
                <c:pt idx="3809">
                  <c:v>0.356861121573993</c:v>
                </c:pt>
                <c:pt idx="3810">
                  <c:v>0.35668222748007</c:v>
                </c:pt>
                <c:pt idx="3811">
                  <c:v>0.356514651183635</c:v>
                </c:pt>
                <c:pt idx="3812">
                  <c:v>0.355767503716749</c:v>
                </c:pt>
                <c:pt idx="3813">
                  <c:v>0.355241919137141</c:v>
                </c:pt>
                <c:pt idx="3814">
                  <c:v>0.354712394312725</c:v>
                </c:pt>
                <c:pt idx="3815">
                  <c:v>0.354518636434017</c:v>
                </c:pt>
                <c:pt idx="3816">
                  <c:v>0.354059727548682</c:v>
                </c:pt>
                <c:pt idx="3817">
                  <c:v>0.353474559548768</c:v>
                </c:pt>
                <c:pt idx="3818">
                  <c:v>0.35296237343107</c:v>
                </c:pt>
                <c:pt idx="3819">
                  <c:v>0.352946382350759</c:v>
                </c:pt>
                <c:pt idx="3820">
                  <c:v>0.352872735391978</c:v>
                </c:pt>
                <c:pt idx="3821">
                  <c:v>0.352659882879482</c:v>
                </c:pt>
                <c:pt idx="3822">
                  <c:v>0.352577708115784</c:v>
                </c:pt>
                <c:pt idx="3823">
                  <c:v>0.351767010682956</c:v>
                </c:pt>
                <c:pt idx="3824">
                  <c:v>0.351398271074939</c:v>
                </c:pt>
                <c:pt idx="3825">
                  <c:v>0.351331181939986</c:v>
                </c:pt>
                <c:pt idx="3826">
                  <c:v>0.35082025664883</c:v>
                </c:pt>
                <c:pt idx="3827">
                  <c:v>0.349900414224311</c:v>
                </c:pt>
                <c:pt idx="3828">
                  <c:v>0.349405633241039</c:v>
                </c:pt>
                <c:pt idx="3829">
                  <c:v>0.349361005940256</c:v>
                </c:pt>
                <c:pt idx="3830">
                  <c:v>0.348212219173158</c:v>
                </c:pt>
                <c:pt idx="3831">
                  <c:v>0.348097269736044</c:v>
                </c:pt>
                <c:pt idx="3832">
                  <c:v>0.345788382566472</c:v>
                </c:pt>
                <c:pt idx="3833">
                  <c:v>0.345345797586737</c:v>
                </c:pt>
                <c:pt idx="3834">
                  <c:v>0.345199263880215</c:v>
                </c:pt>
                <c:pt idx="3835">
                  <c:v>0.344977680715118</c:v>
                </c:pt>
                <c:pt idx="3836">
                  <c:v>0.344120252536737</c:v>
                </c:pt>
                <c:pt idx="3837">
                  <c:v>0.343469318155109</c:v>
                </c:pt>
                <c:pt idx="3838">
                  <c:v>0.343192759167867</c:v>
                </c:pt>
                <c:pt idx="3839">
                  <c:v>0.342678072383872</c:v>
                </c:pt>
                <c:pt idx="3840">
                  <c:v>0.342371565565484</c:v>
                </c:pt>
                <c:pt idx="3841">
                  <c:v>0.341956690706575</c:v>
                </c:pt>
                <c:pt idx="3842">
                  <c:v>0.34170635006206</c:v>
                </c:pt>
                <c:pt idx="3843">
                  <c:v>0.341462343418948</c:v>
                </c:pt>
                <c:pt idx="3844">
                  <c:v>0.340872006359357</c:v>
                </c:pt>
                <c:pt idx="3845">
                  <c:v>0.340824781842549</c:v>
                </c:pt>
                <c:pt idx="3846">
                  <c:v>0.340780194704201</c:v>
                </c:pt>
                <c:pt idx="3847">
                  <c:v>0.34044991130463</c:v>
                </c:pt>
                <c:pt idx="3848">
                  <c:v>0.3403663281303</c:v>
                </c:pt>
                <c:pt idx="3849">
                  <c:v>0.33976141794609</c:v>
                </c:pt>
                <c:pt idx="3850">
                  <c:v>0.339710550103699</c:v>
                </c:pt>
                <c:pt idx="3851">
                  <c:v>0.338579455232551</c:v>
                </c:pt>
                <c:pt idx="3852">
                  <c:v>0.337859587022613</c:v>
                </c:pt>
                <c:pt idx="3853">
                  <c:v>0.337264693726636</c:v>
                </c:pt>
                <c:pt idx="3854">
                  <c:v>0.337144336912695</c:v>
                </c:pt>
                <c:pt idx="3855">
                  <c:v>0.337079156279653</c:v>
                </c:pt>
                <c:pt idx="3856">
                  <c:v>0.336389210824911</c:v>
                </c:pt>
                <c:pt idx="3857">
                  <c:v>0.336045024666113</c:v>
                </c:pt>
                <c:pt idx="3858">
                  <c:v>0.334978557212084</c:v>
                </c:pt>
                <c:pt idx="3859">
                  <c:v>0.334975379477028</c:v>
                </c:pt>
                <c:pt idx="3860">
                  <c:v>0.334910223363491</c:v>
                </c:pt>
                <c:pt idx="3861">
                  <c:v>0.334851251565724</c:v>
                </c:pt>
                <c:pt idx="3862">
                  <c:v>0.334759997879478</c:v>
                </c:pt>
                <c:pt idx="3863">
                  <c:v>0.333403531461236</c:v>
                </c:pt>
                <c:pt idx="3864">
                  <c:v>0.332855565115402</c:v>
                </c:pt>
                <c:pt idx="3865">
                  <c:v>0.332799390113906</c:v>
                </c:pt>
                <c:pt idx="3866">
                  <c:v>0.332552909839883</c:v>
                </c:pt>
                <c:pt idx="3867">
                  <c:v>0.332506320660928</c:v>
                </c:pt>
                <c:pt idx="3868">
                  <c:v>0.332403429951683</c:v>
                </c:pt>
                <c:pt idx="3869">
                  <c:v>0.332340359187606</c:v>
                </c:pt>
                <c:pt idx="3870">
                  <c:v>0.332328172700924</c:v>
                </c:pt>
                <c:pt idx="3871">
                  <c:v>0.331528517853828</c:v>
                </c:pt>
                <c:pt idx="3872">
                  <c:v>0.331273653620292</c:v>
                </c:pt>
                <c:pt idx="3873">
                  <c:v>0.331048099802804</c:v>
                </c:pt>
                <c:pt idx="3874">
                  <c:v>0.330831961472066</c:v>
                </c:pt>
                <c:pt idx="3875">
                  <c:v>0.330799428282194</c:v>
                </c:pt>
                <c:pt idx="3876">
                  <c:v>0.330666040182713</c:v>
                </c:pt>
                <c:pt idx="3877">
                  <c:v>0.330443532107304</c:v>
                </c:pt>
                <c:pt idx="3878">
                  <c:v>0.330197583337689</c:v>
                </c:pt>
                <c:pt idx="3879">
                  <c:v>0.329980911769645</c:v>
                </c:pt>
                <c:pt idx="3880">
                  <c:v>0.32919134677779</c:v>
                </c:pt>
                <c:pt idx="3881">
                  <c:v>0.329000471879881</c:v>
                </c:pt>
                <c:pt idx="3882">
                  <c:v>0.328643099596311</c:v>
                </c:pt>
                <c:pt idx="3883">
                  <c:v>0.328296920281449</c:v>
                </c:pt>
                <c:pt idx="3884">
                  <c:v>0.327825619028772</c:v>
                </c:pt>
                <c:pt idx="3885">
                  <c:v>0.327748368235249</c:v>
                </c:pt>
                <c:pt idx="3886">
                  <c:v>0.327280776716501</c:v>
                </c:pt>
                <c:pt idx="3887">
                  <c:v>0.327037305113937</c:v>
                </c:pt>
                <c:pt idx="3888">
                  <c:v>0.326832248809789</c:v>
                </c:pt>
                <c:pt idx="3889">
                  <c:v>0.326274685868054</c:v>
                </c:pt>
                <c:pt idx="3890">
                  <c:v>0.326028042294509</c:v>
                </c:pt>
                <c:pt idx="3891">
                  <c:v>0.325842363793261</c:v>
                </c:pt>
                <c:pt idx="3892">
                  <c:v>0.325653992490778</c:v>
                </c:pt>
                <c:pt idx="3893">
                  <c:v>0.325308972389898</c:v>
                </c:pt>
                <c:pt idx="3894">
                  <c:v>0.325290648054973</c:v>
                </c:pt>
                <c:pt idx="3895">
                  <c:v>0.325276452524659</c:v>
                </c:pt>
                <c:pt idx="3896">
                  <c:v>0.325010095654493</c:v>
                </c:pt>
                <c:pt idx="3897">
                  <c:v>0.324819770237866</c:v>
                </c:pt>
                <c:pt idx="3898">
                  <c:v>0.323628997271481</c:v>
                </c:pt>
                <c:pt idx="3899">
                  <c:v>0.323512378799663</c:v>
                </c:pt>
                <c:pt idx="3900">
                  <c:v>0.323394343088126</c:v>
                </c:pt>
                <c:pt idx="3901">
                  <c:v>0.322954954934154</c:v>
                </c:pt>
                <c:pt idx="3902">
                  <c:v>0.322940103545351</c:v>
                </c:pt>
                <c:pt idx="3903">
                  <c:v>0.322728166635744</c:v>
                </c:pt>
                <c:pt idx="3904">
                  <c:v>0.322621614629034</c:v>
                </c:pt>
                <c:pt idx="3905">
                  <c:v>0.321970080545499</c:v>
                </c:pt>
                <c:pt idx="3906">
                  <c:v>0.32177974944245</c:v>
                </c:pt>
                <c:pt idx="3907">
                  <c:v>0.3207986139857</c:v>
                </c:pt>
                <c:pt idx="3908">
                  <c:v>0.32045532321444</c:v>
                </c:pt>
                <c:pt idx="3909">
                  <c:v>0.319890466404611</c:v>
                </c:pt>
                <c:pt idx="3910">
                  <c:v>0.319604660425925</c:v>
                </c:pt>
                <c:pt idx="3911">
                  <c:v>0.31957167153829</c:v>
                </c:pt>
                <c:pt idx="3912">
                  <c:v>0.31920112795737</c:v>
                </c:pt>
                <c:pt idx="3913">
                  <c:v>0.318896987804621</c:v>
                </c:pt>
                <c:pt idx="3914">
                  <c:v>0.318776823187167</c:v>
                </c:pt>
                <c:pt idx="3915">
                  <c:v>0.318457117191643</c:v>
                </c:pt>
                <c:pt idx="3916">
                  <c:v>0.318392068368292</c:v>
                </c:pt>
                <c:pt idx="3917">
                  <c:v>0.318074165692635</c:v>
                </c:pt>
                <c:pt idx="3918">
                  <c:v>0.317915226378701</c:v>
                </c:pt>
                <c:pt idx="3919">
                  <c:v>0.317906245367796</c:v>
                </c:pt>
                <c:pt idx="3920">
                  <c:v>0.317620552810184</c:v>
                </c:pt>
                <c:pt idx="3921">
                  <c:v>0.317371526620916</c:v>
                </c:pt>
                <c:pt idx="3922">
                  <c:v>0.317032604662262</c:v>
                </c:pt>
                <c:pt idx="3923">
                  <c:v>0.315747257936723</c:v>
                </c:pt>
                <c:pt idx="3924">
                  <c:v>0.315747063690553</c:v>
                </c:pt>
                <c:pt idx="3925">
                  <c:v>0.315587186741393</c:v>
                </c:pt>
                <c:pt idx="3926">
                  <c:v>0.314461058423973</c:v>
                </c:pt>
                <c:pt idx="3927">
                  <c:v>0.314102913706493</c:v>
                </c:pt>
                <c:pt idx="3928">
                  <c:v>0.312479675987043</c:v>
                </c:pt>
                <c:pt idx="3929">
                  <c:v>0.312243429960971</c:v>
                </c:pt>
                <c:pt idx="3930">
                  <c:v>0.311952875029167</c:v>
                </c:pt>
                <c:pt idx="3931">
                  <c:v>0.311037918808562</c:v>
                </c:pt>
                <c:pt idx="3932">
                  <c:v>0.310873272531438</c:v>
                </c:pt>
                <c:pt idx="3933">
                  <c:v>0.310840552094915</c:v>
                </c:pt>
                <c:pt idx="3934">
                  <c:v>0.310234617593851</c:v>
                </c:pt>
                <c:pt idx="3935">
                  <c:v>0.309248634953958</c:v>
                </c:pt>
                <c:pt idx="3936">
                  <c:v>0.30924300051526</c:v>
                </c:pt>
                <c:pt idx="3937">
                  <c:v>0.309089514368011</c:v>
                </c:pt>
                <c:pt idx="3938">
                  <c:v>0.308939862836312</c:v>
                </c:pt>
                <c:pt idx="3939">
                  <c:v>0.308817315665109</c:v>
                </c:pt>
                <c:pt idx="3940">
                  <c:v>0.308463860284708</c:v>
                </c:pt>
                <c:pt idx="3941">
                  <c:v>0.307590570010979</c:v>
                </c:pt>
                <c:pt idx="3942">
                  <c:v>0.306635510382216</c:v>
                </c:pt>
                <c:pt idx="3943">
                  <c:v>0.306214192499652</c:v>
                </c:pt>
                <c:pt idx="3944">
                  <c:v>0.30614378483806</c:v>
                </c:pt>
                <c:pt idx="3945">
                  <c:v>0.305973981716091</c:v>
                </c:pt>
                <c:pt idx="3946">
                  <c:v>0.305715679027883</c:v>
                </c:pt>
                <c:pt idx="3947">
                  <c:v>0.305170345013024</c:v>
                </c:pt>
                <c:pt idx="3948">
                  <c:v>0.305098281844378</c:v>
                </c:pt>
                <c:pt idx="3949">
                  <c:v>0.304920782157733</c:v>
                </c:pt>
                <c:pt idx="3950">
                  <c:v>0.304802104755132</c:v>
                </c:pt>
                <c:pt idx="3951">
                  <c:v>0.304738153971902</c:v>
                </c:pt>
                <c:pt idx="3952">
                  <c:v>0.303884472089372</c:v>
                </c:pt>
                <c:pt idx="3953">
                  <c:v>0.303169709811575</c:v>
                </c:pt>
                <c:pt idx="3954">
                  <c:v>0.302897663817493</c:v>
                </c:pt>
                <c:pt idx="3955">
                  <c:v>0.302846785154881</c:v>
                </c:pt>
                <c:pt idx="3956">
                  <c:v>0.302796650498202</c:v>
                </c:pt>
                <c:pt idx="3957">
                  <c:v>0.302522152651856</c:v>
                </c:pt>
                <c:pt idx="3958">
                  <c:v>0.301156135222844</c:v>
                </c:pt>
                <c:pt idx="3959">
                  <c:v>0.300959999962248</c:v>
                </c:pt>
                <c:pt idx="3960">
                  <c:v>0.300778209541288</c:v>
                </c:pt>
                <c:pt idx="3961">
                  <c:v>0.300389529676235</c:v>
                </c:pt>
                <c:pt idx="3962">
                  <c:v>0.300283868998755</c:v>
                </c:pt>
                <c:pt idx="3963">
                  <c:v>0.299071181383072</c:v>
                </c:pt>
                <c:pt idx="3964">
                  <c:v>0.298772404673881</c:v>
                </c:pt>
                <c:pt idx="3965">
                  <c:v>0.298667032416343</c:v>
                </c:pt>
                <c:pt idx="3966">
                  <c:v>0.298454216384717</c:v>
                </c:pt>
                <c:pt idx="3967">
                  <c:v>0.298430055203332</c:v>
                </c:pt>
                <c:pt idx="3968">
                  <c:v>0.298238272220328</c:v>
                </c:pt>
                <c:pt idx="3969">
                  <c:v>0.298173173043945</c:v>
                </c:pt>
                <c:pt idx="3970">
                  <c:v>0.298135344235161</c:v>
                </c:pt>
                <c:pt idx="3971">
                  <c:v>0.297330386469548</c:v>
                </c:pt>
                <c:pt idx="3972">
                  <c:v>0.297199840156284</c:v>
                </c:pt>
                <c:pt idx="3973">
                  <c:v>0.296660226302156</c:v>
                </c:pt>
                <c:pt idx="3974">
                  <c:v>0.296363504109093</c:v>
                </c:pt>
                <c:pt idx="3975">
                  <c:v>0.295758162430049</c:v>
                </c:pt>
                <c:pt idx="3976">
                  <c:v>0.295608989481293</c:v>
                </c:pt>
                <c:pt idx="3977">
                  <c:v>0.295274499893898</c:v>
                </c:pt>
                <c:pt idx="3978">
                  <c:v>0.295235342968767</c:v>
                </c:pt>
                <c:pt idx="3979">
                  <c:v>0.295208586927708</c:v>
                </c:pt>
                <c:pt idx="3980">
                  <c:v>0.295032606570786</c:v>
                </c:pt>
                <c:pt idx="3981">
                  <c:v>0.294147180556253</c:v>
                </c:pt>
                <c:pt idx="3982">
                  <c:v>0.294100949836741</c:v>
                </c:pt>
                <c:pt idx="3983">
                  <c:v>0.29401965554746</c:v>
                </c:pt>
                <c:pt idx="3984">
                  <c:v>0.293653108546929</c:v>
                </c:pt>
                <c:pt idx="3985">
                  <c:v>0.292795597465976</c:v>
                </c:pt>
                <c:pt idx="3986">
                  <c:v>0.292668074060622</c:v>
                </c:pt>
                <c:pt idx="3987">
                  <c:v>0.292068728695195</c:v>
                </c:pt>
                <c:pt idx="3988">
                  <c:v>0.291365212001499</c:v>
                </c:pt>
                <c:pt idx="3989">
                  <c:v>0.291295187944695</c:v>
                </c:pt>
                <c:pt idx="3990">
                  <c:v>0.291037219338554</c:v>
                </c:pt>
                <c:pt idx="3991">
                  <c:v>0.290715632769276</c:v>
                </c:pt>
                <c:pt idx="3992">
                  <c:v>0.290405688903366</c:v>
                </c:pt>
                <c:pt idx="3993">
                  <c:v>0.290378179111941</c:v>
                </c:pt>
                <c:pt idx="3994">
                  <c:v>0.29030094826905</c:v>
                </c:pt>
                <c:pt idx="3995">
                  <c:v>0.289086797094641</c:v>
                </c:pt>
                <c:pt idx="3996">
                  <c:v>0.288704197322294</c:v>
                </c:pt>
                <c:pt idx="3997">
                  <c:v>0.288394144310211</c:v>
                </c:pt>
                <c:pt idx="3998">
                  <c:v>0.287971173506052</c:v>
                </c:pt>
                <c:pt idx="3999">
                  <c:v>0.287535033762444</c:v>
                </c:pt>
                <c:pt idx="4000">
                  <c:v>0.287475040764425</c:v>
                </c:pt>
                <c:pt idx="4001">
                  <c:v>0.286865620409239</c:v>
                </c:pt>
                <c:pt idx="4002">
                  <c:v>0.286808569382045</c:v>
                </c:pt>
                <c:pt idx="4003">
                  <c:v>0.286723506306384</c:v>
                </c:pt>
                <c:pt idx="4004">
                  <c:v>0.286426171119249</c:v>
                </c:pt>
                <c:pt idx="4005">
                  <c:v>0.286062532967928</c:v>
                </c:pt>
                <c:pt idx="4006">
                  <c:v>0.285012198117454</c:v>
                </c:pt>
                <c:pt idx="4007">
                  <c:v>0.284455607024235</c:v>
                </c:pt>
                <c:pt idx="4008">
                  <c:v>0.283045418872601</c:v>
                </c:pt>
                <c:pt idx="4009">
                  <c:v>0.282867965565651</c:v>
                </c:pt>
                <c:pt idx="4010">
                  <c:v>0.281821659451132</c:v>
                </c:pt>
                <c:pt idx="4011">
                  <c:v>0.281650674536793</c:v>
                </c:pt>
                <c:pt idx="4012">
                  <c:v>0.281345464217427</c:v>
                </c:pt>
                <c:pt idx="4013">
                  <c:v>0.280841733677939</c:v>
                </c:pt>
                <c:pt idx="4014">
                  <c:v>0.280835838299315</c:v>
                </c:pt>
                <c:pt idx="4015">
                  <c:v>0.280431477323011</c:v>
                </c:pt>
                <c:pt idx="4016">
                  <c:v>0.280404695254848</c:v>
                </c:pt>
                <c:pt idx="4017">
                  <c:v>0.279832803845357</c:v>
                </c:pt>
                <c:pt idx="4018">
                  <c:v>0.279818600515726</c:v>
                </c:pt>
                <c:pt idx="4019">
                  <c:v>0.279788704086768</c:v>
                </c:pt>
                <c:pt idx="4020">
                  <c:v>0.279670706966861</c:v>
                </c:pt>
                <c:pt idx="4021">
                  <c:v>0.279494879992964</c:v>
                </c:pt>
                <c:pt idx="4022">
                  <c:v>0.279411079761552</c:v>
                </c:pt>
                <c:pt idx="4023">
                  <c:v>0.279349809165511</c:v>
                </c:pt>
                <c:pt idx="4024">
                  <c:v>0.278610601689321</c:v>
                </c:pt>
                <c:pt idx="4025">
                  <c:v>0.278351123418314</c:v>
                </c:pt>
                <c:pt idx="4026">
                  <c:v>0.278283287140241</c:v>
                </c:pt>
                <c:pt idx="4027">
                  <c:v>0.278059832834253</c:v>
                </c:pt>
                <c:pt idx="4028">
                  <c:v>0.27788821059594</c:v>
                </c:pt>
                <c:pt idx="4029">
                  <c:v>0.277797416473694</c:v>
                </c:pt>
                <c:pt idx="4030">
                  <c:v>0.277511253921517</c:v>
                </c:pt>
                <c:pt idx="4031">
                  <c:v>0.277336313845275</c:v>
                </c:pt>
                <c:pt idx="4032">
                  <c:v>0.276577367826823</c:v>
                </c:pt>
                <c:pt idx="4033">
                  <c:v>0.276400832667768</c:v>
                </c:pt>
                <c:pt idx="4034">
                  <c:v>0.275636759305315</c:v>
                </c:pt>
                <c:pt idx="4035">
                  <c:v>0.275380218210305</c:v>
                </c:pt>
                <c:pt idx="4036">
                  <c:v>0.275214389830445</c:v>
                </c:pt>
                <c:pt idx="4037">
                  <c:v>0.274670591027719</c:v>
                </c:pt>
                <c:pt idx="4038">
                  <c:v>0.274624286143537</c:v>
                </c:pt>
                <c:pt idx="4039">
                  <c:v>0.27408035728868</c:v>
                </c:pt>
                <c:pt idx="4040">
                  <c:v>0.27398840637816</c:v>
                </c:pt>
                <c:pt idx="4041">
                  <c:v>0.272845495037462</c:v>
                </c:pt>
                <c:pt idx="4042">
                  <c:v>0.271941751950765</c:v>
                </c:pt>
                <c:pt idx="4043">
                  <c:v>0.271832504905639</c:v>
                </c:pt>
                <c:pt idx="4044">
                  <c:v>0.271019343802429</c:v>
                </c:pt>
                <c:pt idx="4045">
                  <c:v>0.270077373105537</c:v>
                </c:pt>
                <c:pt idx="4046">
                  <c:v>0.269669308090464</c:v>
                </c:pt>
                <c:pt idx="4047">
                  <c:v>0.269597547385078</c:v>
                </c:pt>
                <c:pt idx="4048">
                  <c:v>0.269553539087752</c:v>
                </c:pt>
                <c:pt idx="4049">
                  <c:v>0.269516131227099</c:v>
                </c:pt>
                <c:pt idx="4050">
                  <c:v>0.269270275496117</c:v>
                </c:pt>
                <c:pt idx="4051">
                  <c:v>0.269005639981305</c:v>
                </c:pt>
                <c:pt idx="4052">
                  <c:v>0.267672749917239</c:v>
                </c:pt>
                <c:pt idx="4053">
                  <c:v>0.267482269368487</c:v>
                </c:pt>
                <c:pt idx="4054">
                  <c:v>0.265872095704997</c:v>
                </c:pt>
                <c:pt idx="4055">
                  <c:v>0.265570867689327</c:v>
                </c:pt>
                <c:pt idx="4056">
                  <c:v>0.265547712486098</c:v>
                </c:pt>
                <c:pt idx="4057">
                  <c:v>0.265293647937379</c:v>
                </c:pt>
                <c:pt idx="4058">
                  <c:v>0.265284146576186</c:v>
                </c:pt>
                <c:pt idx="4059">
                  <c:v>0.26447569006183</c:v>
                </c:pt>
                <c:pt idx="4060">
                  <c:v>0.264436139367611</c:v>
                </c:pt>
                <c:pt idx="4061">
                  <c:v>0.264366904700123</c:v>
                </c:pt>
                <c:pt idx="4062">
                  <c:v>0.264131114109121</c:v>
                </c:pt>
                <c:pt idx="4063">
                  <c:v>0.263320182115992</c:v>
                </c:pt>
                <c:pt idx="4064">
                  <c:v>0.262454095265188</c:v>
                </c:pt>
                <c:pt idx="4065">
                  <c:v>0.26206727938502</c:v>
                </c:pt>
                <c:pt idx="4066">
                  <c:v>0.261840776252988</c:v>
                </c:pt>
                <c:pt idx="4067">
                  <c:v>0.261633031738209</c:v>
                </c:pt>
                <c:pt idx="4068">
                  <c:v>0.261547768928625</c:v>
                </c:pt>
                <c:pt idx="4069">
                  <c:v>0.261275677142296</c:v>
                </c:pt>
                <c:pt idx="4070">
                  <c:v>0.261182830090726</c:v>
                </c:pt>
                <c:pt idx="4071">
                  <c:v>0.261111908842257</c:v>
                </c:pt>
                <c:pt idx="4072">
                  <c:v>0.261006459710779</c:v>
                </c:pt>
                <c:pt idx="4073">
                  <c:v>0.26064374230924</c:v>
                </c:pt>
                <c:pt idx="4074">
                  <c:v>0.260601020488407</c:v>
                </c:pt>
                <c:pt idx="4075">
                  <c:v>0.26016452018698</c:v>
                </c:pt>
                <c:pt idx="4076">
                  <c:v>0.259532259449815</c:v>
                </c:pt>
                <c:pt idx="4077">
                  <c:v>0.259423772608649</c:v>
                </c:pt>
                <c:pt idx="4078">
                  <c:v>0.258874424982936</c:v>
                </c:pt>
                <c:pt idx="4079">
                  <c:v>0.258197720702567</c:v>
                </c:pt>
                <c:pt idx="4080">
                  <c:v>0.257799922098676</c:v>
                </c:pt>
                <c:pt idx="4081">
                  <c:v>0.257288232967918</c:v>
                </c:pt>
                <c:pt idx="4082">
                  <c:v>0.257030587199823</c:v>
                </c:pt>
                <c:pt idx="4083">
                  <c:v>0.256864009833294</c:v>
                </c:pt>
                <c:pt idx="4084">
                  <c:v>0.256643310433979</c:v>
                </c:pt>
                <c:pt idx="4085">
                  <c:v>0.256195295647174</c:v>
                </c:pt>
                <c:pt idx="4086">
                  <c:v>0.256129881319689</c:v>
                </c:pt>
                <c:pt idx="4087">
                  <c:v>0.254908249973306</c:v>
                </c:pt>
                <c:pt idx="4088">
                  <c:v>0.254863639853675</c:v>
                </c:pt>
                <c:pt idx="4089">
                  <c:v>0.254661303988669</c:v>
                </c:pt>
                <c:pt idx="4090">
                  <c:v>0.254559074358831</c:v>
                </c:pt>
                <c:pt idx="4091">
                  <c:v>0.254483291375312</c:v>
                </c:pt>
                <c:pt idx="4092">
                  <c:v>0.254046739074989</c:v>
                </c:pt>
                <c:pt idx="4093">
                  <c:v>0.253808968064736</c:v>
                </c:pt>
                <c:pt idx="4094">
                  <c:v>0.253298336164867</c:v>
                </c:pt>
                <c:pt idx="4095">
                  <c:v>0.25299477190914</c:v>
                </c:pt>
                <c:pt idx="4096">
                  <c:v>0.252924693289879</c:v>
                </c:pt>
                <c:pt idx="4097">
                  <c:v>0.252885274506539</c:v>
                </c:pt>
                <c:pt idx="4098">
                  <c:v>0.252032464667764</c:v>
                </c:pt>
                <c:pt idx="4099">
                  <c:v>0.251630727504776</c:v>
                </c:pt>
                <c:pt idx="4100">
                  <c:v>0.25157431202305</c:v>
                </c:pt>
                <c:pt idx="4101">
                  <c:v>0.25121164604198</c:v>
                </c:pt>
                <c:pt idx="4102">
                  <c:v>0.25057091822505</c:v>
                </c:pt>
                <c:pt idx="4103">
                  <c:v>0.250454976389703</c:v>
                </c:pt>
                <c:pt idx="4104">
                  <c:v>0.250414530072711</c:v>
                </c:pt>
                <c:pt idx="4105">
                  <c:v>0.249391261119169</c:v>
                </c:pt>
                <c:pt idx="4106">
                  <c:v>0.249050330784277</c:v>
                </c:pt>
                <c:pt idx="4107">
                  <c:v>0.248887724614839</c:v>
                </c:pt>
                <c:pt idx="4108">
                  <c:v>0.248870984394171</c:v>
                </c:pt>
                <c:pt idx="4109">
                  <c:v>0.248690710020281</c:v>
                </c:pt>
                <c:pt idx="4110">
                  <c:v>0.248445844220355</c:v>
                </c:pt>
                <c:pt idx="4111">
                  <c:v>0.248426928943581</c:v>
                </c:pt>
                <c:pt idx="4112">
                  <c:v>0.247910808991254</c:v>
                </c:pt>
                <c:pt idx="4113">
                  <c:v>0.247816171345409</c:v>
                </c:pt>
                <c:pt idx="4114">
                  <c:v>0.247709812403297</c:v>
                </c:pt>
                <c:pt idx="4115">
                  <c:v>0.246160487414397</c:v>
                </c:pt>
                <c:pt idx="4116">
                  <c:v>0.245795049377318</c:v>
                </c:pt>
                <c:pt idx="4117">
                  <c:v>0.244756644327556</c:v>
                </c:pt>
                <c:pt idx="4118">
                  <c:v>0.244690583445801</c:v>
                </c:pt>
                <c:pt idx="4119">
                  <c:v>0.244400281965643</c:v>
                </c:pt>
                <c:pt idx="4120">
                  <c:v>0.243846543129271</c:v>
                </c:pt>
                <c:pt idx="4121">
                  <c:v>0.243790695990351</c:v>
                </c:pt>
                <c:pt idx="4122">
                  <c:v>0.243768669213548</c:v>
                </c:pt>
                <c:pt idx="4123">
                  <c:v>0.243721185360984</c:v>
                </c:pt>
                <c:pt idx="4124">
                  <c:v>0.243505117647742</c:v>
                </c:pt>
                <c:pt idx="4125">
                  <c:v>0.243460629594361</c:v>
                </c:pt>
                <c:pt idx="4126">
                  <c:v>0.243180704747436</c:v>
                </c:pt>
                <c:pt idx="4127">
                  <c:v>0.242814584321683</c:v>
                </c:pt>
                <c:pt idx="4128">
                  <c:v>0.242774837854735</c:v>
                </c:pt>
                <c:pt idx="4129">
                  <c:v>0.242754930014448</c:v>
                </c:pt>
                <c:pt idx="4130">
                  <c:v>0.24262593164243</c:v>
                </c:pt>
                <c:pt idx="4131">
                  <c:v>0.24220786568775</c:v>
                </c:pt>
                <c:pt idx="4132">
                  <c:v>0.241646147014945</c:v>
                </c:pt>
                <c:pt idx="4133">
                  <c:v>0.241614645377217</c:v>
                </c:pt>
                <c:pt idx="4134">
                  <c:v>0.2410197679414</c:v>
                </c:pt>
                <c:pt idx="4135">
                  <c:v>0.240923671232411</c:v>
                </c:pt>
                <c:pt idx="4136">
                  <c:v>0.240832778628159</c:v>
                </c:pt>
                <c:pt idx="4137">
                  <c:v>0.240471977779897</c:v>
                </c:pt>
                <c:pt idx="4138">
                  <c:v>0.240305270918436</c:v>
                </c:pt>
                <c:pt idx="4139">
                  <c:v>0.240047806355898</c:v>
                </c:pt>
                <c:pt idx="4140">
                  <c:v>0.239978190216252</c:v>
                </c:pt>
                <c:pt idx="4141">
                  <c:v>0.239944393076361</c:v>
                </c:pt>
                <c:pt idx="4142">
                  <c:v>0.239695361693257</c:v>
                </c:pt>
                <c:pt idx="4143">
                  <c:v>0.239361775169617</c:v>
                </c:pt>
                <c:pt idx="4144">
                  <c:v>0.239187515519396</c:v>
                </c:pt>
                <c:pt idx="4145">
                  <c:v>0.239034440935919</c:v>
                </c:pt>
                <c:pt idx="4146">
                  <c:v>0.238853065554003</c:v>
                </c:pt>
                <c:pt idx="4147">
                  <c:v>0.238546483851853</c:v>
                </c:pt>
                <c:pt idx="4148">
                  <c:v>0.238032073167911</c:v>
                </c:pt>
                <c:pt idx="4149">
                  <c:v>0.237794792405601</c:v>
                </c:pt>
                <c:pt idx="4150">
                  <c:v>0.237773394887127</c:v>
                </c:pt>
                <c:pt idx="4151">
                  <c:v>0.237386725474494</c:v>
                </c:pt>
                <c:pt idx="4152">
                  <c:v>0.236717331839885</c:v>
                </c:pt>
                <c:pt idx="4153">
                  <c:v>0.23652674746371</c:v>
                </c:pt>
                <c:pt idx="4154">
                  <c:v>0.236422373318179</c:v>
                </c:pt>
                <c:pt idx="4155">
                  <c:v>0.236064989171144</c:v>
                </c:pt>
                <c:pt idx="4156">
                  <c:v>0.235885441339545</c:v>
                </c:pt>
                <c:pt idx="4157">
                  <c:v>0.235874797585791</c:v>
                </c:pt>
                <c:pt idx="4158">
                  <c:v>0.235201076871498</c:v>
                </c:pt>
                <c:pt idx="4159">
                  <c:v>0.235063330323502</c:v>
                </c:pt>
                <c:pt idx="4160">
                  <c:v>0.234641910113706</c:v>
                </c:pt>
                <c:pt idx="4161">
                  <c:v>0.234083334074867</c:v>
                </c:pt>
                <c:pt idx="4162">
                  <c:v>0.234059270205561</c:v>
                </c:pt>
                <c:pt idx="4163">
                  <c:v>0.233919049065727</c:v>
                </c:pt>
                <c:pt idx="4164">
                  <c:v>0.233365633696705</c:v>
                </c:pt>
                <c:pt idx="4165">
                  <c:v>0.233320127299685</c:v>
                </c:pt>
                <c:pt idx="4166">
                  <c:v>0.233072835040858</c:v>
                </c:pt>
                <c:pt idx="4167">
                  <c:v>0.233024234483639</c:v>
                </c:pt>
                <c:pt idx="4168">
                  <c:v>0.233015061623939</c:v>
                </c:pt>
                <c:pt idx="4169">
                  <c:v>0.232651040589715</c:v>
                </c:pt>
                <c:pt idx="4170">
                  <c:v>0.232557326770305</c:v>
                </c:pt>
                <c:pt idx="4171">
                  <c:v>0.232238049553613</c:v>
                </c:pt>
                <c:pt idx="4172">
                  <c:v>0.231827828234791</c:v>
                </c:pt>
                <c:pt idx="4173">
                  <c:v>0.23167851263715</c:v>
                </c:pt>
                <c:pt idx="4174">
                  <c:v>0.231467850783465</c:v>
                </c:pt>
                <c:pt idx="4175">
                  <c:v>0.23131784104635</c:v>
                </c:pt>
                <c:pt idx="4176">
                  <c:v>0.231223333832123</c:v>
                </c:pt>
                <c:pt idx="4177">
                  <c:v>0.23076174063057</c:v>
                </c:pt>
                <c:pt idx="4178">
                  <c:v>0.230758701589755</c:v>
                </c:pt>
                <c:pt idx="4179">
                  <c:v>0.229919159388958</c:v>
                </c:pt>
                <c:pt idx="4180">
                  <c:v>0.229877249150985</c:v>
                </c:pt>
                <c:pt idx="4181">
                  <c:v>0.229588501089593</c:v>
                </c:pt>
                <c:pt idx="4182">
                  <c:v>0.229538584224051</c:v>
                </c:pt>
                <c:pt idx="4183">
                  <c:v>0.22931956413032</c:v>
                </c:pt>
                <c:pt idx="4184">
                  <c:v>0.229093861844795</c:v>
                </c:pt>
                <c:pt idx="4185">
                  <c:v>0.228466306447093</c:v>
                </c:pt>
                <c:pt idx="4186">
                  <c:v>0.228051118050058</c:v>
                </c:pt>
                <c:pt idx="4187">
                  <c:v>0.227770496523173</c:v>
                </c:pt>
                <c:pt idx="4188">
                  <c:v>0.227331649217272</c:v>
                </c:pt>
                <c:pt idx="4189">
                  <c:v>0.227086980357066</c:v>
                </c:pt>
                <c:pt idx="4190">
                  <c:v>0.226405836621652</c:v>
                </c:pt>
                <c:pt idx="4191">
                  <c:v>0.226351769377767</c:v>
                </c:pt>
                <c:pt idx="4192">
                  <c:v>0.225996630789314</c:v>
                </c:pt>
                <c:pt idx="4193">
                  <c:v>0.22594194304048</c:v>
                </c:pt>
                <c:pt idx="4194">
                  <c:v>0.225848968241731</c:v>
                </c:pt>
                <c:pt idx="4195">
                  <c:v>0.225523238443234</c:v>
                </c:pt>
                <c:pt idx="4196">
                  <c:v>0.224747226318403</c:v>
                </c:pt>
                <c:pt idx="4197">
                  <c:v>0.224728392962055</c:v>
                </c:pt>
                <c:pt idx="4198">
                  <c:v>0.223136452500768</c:v>
                </c:pt>
                <c:pt idx="4199">
                  <c:v>0.222860003676782</c:v>
                </c:pt>
                <c:pt idx="4200">
                  <c:v>0.222823622384141</c:v>
                </c:pt>
                <c:pt idx="4201">
                  <c:v>0.222071435618586</c:v>
                </c:pt>
                <c:pt idx="4202">
                  <c:v>0.221904606316259</c:v>
                </c:pt>
                <c:pt idx="4203">
                  <c:v>0.221208700294412</c:v>
                </c:pt>
                <c:pt idx="4204">
                  <c:v>0.221189755837865</c:v>
                </c:pt>
                <c:pt idx="4205">
                  <c:v>0.22105537938289</c:v>
                </c:pt>
                <c:pt idx="4206">
                  <c:v>0.220781183593614</c:v>
                </c:pt>
                <c:pt idx="4207">
                  <c:v>0.220515023664246</c:v>
                </c:pt>
                <c:pt idx="4208">
                  <c:v>0.219746104029039</c:v>
                </c:pt>
                <c:pt idx="4209">
                  <c:v>0.219716558061362</c:v>
                </c:pt>
                <c:pt idx="4210">
                  <c:v>0.219644073630353</c:v>
                </c:pt>
                <c:pt idx="4211">
                  <c:v>0.218918798860823</c:v>
                </c:pt>
                <c:pt idx="4212">
                  <c:v>0.21841979739953</c:v>
                </c:pt>
                <c:pt idx="4213">
                  <c:v>0.218419436626377</c:v>
                </c:pt>
                <c:pt idx="4214">
                  <c:v>0.21757740425295</c:v>
                </c:pt>
                <c:pt idx="4215">
                  <c:v>0.21727165628183</c:v>
                </c:pt>
                <c:pt idx="4216">
                  <c:v>0.217204707703824</c:v>
                </c:pt>
                <c:pt idx="4217">
                  <c:v>0.217013324775141</c:v>
                </c:pt>
                <c:pt idx="4218">
                  <c:v>0.216829753324036</c:v>
                </c:pt>
                <c:pt idx="4219">
                  <c:v>0.216785813360039</c:v>
                </c:pt>
                <c:pt idx="4220">
                  <c:v>0.216378083761218</c:v>
                </c:pt>
                <c:pt idx="4221">
                  <c:v>0.216254247804081</c:v>
                </c:pt>
                <c:pt idx="4222">
                  <c:v>0.216247218159337</c:v>
                </c:pt>
                <c:pt idx="4223">
                  <c:v>0.216233588572786</c:v>
                </c:pt>
                <c:pt idx="4224">
                  <c:v>0.214485989724353</c:v>
                </c:pt>
                <c:pt idx="4225">
                  <c:v>0.214480637244979</c:v>
                </c:pt>
                <c:pt idx="4226">
                  <c:v>0.213702415555963</c:v>
                </c:pt>
                <c:pt idx="4227">
                  <c:v>0.212854131459668</c:v>
                </c:pt>
                <c:pt idx="4228">
                  <c:v>0.212130174890645</c:v>
                </c:pt>
                <c:pt idx="4229">
                  <c:v>0.211911364503139</c:v>
                </c:pt>
                <c:pt idx="4230">
                  <c:v>0.211296403372651</c:v>
                </c:pt>
                <c:pt idx="4231">
                  <c:v>0.210958607779665</c:v>
                </c:pt>
                <c:pt idx="4232">
                  <c:v>0.21007969824011</c:v>
                </c:pt>
                <c:pt idx="4233">
                  <c:v>0.209761625254786</c:v>
                </c:pt>
                <c:pt idx="4234">
                  <c:v>0.209384366189182</c:v>
                </c:pt>
                <c:pt idx="4235">
                  <c:v>0.209059360345423</c:v>
                </c:pt>
                <c:pt idx="4236">
                  <c:v>0.20905334905891</c:v>
                </c:pt>
                <c:pt idx="4237">
                  <c:v>0.208731083740496</c:v>
                </c:pt>
                <c:pt idx="4238">
                  <c:v>0.208625611651656</c:v>
                </c:pt>
                <c:pt idx="4239">
                  <c:v>0.208078653605648</c:v>
                </c:pt>
                <c:pt idx="4240">
                  <c:v>0.207938417159496</c:v>
                </c:pt>
                <c:pt idx="4241">
                  <c:v>0.207831296229028</c:v>
                </c:pt>
                <c:pt idx="4242">
                  <c:v>0.207800692013667</c:v>
                </c:pt>
                <c:pt idx="4243">
                  <c:v>0.207717467027107</c:v>
                </c:pt>
                <c:pt idx="4244">
                  <c:v>0.207508287599929</c:v>
                </c:pt>
                <c:pt idx="4245">
                  <c:v>0.207503552975734</c:v>
                </c:pt>
                <c:pt idx="4246">
                  <c:v>0.207479603680674</c:v>
                </c:pt>
                <c:pt idx="4247">
                  <c:v>0.207417343495245</c:v>
                </c:pt>
                <c:pt idx="4248">
                  <c:v>0.207016907145136</c:v>
                </c:pt>
                <c:pt idx="4249">
                  <c:v>0.206586561581033</c:v>
                </c:pt>
                <c:pt idx="4250">
                  <c:v>0.206213402120613</c:v>
                </c:pt>
                <c:pt idx="4251">
                  <c:v>0.205922961334777</c:v>
                </c:pt>
                <c:pt idx="4252">
                  <c:v>0.205893009691128</c:v>
                </c:pt>
                <c:pt idx="4253">
                  <c:v>0.205067018315887</c:v>
                </c:pt>
                <c:pt idx="4254">
                  <c:v>0.204910136537416</c:v>
                </c:pt>
                <c:pt idx="4255">
                  <c:v>0.20472601503705</c:v>
                </c:pt>
                <c:pt idx="4256">
                  <c:v>0.204468621542105</c:v>
                </c:pt>
                <c:pt idx="4257">
                  <c:v>0.204289515981752</c:v>
                </c:pt>
                <c:pt idx="4258">
                  <c:v>0.203778763741222</c:v>
                </c:pt>
                <c:pt idx="4259">
                  <c:v>0.203643347021417</c:v>
                </c:pt>
                <c:pt idx="4260">
                  <c:v>0.20302314988385</c:v>
                </c:pt>
                <c:pt idx="4261">
                  <c:v>0.202751957033125</c:v>
                </c:pt>
                <c:pt idx="4262">
                  <c:v>0.202572581180777</c:v>
                </c:pt>
                <c:pt idx="4263">
                  <c:v>0.202241065344003</c:v>
                </c:pt>
                <c:pt idx="4264">
                  <c:v>0.201813860605118</c:v>
                </c:pt>
                <c:pt idx="4265">
                  <c:v>0.201777412501671</c:v>
                </c:pt>
                <c:pt idx="4266">
                  <c:v>0.201770154654906</c:v>
                </c:pt>
                <c:pt idx="4267">
                  <c:v>0.201433044908357</c:v>
                </c:pt>
                <c:pt idx="4268">
                  <c:v>0.201294376763566</c:v>
                </c:pt>
                <c:pt idx="4269">
                  <c:v>0.200883230161918</c:v>
                </c:pt>
                <c:pt idx="4270">
                  <c:v>0.200803482232469</c:v>
                </c:pt>
                <c:pt idx="4271">
                  <c:v>0.200656989394726</c:v>
                </c:pt>
                <c:pt idx="4272">
                  <c:v>0.200620837205089</c:v>
                </c:pt>
                <c:pt idx="4273">
                  <c:v>0.200338299158857</c:v>
                </c:pt>
                <c:pt idx="4274">
                  <c:v>0.200057964209061</c:v>
                </c:pt>
                <c:pt idx="4275">
                  <c:v>0.199907005425649</c:v>
                </c:pt>
                <c:pt idx="4276">
                  <c:v>0.19968091215437</c:v>
                </c:pt>
                <c:pt idx="4277">
                  <c:v>0.199551669924414</c:v>
                </c:pt>
                <c:pt idx="4278">
                  <c:v>0.19943357710489</c:v>
                </c:pt>
                <c:pt idx="4279">
                  <c:v>0.199157592063168</c:v>
                </c:pt>
                <c:pt idx="4280">
                  <c:v>0.198906786369813</c:v>
                </c:pt>
                <c:pt idx="4281">
                  <c:v>0.198630076755905</c:v>
                </c:pt>
                <c:pt idx="4282">
                  <c:v>0.198626325663251</c:v>
                </c:pt>
                <c:pt idx="4283">
                  <c:v>0.198406949749511</c:v>
                </c:pt>
                <c:pt idx="4284">
                  <c:v>0.197955409461781</c:v>
                </c:pt>
                <c:pt idx="4285">
                  <c:v>0.197618946620213</c:v>
                </c:pt>
                <c:pt idx="4286">
                  <c:v>0.197475902116269</c:v>
                </c:pt>
                <c:pt idx="4287">
                  <c:v>0.197147536281463</c:v>
                </c:pt>
                <c:pt idx="4288">
                  <c:v>0.196987664072931</c:v>
                </c:pt>
                <c:pt idx="4289">
                  <c:v>0.196831405513448</c:v>
                </c:pt>
                <c:pt idx="4290">
                  <c:v>0.196055732131407</c:v>
                </c:pt>
                <c:pt idx="4291">
                  <c:v>0.195859283860037</c:v>
                </c:pt>
                <c:pt idx="4292">
                  <c:v>0.195754921671154</c:v>
                </c:pt>
                <c:pt idx="4293">
                  <c:v>0.195738862512126</c:v>
                </c:pt>
                <c:pt idx="4294">
                  <c:v>0.195691444943176</c:v>
                </c:pt>
                <c:pt idx="4295">
                  <c:v>0.195375946949088</c:v>
                </c:pt>
                <c:pt idx="4296">
                  <c:v>0.194988942919136</c:v>
                </c:pt>
                <c:pt idx="4297">
                  <c:v>0.194880217558632</c:v>
                </c:pt>
                <c:pt idx="4298">
                  <c:v>0.194864670488028</c:v>
                </c:pt>
                <c:pt idx="4299">
                  <c:v>0.194462515191972</c:v>
                </c:pt>
                <c:pt idx="4300">
                  <c:v>0.194327727768262</c:v>
                </c:pt>
                <c:pt idx="4301">
                  <c:v>0.194306831107003</c:v>
                </c:pt>
                <c:pt idx="4302">
                  <c:v>0.19388069970561</c:v>
                </c:pt>
                <c:pt idx="4303">
                  <c:v>0.193638040565528</c:v>
                </c:pt>
                <c:pt idx="4304">
                  <c:v>0.193605425781065</c:v>
                </c:pt>
                <c:pt idx="4305">
                  <c:v>0.193477038897164</c:v>
                </c:pt>
                <c:pt idx="4306">
                  <c:v>0.193418399016459</c:v>
                </c:pt>
                <c:pt idx="4307">
                  <c:v>0.192978486291543</c:v>
                </c:pt>
                <c:pt idx="4308">
                  <c:v>0.192619957742542</c:v>
                </c:pt>
                <c:pt idx="4309">
                  <c:v>0.192385151127409</c:v>
                </c:pt>
                <c:pt idx="4310">
                  <c:v>0.192019872004691</c:v>
                </c:pt>
                <c:pt idx="4311">
                  <c:v>0.191563529818013</c:v>
                </c:pt>
                <c:pt idx="4312">
                  <c:v>0.191106605719862</c:v>
                </c:pt>
                <c:pt idx="4313">
                  <c:v>0.19074492553762</c:v>
                </c:pt>
                <c:pt idx="4314">
                  <c:v>0.190713664159369</c:v>
                </c:pt>
                <c:pt idx="4315">
                  <c:v>0.189878891638135</c:v>
                </c:pt>
                <c:pt idx="4316">
                  <c:v>0.189747306300775</c:v>
                </c:pt>
                <c:pt idx="4317">
                  <c:v>0.189736736073816</c:v>
                </c:pt>
                <c:pt idx="4318">
                  <c:v>0.189669180505691</c:v>
                </c:pt>
                <c:pt idx="4319">
                  <c:v>0.189574171383937</c:v>
                </c:pt>
                <c:pt idx="4320">
                  <c:v>0.189443376970373</c:v>
                </c:pt>
                <c:pt idx="4321">
                  <c:v>0.189362042425152</c:v>
                </c:pt>
                <c:pt idx="4322">
                  <c:v>0.188889865813474</c:v>
                </c:pt>
                <c:pt idx="4323">
                  <c:v>0.18860541887192</c:v>
                </c:pt>
                <c:pt idx="4324">
                  <c:v>0.188540831636692</c:v>
                </c:pt>
                <c:pt idx="4325">
                  <c:v>0.188154978794009</c:v>
                </c:pt>
                <c:pt idx="4326">
                  <c:v>0.188051137923865</c:v>
                </c:pt>
                <c:pt idx="4327">
                  <c:v>0.187793316201396</c:v>
                </c:pt>
                <c:pt idx="4328">
                  <c:v>0.187220138915789</c:v>
                </c:pt>
                <c:pt idx="4329">
                  <c:v>0.186951851749047</c:v>
                </c:pt>
                <c:pt idx="4330">
                  <c:v>0.186376751341973</c:v>
                </c:pt>
                <c:pt idx="4331">
                  <c:v>0.186331190526334</c:v>
                </c:pt>
                <c:pt idx="4332">
                  <c:v>0.185961608126967</c:v>
                </c:pt>
                <c:pt idx="4333">
                  <c:v>0.185755819284571</c:v>
                </c:pt>
                <c:pt idx="4334">
                  <c:v>0.185327583273953</c:v>
                </c:pt>
                <c:pt idx="4335">
                  <c:v>0.184924758880846</c:v>
                </c:pt>
                <c:pt idx="4336">
                  <c:v>0.184223023400203</c:v>
                </c:pt>
                <c:pt idx="4337">
                  <c:v>0.183930113627144</c:v>
                </c:pt>
                <c:pt idx="4338">
                  <c:v>0.182871705821753</c:v>
                </c:pt>
                <c:pt idx="4339">
                  <c:v>0.182004740794511</c:v>
                </c:pt>
                <c:pt idx="4340">
                  <c:v>0.181607122323199</c:v>
                </c:pt>
                <c:pt idx="4341">
                  <c:v>0.181090910786243</c:v>
                </c:pt>
                <c:pt idx="4342">
                  <c:v>0.180990171873403</c:v>
                </c:pt>
                <c:pt idx="4343">
                  <c:v>0.180598651893622</c:v>
                </c:pt>
                <c:pt idx="4344">
                  <c:v>0.18034966815311</c:v>
                </c:pt>
                <c:pt idx="4345">
                  <c:v>0.180277451325029</c:v>
                </c:pt>
                <c:pt idx="4346">
                  <c:v>0.18016687677392</c:v>
                </c:pt>
                <c:pt idx="4347">
                  <c:v>0.179816656875491</c:v>
                </c:pt>
                <c:pt idx="4348">
                  <c:v>0.179185363385928</c:v>
                </c:pt>
                <c:pt idx="4349">
                  <c:v>0.178612815847677</c:v>
                </c:pt>
                <c:pt idx="4350">
                  <c:v>0.178072916019675</c:v>
                </c:pt>
                <c:pt idx="4351">
                  <c:v>0.177983362480933</c:v>
                </c:pt>
                <c:pt idx="4352">
                  <c:v>0.177313530321196</c:v>
                </c:pt>
                <c:pt idx="4353">
                  <c:v>0.177166044708625</c:v>
                </c:pt>
                <c:pt idx="4354">
                  <c:v>0.176558637257039</c:v>
                </c:pt>
                <c:pt idx="4355">
                  <c:v>0.176113046492758</c:v>
                </c:pt>
                <c:pt idx="4356">
                  <c:v>0.176037979504408</c:v>
                </c:pt>
                <c:pt idx="4357">
                  <c:v>0.174553866634447</c:v>
                </c:pt>
                <c:pt idx="4358">
                  <c:v>0.174505351889928</c:v>
                </c:pt>
                <c:pt idx="4359">
                  <c:v>0.17426175490231</c:v>
                </c:pt>
                <c:pt idx="4360">
                  <c:v>0.174080709672726</c:v>
                </c:pt>
                <c:pt idx="4361">
                  <c:v>0.173779126557658</c:v>
                </c:pt>
                <c:pt idx="4362">
                  <c:v>0.172968009405773</c:v>
                </c:pt>
                <c:pt idx="4363">
                  <c:v>0.172750086443845</c:v>
                </c:pt>
                <c:pt idx="4364">
                  <c:v>0.171777683853596</c:v>
                </c:pt>
                <c:pt idx="4365">
                  <c:v>0.171575669541303</c:v>
                </c:pt>
                <c:pt idx="4366">
                  <c:v>0.17123659946268</c:v>
                </c:pt>
                <c:pt idx="4367">
                  <c:v>0.171002024104697</c:v>
                </c:pt>
                <c:pt idx="4368">
                  <c:v>0.170971263085416</c:v>
                </c:pt>
                <c:pt idx="4369">
                  <c:v>0.170938992104195</c:v>
                </c:pt>
                <c:pt idx="4370">
                  <c:v>0.170548661212895</c:v>
                </c:pt>
                <c:pt idx="4371">
                  <c:v>0.170458428830198</c:v>
                </c:pt>
                <c:pt idx="4372">
                  <c:v>0.170270561576883</c:v>
                </c:pt>
                <c:pt idx="4373">
                  <c:v>0.170134534762064</c:v>
                </c:pt>
                <c:pt idx="4374">
                  <c:v>0.169689790318888</c:v>
                </c:pt>
                <c:pt idx="4375">
                  <c:v>0.169688337381077</c:v>
                </c:pt>
                <c:pt idx="4376">
                  <c:v>0.169648415077977</c:v>
                </c:pt>
                <c:pt idx="4377">
                  <c:v>0.169386720313289</c:v>
                </c:pt>
                <c:pt idx="4378">
                  <c:v>0.168817746486793</c:v>
                </c:pt>
                <c:pt idx="4379">
                  <c:v>0.168741036330504</c:v>
                </c:pt>
                <c:pt idx="4380">
                  <c:v>0.168525510410899</c:v>
                </c:pt>
                <c:pt idx="4381">
                  <c:v>0.168250905381156</c:v>
                </c:pt>
                <c:pt idx="4382">
                  <c:v>0.167917406860291</c:v>
                </c:pt>
                <c:pt idx="4383">
                  <c:v>0.167670438555232</c:v>
                </c:pt>
                <c:pt idx="4384">
                  <c:v>0.167210779710553</c:v>
                </c:pt>
                <c:pt idx="4385">
                  <c:v>0.165934207198982</c:v>
                </c:pt>
                <c:pt idx="4386">
                  <c:v>0.165894923609042</c:v>
                </c:pt>
                <c:pt idx="4387">
                  <c:v>0.165734437623827</c:v>
                </c:pt>
                <c:pt idx="4388">
                  <c:v>0.164442679590522</c:v>
                </c:pt>
                <c:pt idx="4389">
                  <c:v>0.163945072181341</c:v>
                </c:pt>
                <c:pt idx="4390">
                  <c:v>0.163897832325879</c:v>
                </c:pt>
                <c:pt idx="4391">
                  <c:v>0.163501113350938</c:v>
                </c:pt>
                <c:pt idx="4392">
                  <c:v>0.163164148884349</c:v>
                </c:pt>
                <c:pt idx="4393">
                  <c:v>0.163086144914678</c:v>
                </c:pt>
                <c:pt idx="4394">
                  <c:v>0.162709087385424</c:v>
                </c:pt>
                <c:pt idx="4395">
                  <c:v>0.162623393807921</c:v>
                </c:pt>
                <c:pt idx="4396">
                  <c:v>0.162449175057755</c:v>
                </c:pt>
                <c:pt idx="4397">
                  <c:v>0.16241312604599</c:v>
                </c:pt>
                <c:pt idx="4398">
                  <c:v>0.161940865016901</c:v>
                </c:pt>
                <c:pt idx="4399">
                  <c:v>0.161753514082504</c:v>
                </c:pt>
                <c:pt idx="4400">
                  <c:v>0.161690564208373</c:v>
                </c:pt>
                <c:pt idx="4401">
                  <c:v>0.161544892963175</c:v>
                </c:pt>
                <c:pt idx="4402">
                  <c:v>0.161332436553351</c:v>
                </c:pt>
                <c:pt idx="4403">
                  <c:v>0.161218396676103</c:v>
                </c:pt>
                <c:pt idx="4404">
                  <c:v>0.160598142573772</c:v>
                </c:pt>
                <c:pt idx="4405">
                  <c:v>0.160486027719072</c:v>
                </c:pt>
                <c:pt idx="4406">
                  <c:v>0.159524558307443</c:v>
                </c:pt>
                <c:pt idx="4407">
                  <c:v>0.15933247743483</c:v>
                </c:pt>
                <c:pt idx="4408">
                  <c:v>0.158920601142017</c:v>
                </c:pt>
                <c:pt idx="4409">
                  <c:v>0.158521095570025</c:v>
                </c:pt>
                <c:pt idx="4410">
                  <c:v>0.158201266091237</c:v>
                </c:pt>
                <c:pt idx="4411">
                  <c:v>0.157238598878014</c:v>
                </c:pt>
                <c:pt idx="4412">
                  <c:v>0.157145110532086</c:v>
                </c:pt>
                <c:pt idx="4413">
                  <c:v>0.15667739384948</c:v>
                </c:pt>
                <c:pt idx="4414">
                  <c:v>0.156551297348079</c:v>
                </c:pt>
                <c:pt idx="4415">
                  <c:v>0.156465106664822</c:v>
                </c:pt>
                <c:pt idx="4416">
                  <c:v>0.155901249888375</c:v>
                </c:pt>
                <c:pt idx="4417">
                  <c:v>0.15586699278791</c:v>
                </c:pt>
                <c:pt idx="4418">
                  <c:v>0.155607895797799</c:v>
                </c:pt>
                <c:pt idx="4419">
                  <c:v>0.155104370267886</c:v>
                </c:pt>
                <c:pt idx="4420">
                  <c:v>0.154261731164691</c:v>
                </c:pt>
                <c:pt idx="4421">
                  <c:v>0.154184106199024</c:v>
                </c:pt>
                <c:pt idx="4422">
                  <c:v>0.154088263573109</c:v>
                </c:pt>
                <c:pt idx="4423">
                  <c:v>0.154078729698731</c:v>
                </c:pt>
                <c:pt idx="4424">
                  <c:v>0.153656404016916</c:v>
                </c:pt>
                <c:pt idx="4425">
                  <c:v>0.152937275983367</c:v>
                </c:pt>
                <c:pt idx="4426">
                  <c:v>0.152543578131034</c:v>
                </c:pt>
                <c:pt idx="4427">
                  <c:v>0.15250925816728</c:v>
                </c:pt>
                <c:pt idx="4428">
                  <c:v>0.152374721367844</c:v>
                </c:pt>
                <c:pt idx="4429">
                  <c:v>0.152191347667731</c:v>
                </c:pt>
                <c:pt idx="4430">
                  <c:v>0.152001321778286</c:v>
                </c:pt>
                <c:pt idx="4431">
                  <c:v>0.151964463537486</c:v>
                </c:pt>
                <c:pt idx="4432">
                  <c:v>0.150612336388794</c:v>
                </c:pt>
                <c:pt idx="4433">
                  <c:v>0.150376595340527</c:v>
                </c:pt>
                <c:pt idx="4434">
                  <c:v>0.150299907082146</c:v>
                </c:pt>
                <c:pt idx="4435">
                  <c:v>0.149733675991239</c:v>
                </c:pt>
                <c:pt idx="4436">
                  <c:v>0.149439360565017</c:v>
                </c:pt>
                <c:pt idx="4437">
                  <c:v>0.149335710204694</c:v>
                </c:pt>
                <c:pt idx="4438">
                  <c:v>0.149322919885218</c:v>
                </c:pt>
                <c:pt idx="4439">
                  <c:v>0.149250497696071</c:v>
                </c:pt>
                <c:pt idx="4440">
                  <c:v>0.148242792036836</c:v>
                </c:pt>
                <c:pt idx="4441">
                  <c:v>0.148152322718531</c:v>
                </c:pt>
                <c:pt idx="4442">
                  <c:v>0.147653282798003</c:v>
                </c:pt>
                <c:pt idx="4443">
                  <c:v>0.146489503279556</c:v>
                </c:pt>
                <c:pt idx="4444">
                  <c:v>0.145423941226099</c:v>
                </c:pt>
                <c:pt idx="4445">
                  <c:v>0.145007774175133</c:v>
                </c:pt>
                <c:pt idx="4446">
                  <c:v>0.143669079449527</c:v>
                </c:pt>
                <c:pt idx="4447">
                  <c:v>0.143568311011262</c:v>
                </c:pt>
                <c:pt idx="4448">
                  <c:v>0.143470575581649</c:v>
                </c:pt>
                <c:pt idx="4449">
                  <c:v>0.143262204430269</c:v>
                </c:pt>
                <c:pt idx="4450">
                  <c:v>0.142088906923346</c:v>
                </c:pt>
                <c:pt idx="4451">
                  <c:v>0.140348646522273</c:v>
                </c:pt>
                <c:pt idx="4452">
                  <c:v>0.140332903661029</c:v>
                </c:pt>
                <c:pt idx="4453">
                  <c:v>0.140061541279978</c:v>
                </c:pt>
                <c:pt idx="4454">
                  <c:v>0.13969958767519</c:v>
                </c:pt>
                <c:pt idx="4455">
                  <c:v>0.139225114608226</c:v>
                </c:pt>
                <c:pt idx="4456">
                  <c:v>0.138843868313145</c:v>
                </c:pt>
                <c:pt idx="4457">
                  <c:v>0.138822780129212</c:v>
                </c:pt>
                <c:pt idx="4458">
                  <c:v>0.138391912617509</c:v>
                </c:pt>
                <c:pt idx="4459">
                  <c:v>0.138005523740598</c:v>
                </c:pt>
                <c:pt idx="4460">
                  <c:v>0.136468658734872</c:v>
                </c:pt>
                <c:pt idx="4461">
                  <c:v>0.136355541095673</c:v>
                </c:pt>
                <c:pt idx="4462">
                  <c:v>0.136238373152852</c:v>
                </c:pt>
                <c:pt idx="4463">
                  <c:v>0.135870825389287</c:v>
                </c:pt>
                <c:pt idx="4464">
                  <c:v>0.13552433830703</c:v>
                </c:pt>
                <c:pt idx="4465">
                  <c:v>0.135518904732022</c:v>
                </c:pt>
                <c:pt idx="4466">
                  <c:v>0.135391126581497</c:v>
                </c:pt>
                <c:pt idx="4467">
                  <c:v>0.135212931040497</c:v>
                </c:pt>
                <c:pt idx="4468">
                  <c:v>0.135038845556432</c:v>
                </c:pt>
                <c:pt idx="4469">
                  <c:v>0.134995819707092</c:v>
                </c:pt>
                <c:pt idx="4470">
                  <c:v>0.134925573611497</c:v>
                </c:pt>
                <c:pt idx="4471">
                  <c:v>0.134801911195343</c:v>
                </c:pt>
                <c:pt idx="4472">
                  <c:v>0.134786474547586</c:v>
                </c:pt>
                <c:pt idx="4473">
                  <c:v>0.134780776377417</c:v>
                </c:pt>
                <c:pt idx="4474">
                  <c:v>0.134765188246954</c:v>
                </c:pt>
                <c:pt idx="4475">
                  <c:v>0.133806260653075</c:v>
                </c:pt>
                <c:pt idx="4476">
                  <c:v>0.133703376276421</c:v>
                </c:pt>
                <c:pt idx="4477">
                  <c:v>0.133608481373494</c:v>
                </c:pt>
                <c:pt idx="4478">
                  <c:v>0.133424353311496</c:v>
                </c:pt>
                <c:pt idx="4479">
                  <c:v>0.132739470994138</c:v>
                </c:pt>
                <c:pt idx="4480">
                  <c:v>0.132663592203222</c:v>
                </c:pt>
                <c:pt idx="4481">
                  <c:v>0.131958589639657</c:v>
                </c:pt>
                <c:pt idx="4482">
                  <c:v>0.131936401501505</c:v>
                </c:pt>
                <c:pt idx="4483">
                  <c:v>0.131405968230125</c:v>
                </c:pt>
                <c:pt idx="4484">
                  <c:v>0.130777951693838</c:v>
                </c:pt>
                <c:pt idx="4485">
                  <c:v>0.130777147154345</c:v>
                </c:pt>
                <c:pt idx="4486">
                  <c:v>0.130613561877039</c:v>
                </c:pt>
                <c:pt idx="4487">
                  <c:v>0.130305235342349</c:v>
                </c:pt>
                <c:pt idx="4488">
                  <c:v>0.129672396479656</c:v>
                </c:pt>
                <c:pt idx="4489">
                  <c:v>0.129384462507286</c:v>
                </c:pt>
                <c:pt idx="4490">
                  <c:v>0.129027011417987</c:v>
                </c:pt>
                <c:pt idx="4491">
                  <c:v>0.128954936270419</c:v>
                </c:pt>
                <c:pt idx="4492">
                  <c:v>0.128696990350692</c:v>
                </c:pt>
                <c:pt idx="4493">
                  <c:v>0.128195000337118</c:v>
                </c:pt>
                <c:pt idx="4494">
                  <c:v>0.12817864287756</c:v>
                </c:pt>
                <c:pt idx="4495">
                  <c:v>0.127780922975699</c:v>
                </c:pt>
                <c:pt idx="4496">
                  <c:v>0.127762653931733</c:v>
                </c:pt>
                <c:pt idx="4497">
                  <c:v>0.127477109822327</c:v>
                </c:pt>
                <c:pt idx="4498">
                  <c:v>0.127460132969906</c:v>
                </c:pt>
                <c:pt idx="4499">
                  <c:v>0.127381771758214</c:v>
                </c:pt>
                <c:pt idx="4500">
                  <c:v>0.12726931082255</c:v>
                </c:pt>
                <c:pt idx="4501">
                  <c:v>0.127155687141519</c:v>
                </c:pt>
                <c:pt idx="4502">
                  <c:v>0.127030381318766</c:v>
                </c:pt>
                <c:pt idx="4503">
                  <c:v>0.126880298671647</c:v>
                </c:pt>
                <c:pt idx="4504">
                  <c:v>0.12640938123902</c:v>
                </c:pt>
                <c:pt idx="4505">
                  <c:v>0.126069452827018</c:v>
                </c:pt>
                <c:pt idx="4506">
                  <c:v>0.125703746785555</c:v>
                </c:pt>
                <c:pt idx="4507">
                  <c:v>0.12500637324033</c:v>
                </c:pt>
                <c:pt idx="4508">
                  <c:v>0.124847393257115</c:v>
                </c:pt>
                <c:pt idx="4509">
                  <c:v>0.124645503875341</c:v>
                </c:pt>
                <c:pt idx="4510">
                  <c:v>0.124440070231552</c:v>
                </c:pt>
                <c:pt idx="4511">
                  <c:v>0.123969361025484</c:v>
                </c:pt>
                <c:pt idx="4512">
                  <c:v>0.123855387451857</c:v>
                </c:pt>
                <c:pt idx="4513">
                  <c:v>0.123809877598967</c:v>
                </c:pt>
                <c:pt idx="4514">
                  <c:v>0.123536685880213</c:v>
                </c:pt>
                <c:pt idx="4515">
                  <c:v>0.123170136059855</c:v>
                </c:pt>
                <c:pt idx="4516">
                  <c:v>0.122501792652217</c:v>
                </c:pt>
                <c:pt idx="4517">
                  <c:v>0.122359974815533</c:v>
                </c:pt>
                <c:pt idx="4518">
                  <c:v>0.122266832832056</c:v>
                </c:pt>
                <c:pt idx="4519">
                  <c:v>0.122031301793604</c:v>
                </c:pt>
                <c:pt idx="4520">
                  <c:v>0.121992428827764</c:v>
                </c:pt>
                <c:pt idx="4521">
                  <c:v>0.121895739328661</c:v>
                </c:pt>
                <c:pt idx="4522">
                  <c:v>0.121643576489324</c:v>
                </c:pt>
                <c:pt idx="4523">
                  <c:v>0.120934964153405</c:v>
                </c:pt>
                <c:pt idx="4524">
                  <c:v>0.120655987926755</c:v>
                </c:pt>
                <c:pt idx="4525">
                  <c:v>0.120600585258981</c:v>
                </c:pt>
                <c:pt idx="4526">
                  <c:v>0.120561032241186</c:v>
                </c:pt>
                <c:pt idx="4527">
                  <c:v>0.120490190631311</c:v>
                </c:pt>
                <c:pt idx="4528">
                  <c:v>0.120355336900725</c:v>
                </c:pt>
                <c:pt idx="4529">
                  <c:v>0.120349896568483</c:v>
                </c:pt>
                <c:pt idx="4530">
                  <c:v>0.119527299347331</c:v>
                </c:pt>
                <c:pt idx="4531">
                  <c:v>0.119410218560376</c:v>
                </c:pt>
                <c:pt idx="4532">
                  <c:v>0.119298788796606</c:v>
                </c:pt>
                <c:pt idx="4533">
                  <c:v>0.119124346187257</c:v>
                </c:pt>
                <c:pt idx="4534">
                  <c:v>0.118877991492181</c:v>
                </c:pt>
                <c:pt idx="4535">
                  <c:v>0.118474564835204</c:v>
                </c:pt>
                <c:pt idx="4536">
                  <c:v>0.118237387364582</c:v>
                </c:pt>
                <c:pt idx="4537">
                  <c:v>0.118089932460762</c:v>
                </c:pt>
                <c:pt idx="4538">
                  <c:v>0.11739525201729</c:v>
                </c:pt>
                <c:pt idx="4539">
                  <c:v>0.117293816005945</c:v>
                </c:pt>
                <c:pt idx="4540">
                  <c:v>0.117166692859335</c:v>
                </c:pt>
                <c:pt idx="4541">
                  <c:v>0.117101755634604</c:v>
                </c:pt>
                <c:pt idx="4542">
                  <c:v>0.116889764398365</c:v>
                </c:pt>
                <c:pt idx="4543">
                  <c:v>0.116440312503134</c:v>
                </c:pt>
                <c:pt idx="4544">
                  <c:v>0.116372137625253</c:v>
                </c:pt>
                <c:pt idx="4545">
                  <c:v>0.116358589385487</c:v>
                </c:pt>
                <c:pt idx="4546">
                  <c:v>0.115789312180344</c:v>
                </c:pt>
                <c:pt idx="4547">
                  <c:v>0.115378841135049</c:v>
                </c:pt>
                <c:pt idx="4548">
                  <c:v>0.115330096972628</c:v>
                </c:pt>
                <c:pt idx="4549">
                  <c:v>0.115310514199775</c:v>
                </c:pt>
                <c:pt idx="4550">
                  <c:v>0.115168950922674</c:v>
                </c:pt>
                <c:pt idx="4551">
                  <c:v>0.115141228584335</c:v>
                </c:pt>
                <c:pt idx="4552">
                  <c:v>0.115019220580063</c:v>
                </c:pt>
                <c:pt idx="4553">
                  <c:v>0.114987524976359</c:v>
                </c:pt>
                <c:pt idx="4554">
                  <c:v>0.114793722934643</c:v>
                </c:pt>
                <c:pt idx="4555">
                  <c:v>0.114718959588831</c:v>
                </c:pt>
                <c:pt idx="4556">
                  <c:v>0.113667340797075</c:v>
                </c:pt>
                <c:pt idx="4557">
                  <c:v>0.113612341961002</c:v>
                </c:pt>
                <c:pt idx="4558">
                  <c:v>0.113525785559085</c:v>
                </c:pt>
                <c:pt idx="4559">
                  <c:v>0.113302731693245</c:v>
                </c:pt>
                <c:pt idx="4560">
                  <c:v>0.112994957489283</c:v>
                </c:pt>
                <c:pt idx="4561">
                  <c:v>0.112697839302431</c:v>
                </c:pt>
                <c:pt idx="4562">
                  <c:v>0.111951328560419</c:v>
                </c:pt>
                <c:pt idx="4563">
                  <c:v>0.111776369547703</c:v>
                </c:pt>
                <c:pt idx="4564">
                  <c:v>0.111699058501859</c:v>
                </c:pt>
                <c:pt idx="4565">
                  <c:v>0.111692102882874</c:v>
                </c:pt>
                <c:pt idx="4566">
                  <c:v>0.111344032444684</c:v>
                </c:pt>
                <c:pt idx="4567">
                  <c:v>0.111166938700436</c:v>
                </c:pt>
                <c:pt idx="4568">
                  <c:v>0.11096595526394</c:v>
                </c:pt>
                <c:pt idx="4569">
                  <c:v>0.110343736868115</c:v>
                </c:pt>
                <c:pt idx="4570">
                  <c:v>0.109488811238442</c:v>
                </c:pt>
                <c:pt idx="4571">
                  <c:v>0.108975857919675</c:v>
                </c:pt>
                <c:pt idx="4572">
                  <c:v>0.108697449851176</c:v>
                </c:pt>
                <c:pt idx="4573">
                  <c:v>0.108163104239355</c:v>
                </c:pt>
                <c:pt idx="4574">
                  <c:v>0.107499437982614</c:v>
                </c:pt>
                <c:pt idx="4575">
                  <c:v>0.107053241002902</c:v>
                </c:pt>
                <c:pt idx="4576">
                  <c:v>0.106941444974256</c:v>
                </c:pt>
                <c:pt idx="4577">
                  <c:v>0.106347153290031</c:v>
                </c:pt>
                <c:pt idx="4578">
                  <c:v>0.106065790086375</c:v>
                </c:pt>
                <c:pt idx="4579">
                  <c:v>0.106063274734737</c:v>
                </c:pt>
                <c:pt idx="4580">
                  <c:v>0.105008420002666</c:v>
                </c:pt>
                <c:pt idx="4581">
                  <c:v>0.104922714990773</c:v>
                </c:pt>
                <c:pt idx="4582">
                  <c:v>0.104910830937669</c:v>
                </c:pt>
                <c:pt idx="4583">
                  <c:v>0.104438364051591</c:v>
                </c:pt>
                <c:pt idx="4584">
                  <c:v>0.103362588706908</c:v>
                </c:pt>
                <c:pt idx="4585">
                  <c:v>0.103233253975312</c:v>
                </c:pt>
                <c:pt idx="4586">
                  <c:v>0.102683489926711</c:v>
                </c:pt>
                <c:pt idx="4587">
                  <c:v>0.101989053313102</c:v>
                </c:pt>
                <c:pt idx="4588">
                  <c:v>0.101908223827642</c:v>
                </c:pt>
                <c:pt idx="4589">
                  <c:v>0.10083089495478</c:v>
                </c:pt>
                <c:pt idx="4590">
                  <c:v>0.100685523003681</c:v>
                </c:pt>
                <c:pt idx="4591">
                  <c:v>0.100590082752791</c:v>
                </c:pt>
                <c:pt idx="4592">
                  <c:v>0.100355717257714</c:v>
                </c:pt>
                <c:pt idx="4593">
                  <c:v>0.099869052292533</c:v>
                </c:pt>
                <c:pt idx="4594">
                  <c:v>0.0992003417009312</c:v>
                </c:pt>
                <c:pt idx="4595">
                  <c:v>0.0991541815818942</c:v>
                </c:pt>
                <c:pt idx="4596">
                  <c:v>0.0988752922771703</c:v>
                </c:pt>
                <c:pt idx="4597">
                  <c:v>0.0984575692210537</c:v>
                </c:pt>
                <c:pt idx="4598">
                  <c:v>0.0981597135003823</c:v>
                </c:pt>
                <c:pt idx="4599">
                  <c:v>0.0981511734987661</c:v>
                </c:pt>
                <c:pt idx="4600">
                  <c:v>0.0980494145242196</c:v>
                </c:pt>
                <c:pt idx="4601">
                  <c:v>0.0976869247058576</c:v>
                </c:pt>
                <c:pt idx="4602">
                  <c:v>0.0976182457941974</c:v>
                </c:pt>
                <c:pt idx="4603">
                  <c:v>0.0974734862063556</c:v>
                </c:pt>
                <c:pt idx="4604">
                  <c:v>0.0972633594740665</c:v>
                </c:pt>
                <c:pt idx="4605">
                  <c:v>0.0970546562165346</c:v>
                </c:pt>
                <c:pt idx="4606">
                  <c:v>0.0964863514660808</c:v>
                </c:pt>
                <c:pt idx="4607">
                  <c:v>0.0964056557580522</c:v>
                </c:pt>
                <c:pt idx="4608">
                  <c:v>0.0963715805995741</c:v>
                </c:pt>
                <c:pt idx="4609">
                  <c:v>0.0955964772310967</c:v>
                </c:pt>
                <c:pt idx="4610">
                  <c:v>0.0953596791330005</c:v>
                </c:pt>
                <c:pt idx="4611">
                  <c:v>0.095089802428164</c:v>
                </c:pt>
                <c:pt idx="4612">
                  <c:v>0.0950607410567524</c:v>
                </c:pt>
                <c:pt idx="4613">
                  <c:v>0.094543671347581</c:v>
                </c:pt>
                <c:pt idx="4614">
                  <c:v>0.0938294417715246</c:v>
                </c:pt>
                <c:pt idx="4615">
                  <c:v>0.0935590286334248</c:v>
                </c:pt>
                <c:pt idx="4616">
                  <c:v>0.0935429697200871</c:v>
                </c:pt>
                <c:pt idx="4617">
                  <c:v>0.0933482649650616</c:v>
                </c:pt>
                <c:pt idx="4618">
                  <c:v>0.0932009080404641</c:v>
                </c:pt>
                <c:pt idx="4619">
                  <c:v>0.0931569798444032</c:v>
                </c:pt>
                <c:pt idx="4620">
                  <c:v>0.0928231937756486</c:v>
                </c:pt>
                <c:pt idx="4621">
                  <c:v>0.0926216396831037</c:v>
                </c:pt>
                <c:pt idx="4622">
                  <c:v>0.0920693364914901</c:v>
                </c:pt>
                <c:pt idx="4623">
                  <c:v>0.0916363987981163</c:v>
                </c:pt>
                <c:pt idx="4624">
                  <c:v>0.0912474322861657</c:v>
                </c:pt>
                <c:pt idx="4625">
                  <c:v>0.0908494027862108</c:v>
                </c:pt>
                <c:pt idx="4626">
                  <c:v>0.0906490720394432</c:v>
                </c:pt>
                <c:pt idx="4627">
                  <c:v>0.0904583043213564</c:v>
                </c:pt>
                <c:pt idx="4628">
                  <c:v>0.0895585622031307</c:v>
                </c:pt>
                <c:pt idx="4629">
                  <c:v>0.0893762631945827</c:v>
                </c:pt>
                <c:pt idx="4630">
                  <c:v>0.0887835471596375</c:v>
                </c:pt>
                <c:pt idx="4631">
                  <c:v>0.0886884179153813</c:v>
                </c:pt>
                <c:pt idx="4632">
                  <c:v>0.0886206189704635</c:v>
                </c:pt>
                <c:pt idx="4633">
                  <c:v>0.0882627394160567</c:v>
                </c:pt>
                <c:pt idx="4634">
                  <c:v>0.0882307334692857</c:v>
                </c:pt>
                <c:pt idx="4635">
                  <c:v>0.088134220026186</c:v>
                </c:pt>
                <c:pt idx="4636">
                  <c:v>0.0879347903277811</c:v>
                </c:pt>
                <c:pt idx="4637">
                  <c:v>0.0875365410220307</c:v>
                </c:pt>
                <c:pt idx="4638">
                  <c:v>0.0873777257594049</c:v>
                </c:pt>
                <c:pt idx="4639">
                  <c:v>0.0859891839613441</c:v>
                </c:pt>
                <c:pt idx="4640">
                  <c:v>0.0859524851950871</c:v>
                </c:pt>
                <c:pt idx="4641">
                  <c:v>0.0848392473313027</c:v>
                </c:pt>
                <c:pt idx="4642">
                  <c:v>0.0846480906265826</c:v>
                </c:pt>
                <c:pt idx="4643">
                  <c:v>0.0845347198530242</c:v>
                </c:pt>
                <c:pt idx="4644">
                  <c:v>0.0845283975120586</c:v>
                </c:pt>
                <c:pt idx="4645">
                  <c:v>0.0844419366472778</c:v>
                </c:pt>
                <c:pt idx="4646">
                  <c:v>0.0843114893950079</c:v>
                </c:pt>
                <c:pt idx="4647">
                  <c:v>0.0831915800167885</c:v>
                </c:pt>
                <c:pt idx="4648">
                  <c:v>0.0824074425398616</c:v>
                </c:pt>
                <c:pt idx="4649">
                  <c:v>0.0816832705089634</c:v>
                </c:pt>
                <c:pt idx="4650">
                  <c:v>0.0814776638188686</c:v>
                </c:pt>
                <c:pt idx="4651">
                  <c:v>0.0809162062192916</c:v>
                </c:pt>
                <c:pt idx="4652">
                  <c:v>0.0802245431241997</c:v>
                </c:pt>
                <c:pt idx="4653">
                  <c:v>0.0801982601161854</c:v>
                </c:pt>
                <c:pt idx="4654">
                  <c:v>0.0799007236685384</c:v>
                </c:pt>
                <c:pt idx="4655">
                  <c:v>0.0796148209700101</c:v>
                </c:pt>
                <c:pt idx="4656">
                  <c:v>0.0795875689959551</c:v>
                </c:pt>
                <c:pt idx="4657">
                  <c:v>0.07914151880155</c:v>
                </c:pt>
                <c:pt idx="4658">
                  <c:v>0.0791065522294907</c:v>
                </c:pt>
                <c:pt idx="4659">
                  <c:v>0.0789381908433352</c:v>
                </c:pt>
                <c:pt idx="4660">
                  <c:v>0.078807583355738</c:v>
                </c:pt>
                <c:pt idx="4661">
                  <c:v>0.0787751473411774</c:v>
                </c:pt>
                <c:pt idx="4662">
                  <c:v>0.0786775407022535</c:v>
                </c:pt>
                <c:pt idx="4663">
                  <c:v>0.0786398232952133</c:v>
                </c:pt>
                <c:pt idx="4664">
                  <c:v>0.0783555758014499</c:v>
                </c:pt>
                <c:pt idx="4665">
                  <c:v>0.0780463618194304</c:v>
                </c:pt>
                <c:pt idx="4666">
                  <c:v>0.0780078226792667</c:v>
                </c:pt>
                <c:pt idx="4667">
                  <c:v>0.0779703578809975</c:v>
                </c:pt>
                <c:pt idx="4668">
                  <c:v>0.0770503620326453</c:v>
                </c:pt>
                <c:pt idx="4669">
                  <c:v>0.0768110651683158</c:v>
                </c:pt>
                <c:pt idx="4670">
                  <c:v>0.0766825921832824</c:v>
                </c:pt>
                <c:pt idx="4671">
                  <c:v>0.076668763622278</c:v>
                </c:pt>
                <c:pt idx="4672">
                  <c:v>0.0764617843116821</c:v>
                </c:pt>
                <c:pt idx="4673">
                  <c:v>0.0760079219733597</c:v>
                </c:pt>
                <c:pt idx="4674">
                  <c:v>0.0759154650986234</c:v>
                </c:pt>
                <c:pt idx="4675">
                  <c:v>0.0751610564277751</c:v>
                </c:pt>
                <c:pt idx="4676">
                  <c:v>0.0747707298305621</c:v>
                </c:pt>
                <c:pt idx="4677">
                  <c:v>0.074745987415514</c:v>
                </c:pt>
                <c:pt idx="4678">
                  <c:v>0.0745425791852648</c:v>
                </c:pt>
                <c:pt idx="4679">
                  <c:v>0.0743653514715858</c:v>
                </c:pt>
                <c:pt idx="4680">
                  <c:v>0.0743451927277408</c:v>
                </c:pt>
                <c:pt idx="4681">
                  <c:v>0.074248775475505</c:v>
                </c:pt>
                <c:pt idx="4682">
                  <c:v>0.0741508966603023</c:v>
                </c:pt>
                <c:pt idx="4683">
                  <c:v>0.0739070844934397</c:v>
                </c:pt>
                <c:pt idx="4684">
                  <c:v>0.0736628228776205</c:v>
                </c:pt>
                <c:pt idx="4685">
                  <c:v>0.0735235232190471</c:v>
                </c:pt>
                <c:pt idx="4686">
                  <c:v>0.0734862801460311</c:v>
                </c:pt>
                <c:pt idx="4687">
                  <c:v>0.0733543603825334</c:v>
                </c:pt>
                <c:pt idx="4688">
                  <c:v>0.0731751702642782</c:v>
                </c:pt>
                <c:pt idx="4689">
                  <c:v>0.0730442717209082</c:v>
                </c:pt>
                <c:pt idx="4690">
                  <c:v>0.0726923847670998</c:v>
                </c:pt>
                <c:pt idx="4691">
                  <c:v>0.0723826079509036</c:v>
                </c:pt>
                <c:pt idx="4692">
                  <c:v>0.0722124999587152</c:v>
                </c:pt>
                <c:pt idx="4693">
                  <c:v>0.0720331341236787</c:v>
                </c:pt>
                <c:pt idx="4694">
                  <c:v>0.071547460839242</c:v>
                </c:pt>
                <c:pt idx="4695">
                  <c:v>0.0711994705342895</c:v>
                </c:pt>
                <c:pt idx="4696">
                  <c:v>0.07082710802337</c:v>
                </c:pt>
                <c:pt idx="4697">
                  <c:v>0.070126725260365</c:v>
                </c:pt>
                <c:pt idx="4698">
                  <c:v>0.0701207069401162</c:v>
                </c:pt>
                <c:pt idx="4699">
                  <c:v>0.0701138724518441</c:v>
                </c:pt>
                <c:pt idx="4700">
                  <c:v>0.0697199220706375</c:v>
                </c:pt>
                <c:pt idx="4701">
                  <c:v>0.0694169054604253</c:v>
                </c:pt>
                <c:pt idx="4702">
                  <c:v>0.069324207084012</c:v>
                </c:pt>
                <c:pt idx="4703">
                  <c:v>0.0693206637616809</c:v>
                </c:pt>
                <c:pt idx="4704">
                  <c:v>0.0689244857453085</c:v>
                </c:pt>
                <c:pt idx="4705">
                  <c:v>0.068890600032353</c:v>
                </c:pt>
                <c:pt idx="4706">
                  <c:v>0.0688327803411029</c:v>
                </c:pt>
                <c:pt idx="4707">
                  <c:v>0.0686323939814422</c:v>
                </c:pt>
                <c:pt idx="4708">
                  <c:v>0.0684275093411174</c:v>
                </c:pt>
                <c:pt idx="4709">
                  <c:v>0.0674358170582461</c:v>
                </c:pt>
                <c:pt idx="4710">
                  <c:v>0.0669235702964499</c:v>
                </c:pt>
                <c:pt idx="4711">
                  <c:v>0.0658379895070576</c:v>
                </c:pt>
                <c:pt idx="4712">
                  <c:v>0.0656752181865737</c:v>
                </c:pt>
                <c:pt idx="4713">
                  <c:v>0.0654661632524583</c:v>
                </c:pt>
                <c:pt idx="4714">
                  <c:v>0.0651150522418745</c:v>
                </c:pt>
                <c:pt idx="4715">
                  <c:v>0.0650314685850418</c:v>
                </c:pt>
                <c:pt idx="4716">
                  <c:v>0.0647084149953211</c:v>
                </c:pt>
                <c:pt idx="4717">
                  <c:v>0.0643292107248262</c:v>
                </c:pt>
                <c:pt idx="4718">
                  <c:v>0.0635783800635679</c:v>
                </c:pt>
                <c:pt idx="4719">
                  <c:v>0.063332038380958</c:v>
                </c:pt>
                <c:pt idx="4720">
                  <c:v>0.0632352660122529</c:v>
                </c:pt>
                <c:pt idx="4721">
                  <c:v>0.0629704402478264</c:v>
                </c:pt>
                <c:pt idx="4722">
                  <c:v>0.0628592971574583</c:v>
                </c:pt>
                <c:pt idx="4723">
                  <c:v>0.0626759439311608</c:v>
                </c:pt>
                <c:pt idx="4724">
                  <c:v>0.0624374794496279</c:v>
                </c:pt>
                <c:pt idx="4725">
                  <c:v>0.0622676047374379</c:v>
                </c:pt>
                <c:pt idx="4726">
                  <c:v>0.0622005316343588</c:v>
                </c:pt>
                <c:pt idx="4727">
                  <c:v>0.0620254193005315</c:v>
                </c:pt>
                <c:pt idx="4728">
                  <c:v>0.0618820163627549</c:v>
                </c:pt>
                <c:pt idx="4729">
                  <c:v>0.0615964720583995</c:v>
                </c:pt>
                <c:pt idx="4730">
                  <c:v>0.0613993379224454</c:v>
                </c:pt>
                <c:pt idx="4731">
                  <c:v>0.0611872065009804</c:v>
                </c:pt>
                <c:pt idx="4732">
                  <c:v>0.0608746664404908</c:v>
                </c:pt>
                <c:pt idx="4733">
                  <c:v>0.0608359917628369</c:v>
                </c:pt>
                <c:pt idx="4734">
                  <c:v>0.0607843572557764</c:v>
                </c:pt>
                <c:pt idx="4735">
                  <c:v>0.0604310475163489</c:v>
                </c:pt>
                <c:pt idx="4736">
                  <c:v>0.0604283874857746</c:v>
                </c:pt>
                <c:pt idx="4737">
                  <c:v>0.0603486881400592</c:v>
                </c:pt>
                <c:pt idx="4738">
                  <c:v>0.0598667743069853</c:v>
                </c:pt>
                <c:pt idx="4739">
                  <c:v>0.0594137781838369</c:v>
                </c:pt>
                <c:pt idx="4740">
                  <c:v>0.0593281923707388</c:v>
                </c:pt>
                <c:pt idx="4741">
                  <c:v>0.0590831615134735</c:v>
                </c:pt>
                <c:pt idx="4742">
                  <c:v>0.0590008985475988</c:v>
                </c:pt>
                <c:pt idx="4743">
                  <c:v>0.0587565731166011</c:v>
                </c:pt>
                <c:pt idx="4744">
                  <c:v>0.0580083673781216</c:v>
                </c:pt>
                <c:pt idx="4745">
                  <c:v>0.0579261399059002</c:v>
                </c:pt>
                <c:pt idx="4746">
                  <c:v>0.0578217653028094</c:v>
                </c:pt>
                <c:pt idx="4747">
                  <c:v>0.0578094782450391</c:v>
                </c:pt>
                <c:pt idx="4748">
                  <c:v>0.0578004377468696</c:v>
                </c:pt>
                <c:pt idx="4749">
                  <c:v>0.0558419443385312</c:v>
                </c:pt>
                <c:pt idx="4750">
                  <c:v>0.0555034866622281</c:v>
                </c:pt>
                <c:pt idx="4751">
                  <c:v>0.0554899586623066</c:v>
                </c:pt>
                <c:pt idx="4752">
                  <c:v>0.0554891602825701</c:v>
                </c:pt>
                <c:pt idx="4753">
                  <c:v>0.0551243140208341</c:v>
                </c:pt>
                <c:pt idx="4754">
                  <c:v>0.0551041775744606</c:v>
                </c:pt>
                <c:pt idx="4755">
                  <c:v>0.0550821906621763</c:v>
                </c:pt>
                <c:pt idx="4756">
                  <c:v>0.0544287600344082</c:v>
                </c:pt>
                <c:pt idx="4757">
                  <c:v>0.0543159328845417</c:v>
                </c:pt>
                <c:pt idx="4758">
                  <c:v>0.0541628241597517</c:v>
                </c:pt>
                <c:pt idx="4759">
                  <c:v>0.054121732405801</c:v>
                </c:pt>
                <c:pt idx="4760">
                  <c:v>0.0540471801703853</c:v>
                </c:pt>
                <c:pt idx="4761">
                  <c:v>0.0539731840434957</c:v>
                </c:pt>
                <c:pt idx="4762">
                  <c:v>0.0535875447499608</c:v>
                </c:pt>
                <c:pt idx="4763">
                  <c:v>0.0535634532314798</c:v>
                </c:pt>
                <c:pt idx="4764">
                  <c:v>0.0534939220593733</c:v>
                </c:pt>
                <c:pt idx="4765">
                  <c:v>0.0525399249597299</c:v>
                </c:pt>
                <c:pt idx="4766">
                  <c:v>0.0523452759701262</c:v>
                </c:pt>
                <c:pt idx="4767">
                  <c:v>0.0522438512927825</c:v>
                </c:pt>
                <c:pt idx="4768">
                  <c:v>0.0521433447996679</c:v>
                </c:pt>
                <c:pt idx="4769">
                  <c:v>0.0519423506421276</c:v>
                </c:pt>
                <c:pt idx="4770">
                  <c:v>0.0519252671461682</c:v>
                </c:pt>
                <c:pt idx="4771">
                  <c:v>0.0514395653528488</c:v>
                </c:pt>
                <c:pt idx="4772">
                  <c:v>0.0513404235515924</c:v>
                </c:pt>
                <c:pt idx="4773">
                  <c:v>0.0510577158130702</c:v>
                </c:pt>
                <c:pt idx="4774">
                  <c:v>0.0509696154911218</c:v>
                </c:pt>
                <c:pt idx="4775">
                  <c:v>0.0508791957597373</c:v>
                </c:pt>
                <c:pt idx="4776">
                  <c:v>0.0507138841580205</c:v>
                </c:pt>
                <c:pt idx="4777">
                  <c:v>0.0506099825113826</c:v>
                </c:pt>
                <c:pt idx="4778">
                  <c:v>0.0501028192098946</c:v>
                </c:pt>
                <c:pt idx="4779">
                  <c:v>0.0500315748592214</c:v>
                </c:pt>
                <c:pt idx="4780">
                  <c:v>0.049914859998909</c:v>
                </c:pt>
                <c:pt idx="4781">
                  <c:v>0.0498472512813172</c:v>
                </c:pt>
                <c:pt idx="4782">
                  <c:v>0.049302367997055</c:v>
                </c:pt>
                <c:pt idx="4783">
                  <c:v>0.0488071378166864</c:v>
                </c:pt>
                <c:pt idx="4784">
                  <c:v>0.0483861320529675</c:v>
                </c:pt>
                <c:pt idx="4785">
                  <c:v>0.048114781069497</c:v>
                </c:pt>
                <c:pt idx="4786">
                  <c:v>0.0478708787110475</c:v>
                </c:pt>
                <c:pt idx="4787">
                  <c:v>0.0475484275643573</c:v>
                </c:pt>
                <c:pt idx="4788">
                  <c:v>0.0474222545304576</c:v>
                </c:pt>
                <c:pt idx="4789">
                  <c:v>0.0473115318888555</c:v>
                </c:pt>
                <c:pt idx="4790">
                  <c:v>0.0470128508183473</c:v>
                </c:pt>
                <c:pt idx="4791">
                  <c:v>0.0468503258729552</c:v>
                </c:pt>
                <c:pt idx="4792">
                  <c:v>0.0466434880217897</c:v>
                </c:pt>
                <c:pt idx="4793">
                  <c:v>0.0464362033524816</c:v>
                </c:pt>
                <c:pt idx="4794">
                  <c:v>0.0460924442486921</c:v>
                </c:pt>
                <c:pt idx="4795">
                  <c:v>0.045781867731226</c:v>
                </c:pt>
                <c:pt idx="4796">
                  <c:v>0.0456533742295574</c:v>
                </c:pt>
                <c:pt idx="4797">
                  <c:v>0.0454643968786312</c:v>
                </c:pt>
                <c:pt idx="4798">
                  <c:v>0.0454222659557308</c:v>
                </c:pt>
                <c:pt idx="4799">
                  <c:v>0.0451001116574776</c:v>
                </c:pt>
                <c:pt idx="4800">
                  <c:v>0.0448318244236155</c:v>
                </c:pt>
                <c:pt idx="4801">
                  <c:v>0.0446453246205347</c:v>
                </c:pt>
                <c:pt idx="4802">
                  <c:v>0.0443950342431811</c:v>
                </c:pt>
                <c:pt idx="4803">
                  <c:v>0.0441792423173443</c:v>
                </c:pt>
                <c:pt idx="4804">
                  <c:v>0.043996763377495</c:v>
                </c:pt>
                <c:pt idx="4805">
                  <c:v>0.0439211284984948</c:v>
                </c:pt>
                <c:pt idx="4806">
                  <c:v>0.0438477625284911</c:v>
                </c:pt>
                <c:pt idx="4807">
                  <c:v>0.0436158766890183</c:v>
                </c:pt>
                <c:pt idx="4808">
                  <c:v>0.0435074554438998</c:v>
                </c:pt>
                <c:pt idx="4809">
                  <c:v>0.0433248628592424</c:v>
                </c:pt>
                <c:pt idx="4810">
                  <c:v>0.0432094121879163</c:v>
                </c:pt>
                <c:pt idx="4811">
                  <c:v>0.0430277456478045</c:v>
                </c:pt>
                <c:pt idx="4812">
                  <c:v>0.0428161752739183</c:v>
                </c:pt>
                <c:pt idx="4813">
                  <c:v>0.0419535057159205</c:v>
                </c:pt>
                <c:pt idx="4814">
                  <c:v>0.0419087658623213</c:v>
                </c:pt>
                <c:pt idx="4815">
                  <c:v>0.0415161333078371</c:v>
                </c:pt>
                <c:pt idx="4816">
                  <c:v>0.0414952781625492</c:v>
                </c:pt>
                <c:pt idx="4817">
                  <c:v>0.0414543328621922</c:v>
                </c:pt>
                <c:pt idx="4818">
                  <c:v>0.0411832844371522</c:v>
                </c:pt>
                <c:pt idx="4819">
                  <c:v>0.040523724982155</c:v>
                </c:pt>
                <c:pt idx="4820">
                  <c:v>0.0404968377057757</c:v>
                </c:pt>
                <c:pt idx="4821">
                  <c:v>0.040303685318869</c:v>
                </c:pt>
                <c:pt idx="4822">
                  <c:v>0.0400505592499682</c:v>
                </c:pt>
                <c:pt idx="4823">
                  <c:v>0.0398953796609531</c:v>
                </c:pt>
                <c:pt idx="4824">
                  <c:v>0.0397778740618578</c:v>
                </c:pt>
                <c:pt idx="4825">
                  <c:v>0.0394681172993942</c:v>
                </c:pt>
                <c:pt idx="4826">
                  <c:v>0.0392867494979933</c:v>
                </c:pt>
                <c:pt idx="4827">
                  <c:v>0.0391160899945508</c:v>
                </c:pt>
                <c:pt idx="4828">
                  <c:v>0.0388163967899953</c:v>
                </c:pt>
                <c:pt idx="4829">
                  <c:v>0.0384327214606062</c:v>
                </c:pt>
                <c:pt idx="4830">
                  <c:v>0.0382462209330994</c:v>
                </c:pt>
                <c:pt idx="4831">
                  <c:v>0.0379082274851096</c:v>
                </c:pt>
                <c:pt idx="4832">
                  <c:v>0.0375402401057361</c:v>
                </c:pt>
                <c:pt idx="4833">
                  <c:v>0.0374687966115782</c:v>
                </c:pt>
                <c:pt idx="4834">
                  <c:v>0.0373369485320608</c:v>
                </c:pt>
                <c:pt idx="4835">
                  <c:v>0.0373206208150671</c:v>
                </c:pt>
                <c:pt idx="4836">
                  <c:v>0.0369516218088599</c:v>
                </c:pt>
                <c:pt idx="4837">
                  <c:v>0.0368500134469486</c:v>
                </c:pt>
                <c:pt idx="4838">
                  <c:v>0.036711235549399</c:v>
                </c:pt>
                <c:pt idx="4839">
                  <c:v>0.0365179786502729</c:v>
                </c:pt>
                <c:pt idx="4840">
                  <c:v>0.0362217144073765</c:v>
                </c:pt>
                <c:pt idx="4841">
                  <c:v>0.0362196059781919</c:v>
                </c:pt>
                <c:pt idx="4842">
                  <c:v>0.0359799395246256</c:v>
                </c:pt>
                <c:pt idx="4843">
                  <c:v>0.0351224636427848</c:v>
                </c:pt>
                <c:pt idx="4844">
                  <c:v>0.03497823409333</c:v>
                </c:pt>
                <c:pt idx="4845">
                  <c:v>0.0349219324194053</c:v>
                </c:pt>
                <c:pt idx="4846">
                  <c:v>0.034813882000619</c:v>
                </c:pt>
                <c:pt idx="4847">
                  <c:v>0.0347635020564356</c:v>
                </c:pt>
                <c:pt idx="4848">
                  <c:v>0.0347086886829378</c:v>
                </c:pt>
                <c:pt idx="4849">
                  <c:v>0.0347064567320654</c:v>
                </c:pt>
                <c:pt idx="4850">
                  <c:v>0.0345345141416778</c:v>
                </c:pt>
                <c:pt idx="4851">
                  <c:v>0.0334984747360083</c:v>
                </c:pt>
                <c:pt idx="4852">
                  <c:v>0.0324970880015557</c:v>
                </c:pt>
                <c:pt idx="4853">
                  <c:v>0.0321872979990886</c:v>
                </c:pt>
                <c:pt idx="4854">
                  <c:v>0.0321464032567708</c:v>
                </c:pt>
                <c:pt idx="4855">
                  <c:v>0.0317016265413224</c:v>
                </c:pt>
                <c:pt idx="4856">
                  <c:v>0.0314551226110419</c:v>
                </c:pt>
                <c:pt idx="4857">
                  <c:v>0.0313253356156453</c:v>
                </c:pt>
                <c:pt idx="4858">
                  <c:v>0.0312243147633121</c:v>
                </c:pt>
                <c:pt idx="4859">
                  <c:v>0.031108690565677</c:v>
                </c:pt>
                <c:pt idx="4860">
                  <c:v>0.0309596462705815</c:v>
                </c:pt>
                <c:pt idx="4861">
                  <c:v>0.0307841753909951</c:v>
                </c:pt>
                <c:pt idx="4862">
                  <c:v>0.0305317314533688</c:v>
                </c:pt>
                <c:pt idx="4863">
                  <c:v>0.030335708963283</c:v>
                </c:pt>
                <c:pt idx="4864">
                  <c:v>0.0301182263604699</c:v>
                </c:pt>
                <c:pt idx="4865">
                  <c:v>0.0299344220934482</c:v>
                </c:pt>
                <c:pt idx="4866">
                  <c:v>0.0298097528416773</c:v>
                </c:pt>
                <c:pt idx="4867">
                  <c:v>0.0293361348822426</c:v>
                </c:pt>
                <c:pt idx="4868">
                  <c:v>0.0293144504753255</c:v>
                </c:pt>
                <c:pt idx="4869">
                  <c:v>0.0292762608115312</c:v>
                </c:pt>
                <c:pt idx="4870">
                  <c:v>0.0288588669934183</c:v>
                </c:pt>
                <c:pt idx="4871">
                  <c:v>0.0286391328051631</c:v>
                </c:pt>
                <c:pt idx="4872">
                  <c:v>0.0282690000834151</c:v>
                </c:pt>
                <c:pt idx="4873">
                  <c:v>0.0281155747893934</c:v>
                </c:pt>
                <c:pt idx="4874">
                  <c:v>0.0274236730394332</c:v>
                </c:pt>
                <c:pt idx="4875">
                  <c:v>0.0274144183029026</c:v>
                </c:pt>
                <c:pt idx="4876">
                  <c:v>0.02718998694613</c:v>
                </c:pt>
                <c:pt idx="4877">
                  <c:v>0.0270774292798176</c:v>
                </c:pt>
                <c:pt idx="4878">
                  <c:v>0.0269171533876452</c:v>
                </c:pt>
                <c:pt idx="4879">
                  <c:v>0.0267637977565816</c:v>
                </c:pt>
                <c:pt idx="4880">
                  <c:v>0.0265951065882216</c:v>
                </c:pt>
                <c:pt idx="4881">
                  <c:v>0.0264516194679658</c:v>
                </c:pt>
                <c:pt idx="4882">
                  <c:v>0.0263506044879375</c:v>
                </c:pt>
                <c:pt idx="4883">
                  <c:v>0.0256142765085406</c:v>
                </c:pt>
                <c:pt idx="4884">
                  <c:v>0.0252896206661787</c:v>
                </c:pt>
                <c:pt idx="4885">
                  <c:v>0.024881319411745</c:v>
                </c:pt>
                <c:pt idx="4886">
                  <c:v>0.024737310081333</c:v>
                </c:pt>
                <c:pt idx="4887">
                  <c:v>0.024380049682502</c:v>
                </c:pt>
                <c:pt idx="4888">
                  <c:v>0.0238114365733716</c:v>
                </c:pt>
                <c:pt idx="4889">
                  <c:v>0.0237259080398636</c:v>
                </c:pt>
                <c:pt idx="4890">
                  <c:v>0.0237203276721657</c:v>
                </c:pt>
                <c:pt idx="4891">
                  <c:v>0.0234224075789678</c:v>
                </c:pt>
                <c:pt idx="4892">
                  <c:v>0.0231403890722346</c:v>
                </c:pt>
                <c:pt idx="4893">
                  <c:v>0.0226233015746295</c:v>
                </c:pt>
                <c:pt idx="4894">
                  <c:v>0.0223017374319601</c:v>
                </c:pt>
                <c:pt idx="4895">
                  <c:v>0.0221994408989915</c:v>
                </c:pt>
                <c:pt idx="4896">
                  <c:v>0.0218126647734473</c:v>
                </c:pt>
                <c:pt idx="4897">
                  <c:v>0.0216400388538078</c:v>
                </c:pt>
                <c:pt idx="4898">
                  <c:v>0.021450507686275</c:v>
                </c:pt>
                <c:pt idx="4899">
                  <c:v>0.0213710236147612</c:v>
                </c:pt>
                <c:pt idx="4900">
                  <c:v>0.021297922248135</c:v>
                </c:pt>
                <c:pt idx="4901">
                  <c:v>0.0207219476937099</c:v>
                </c:pt>
                <c:pt idx="4902">
                  <c:v>0.020676536241116</c:v>
                </c:pt>
                <c:pt idx="4903">
                  <c:v>0.0204634955623543</c:v>
                </c:pt>
                <c:pt idx="4904">
                  <c:v>0.0203588038288077</c:v>
                </c:pt>
                <c:pt idx="4905">
                  <c:v>0.019554018081653</c:v>
                </c:pt>
                <c:pt idx="4906">
                  <c:v>0.0191629587708551</c:v>
                </c:pt>
                <c:pt idx="4907">
                  <c:v>0.0190129898100265</c:v>
                </c:pt>
                <c:pt idx="4908">
                  <c:v>0.0187661674038264</c:v>
                </c:pt>
                <c:pt idx="4909">
                  <c:v>0.0186206178336185</c:v>
                </c:pt>
                <c:pt idx="4910">
                  <c:v>0.0185530562398527</c:v>
                </c:pt>
                <c:pt idx="4911">
                  <c:v>0.0182010923996545</c:v>
                </c:pt>
                <c:pt idx="4912">
                  <c:v>0.0180850125036493</c:v>
                </c:pt>
                <c:pt idx="4913">
                  <c:v>0.0179165136254176</c:v>
                </c:pt>
                <c:pt idx="4914">
                  <c:v>0.0177414806037906</c:v>
                </c:pt>
                <c:pt idx="4915">
                  <c:v>0.0176580395870172</c:v>
                </c:pt>
                <c:pt idx="4916">
                  <c:v>0.0173361086396572</c:v>
                </c:pt>
                <c:pt idx="4917">
                  <c:v>0.017109931485654</c:v>
                </c:pt>
                <c:pt idx="4918">
                  <c:v>0.0169945670938216</c:v>
                </c:pt>
                <c:pt idx="4919">
                  <c:v>0.016684871666839</c:v>
                </c:pt>
                <c:pt idx="4920">
                  <c:v>0.016351400236114</c:v>
                </c:pt>
                <c:pt idx="4921">
                  <c:v>0.0163143527687552</c:v>
                </c:pt>
                <c:pt idx="4922">
                  <c:v>0.0159833562455699</c:v>
                </c:pt>
                <c:pt idx="4923">
                  <c:v>0.0157395783735529</c:v>
                </c:pt>
                <c:pt idx="4924">
                  <c:v>0.0154640414177138</c:v>
                </c:pt>
                <c:pt idx="4925">
                  <c:v>0.0151846400955269</c:v>
                </c:pt>
                <c:pt idx="4926">
                  <c:v>0.0148721116712533</c:v>
                </c:pt>
                <c:pt idx="4927">
                  <c:v>0.0145493523893158</c:v>
                </c:pt>
                <c:pt idx="4928">
                  <c:v>0.0144176802836586</c:v>
                </c:pt>
                <c:pt idx="4929">
                  <c:v>0.0143970400978894</c:v>
                </c:pt>
                <c:pt idx="4930">
                  <c:v>0.0138714177629222</c:v>
                </c:pt>
                <c:pt idx="4931">
                  <c:v>0.0136348346830278</c:v>
                </c:pt>
                <c:pt idx="4932">
                  <c:v>0.0132863744950392</c:v>
                </c:pt>
                <c:pt idx="4933">
                  <c:v>0.0132548637401434</c:v>
                </c:pt>
                <c:pt idx="4934">
                  <c:v>0.0128895857725374</c:v>
                </c:pt>
                <c:pt idx="4935">
                  <c:v>0.012705286350603</c:v>
                </c:pt>
                <c:pt idx="4936">
                  <c:v>0.0125019654672801</c:v>
                </c:pt>
                <c:pt idx="4937">
                  <c:v>0.0123390328638651</c:v>
                </c:pt>
                <c:pt idx="4938">
                  <c:v>0.0122657413289814</c:v>
                </c:pt>
                <c:pt idx="4939">
                  <c:v>0.0118803145462725</c:v>
                </c:pt>
                <c:pt idx="4940">
                  <c:v>0.0114443051155205</c:v>
                </c:pt>
                <c:pt idx="4941">
                  <c:v>0.011130752101228</c:v>
                </c:pt>
                <c:pt idx="4942">
                  <c:v>0.0110589058368112</c:v>
                </c:pt>
                <c:pt idx="4943">
                  <c:v>0.0109032774994066</c:v>
                </c:pt>
                <c:pt idx="4944">
                  <c:v>0.0106434281966794</c:v>
                </c:pt>
                <c:pt idx="4945">
                  <c:v>0.0105478174602944</c:v>
                </c:pt>
                <c:pt idx="4946">
                  <c:v>0.0104990496125975</c:v>
                </c:pt>
                <c:pt idx="4947">
                  <c:v>0.0104669034109648</c:v>
                </c:pt>
                <c:pt idx="4948">
                  <c:v>0.0101206109958679</c:v>
                </c:pt>
                <c:pt idx="4949">
                  <c:v>0.00988182048182034</c:v>
                </c:pt>
                <c:pt idx="4950">
                  <c:v>0.00960558398515338</c:v>
                </c:pt>
                <c:pt idx="4951">
                  <c:v>0.00957811263627504</c:v>
                </c:pt>
                <c:pt idx="4952">
                  <c:v>0.00947257403028689</c:v>
                </c:pt>
                <c:pt idx="4953">
                  <c:v>0.00942048050940042</c:v>
                </c:pt>
                <c:pt idx="4954">
                  <c:v>0.00886031662521503</c:v>
                </c:pt>
                <c:pt idx="4955">
                  <c:v>0.00884272866353369</c:v>
                </c:pt>
                <c:pt idx="4956">
                  <c:v>0.00816003804458386</c:v>
                </c:pt>
                <c:pt idx="4957">
                  <c:v>0.00797720932891214</c:v>
                </c:pt>
                <c:pt idx="4958">
                  <c:v>0.00793585323394241</c:v>
                </c:pt>
                <c:pt idx="4959">
                  <c:v>0.00791836747422036</c:v>
                </c:pt>
                <c:pt idx="4960">
                  <c:v>0.00772511162245282</c:v>
                </c:pt>
                <c:pt idx="4961">
                  <c:v>0.00704610311226044</c:v>
                </c:pt>
                <c:pt idx="4962">
                  <c:v>0.00680459991282298</c:v>
                </c:pt>
                <c:pt idx="4963">
                  <c:v>0.00664319606510383</c:v>
                </c:pt>
                <c:pt idx="4964">
                  <c:v>0.0064719194750062</c:v>
                </c:pt>
                <c:pt idx="4965">
                  <c:v>0.00626923906809599</c:v>
                </c:pt>
                <c:pt idx="4966">
                  <c:v>0.00622850811131923</c:v>
                </c:pt>
                <c:pt idx="4967">
                  <c:v>0.00597343700338948</c:v>
                </c:pt>
                <c:pt idx="4968">
                  <c:v>0.0058062820398926</c:v>
                </c:pt>
                <c:pt idx="4969">
                  <c:v>0.005716489360413</c:v>
                </c:pt>
                <c:pt idx="4970">
                  <c:v>0.00564888439461514</c:v>
                </c:pt>
                <c:pt idx="4971">
                  <c:v>0.0054558352372601</c:v>
                </c:pt>
                <c:pt idx="4972">
                  <c:v>0.0053716765997377</c:v>
                </c:pt>
                <c:pt idx="4973">
                  <c:v>0.00498715189280563</c:v>
                </c:pt>
                <c:pt idx="4974">
                  <c:v>0.00441490014346814</c:v>
                </c:pt>
                <c:pt idx="4975">
                  <c:v>0.00398642854987161</c:v>
                </c:pt>
                <c:pt idx="4976">
                  <c:v>0.00375080310494347</c:v>
                </c:pt>
                <c:pt idx="4977">
                  <c:v>0.00360044764411616</c:v>
                </c:pt>
                <c:pt idx="4978">
                  <c:v>0.00301408458486245</c:v>
                </c:pt>
                <c:pt idx="4979">
                  <c:v>0.00265584735112893</c:v>
                </c:pt>
                <c:pt idx="4980">
                  <c:v>0.00246253849733301</c:v>
                </c:pt>
                <c:pt idx="4981">
                  <c:v>0.00231472791255792</c:v>
                </c:pt>
                <c:pt idx="4982">
                  <c:v>0.00208411677990139</c:v>
                </c:pt>
                <c:pt idx="4983">
                  <c:v>0.00113272874306326</c:v>
                </c:pt>
                <c:pt idx="4984">
                  <c:v>0.00112142941083272</c:v>
                </c:pt>
                <c:pt idx="4985">
                  <c:v>0.000418842376993761</c:v>
                </c:pt>
                <c:pt idx="4986">
                  <c:v>0.000346617024723736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6368360"/>
        <c:axId val="2117714392"/>
      </c:scatterChart>
      <c:valAx>
        <c:axId val="-2126368360"/>
        <c:scaling>
          <c:orientation val="minMax"/>
        </c:scaling>
        <c:delete val="0"/>
        <c:axPos val="b"/>
        <c:numFmt formatCode="0.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2117714392"/>
        <c:crosses val="autoZero"/>
        <c:crossBetween val="midCat"/>
      </c:valAx>
      <c:valAx>
        <c:axId val="2117714392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-21263683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example.tsv!$E$2:$E$5033</c:f>
              <c:numCache>
                <c:formatCode>0.00</c:formatCode>
                <c:ptCount val="5032"/>
                <c:pt idx="0">
                  <c:v>-4.13329509283667</c:v>
                </c:pt>
                <c:pt idx="1">
                  <c:v>-2.633720018970813</c:v>
                </c:pt>
                <c:pt idx="2">
                  <c:v>-3.281496293216886</c:v>
                </c:pt>
                <c:pt idx="3">
                  <c:v>-3.146501419162906</c:v>
                </c:pt>
                <c:pt idx="4">
                  <c:v>-2.495539316630347</c:v>
                </c:pt>
                <c:pt idx="5">
                  <c:v>-3.086702057575464</c:v>
                </c:pt>
                <c:pt idx="6">
                  <c:v>-3.703400435341341</c:v>
                </c:pt>
                <c:pt idx="7">
                  <c:v>-3.464015441795566</c:v>
                </c:pt>
                <c:pt idx="8">
                  <c:v>-3.763193895873162</c:v>
                </c:pt>
                <c:pt idx="9">
                  <c:v>-2.599690509904567</c:v>
                </c:pt>
                <c:pt idx="10">
                  <c:v>-2.525082259191325</c:v>
                </c:pt>
                <c:pt idx="11">
                  <c:v>-4.274105420116808</c:v>
                </c:pt>
                <c:pt idx="12">
                  <c:v>-4.45366393409246</c:v>
                </c:pt>
                <c:pt idx="13">
                  <c:v>-2.706646300220866</c:v>
                </c:pt>
                <c:pt idx="14">
                  <c:v>-1.547767255030435</c:v>
                </c:pt>
                <c:pt idx="15">
                  <c:v>-2.939819637652408</c:v>
                </c:pt>
                <c:pt idx="16">
                  <c:v>-1.536377672493492</c:v>
                </c:pt>
                <c:pt idx="17">
                  <c:v>-0.563391319421715</c:v>
                </c:pt>
                <c:pt idx="18">
                  <c:v>-2.437532701212108</c:v>
                </c:pt>
                <c:pt idx="19">
                  <c:v>-2.413112150060093</c:v>
                </c:pt>
                <c:pt idx="20">
                  <c:v>-1.680670144893682</c:v>
                </c:pt>
                <c:pt idx="21">
                  <c:v>-1.883383139659086</c:v>
                </c:pt>
                <c:pt idx="22">
                  <c:v>-2.499016388934676</c:v>
                </c:pt>
                <c:pt idx="23">
                  <c:v>-3.782033456456</c:v>
                </c:pt>
                <c:pt idx="24">
                  <c:v>-2.415229458454522</c:v>
                </c:pt>
                <c:pt idx="25">
                  <c:v>-2.122554841749</c:v>
                </c:pt>
                <c:pt idx="26">
                  <c:v>-2.19763863326407</c:v>
                </c:pt>
                <c:pt idx="27">
                  <c:v>-1.169074666842738</c:v>
                </c:pt>
                <c:pt idx="28">
                  <c:v>-2.094152263447885</c:v>
                </c:pt>
                <c:pt idx="29">
                  <c:v>2.066853401061893</c:v>
                </c:pt>
                <c:pt idx="30">
                  <c:v>-0.921582708393164</c:v>
                </c:pt>
                <c:pt idx="31">
                  <c:v>-1.639035126276448</c:v>
                </c:pt>
                <c:pt idx="32">
                  <c:v>-1.568781752721024</c:v>
                </c:pt>
                <c:pt idx="33">
                  <c:v>-3.450135466750039</c:v>
                </c:pt>
                <c:pt idx="34">
                  <c:v>-1.047074093240373</c:v>
                </c:pt>
                <c:pt idx="35">
                  <c:v>-3.486935655220938</c:v>
                </c:pt>
                <c:pt idx="36">
                  <c:v>-1.572392303525581</c:v>
                </c:pt>
                <c:pt idx="37">
                  <c:v>-4.596046287971327</c:v>
                </c:pt>
                <c:pt idx="38">
                  <c:v>-2.79237989798226</c:v>
                </c:pt>
                <c:pt idx="39">
                  <c:v>-2.656065490102092</c:v>
                </c:pt>
                <c:pt idx="40">
                  <c:v>-1.513626088412886</c:v>
                </c:pt>
                <c:pt idx="41">
                  <c:v>-1.714437932195818</c:v>
                </c:pt>
                <c:pt idx="42">
                  <c:v>2.531044068195148</c:v>
                </c:pt>
                <c:pt idx="43">
                  <c:v>-1.131383226725595</c:v>
                </c:pt>
                <c:pt idx="44">
                  <c:v>-2.147222340873433</c:v>
                </c:pt>
                <c:pt idx="45">
                  <c:v>-1.162545986474591</c:v>
                </c:pt>
                <c:pt idx="46">
                  <c:v>-0.489252810571177</c:v>
                </c:pt>
                <c:pt idx="47">
                  <c:v>-2.602433990279192</c:v>
                </c:pt>
                <c:pt idx="48">
                  <c:v>-0.613647706183907</c:v>
                </c:pt>
                <c:pt idx="49">
                  <c:v>-2.540001251687975</c:v>
                </c:pt>
                <c:pt idx="50">
                  <c:v>-1.487612447510839</c:v>
                </c:pt>
                <c:pt idx="51">
                  <c:v>-0.563930551790733</c:v>
                </c:pt>
                <c:pt idx="52">
                  <c:v>-0.938017104119543</c:v>
                </c:pt>
                <c:pt idx="53">
                  <c:v>-3.354241429423284</c:v>
                </c:pt>
                <c:pt idx="54">
                  <c:v>-1.57170476886673</c:v>
                </c:pt>
                <c:pt idx="55">
                  <c:v>0.741994241812693</c:v>
                </c:pt>
                <c:pt idx="56">
                  <c:v>-2.054419680188706</c:v>
                </c:pt>
                <c:pt idx="57">
                  <c:v>-1.303623537251616</c:v>
                </c:pt>
                <c:pt idx="58">
                  <c:v>-1.598303775022332</c:v>
                </c:pt>
                <c:pt idx="59">
                  <c:v>-1.460333565240513</c:v>
                </c:pt>
                <c:pt idx="60">
                  <c:v>1.495247215261626</c:v>
                </c:pt>
                <c:pt idx="61">
                  <c:v>-1.789601071019343</c:v>
                </c:pt>
                <c:pt idx="62">
                  <c:v>-0.525826018608036</c:v>
                </c:pt>
                <c:pt idx="63">
                  <c:v>-1.535333605253158</c:v>
                </c:pt>
                <c:pt idx="64">
                  <c:v>-2.62356023142067</c:v>
                </c:pt>
                <c:pt idx="65">
                  <c:v>-2.692878335311493</c:v>
                </c:pt>
                <c:pt idx="66">
                  <c:v>1.259182969144883</c:v>
                </c:pt>
                <c:pt idx="67">
                  <c:v>-2.740477312961997</c:v>
                </c:pt>
                <c:pt idx="68">
                  <c:v>2.322439307700788</c:v>
                </c:pt>
                <c:pt idx="69">
                  <c:v>-2.922335602222253</c:v>
                </c:pt>
                <c:pt idx="70">
                  <c:v>0.819306964415748</c:v>
                </c:pt>
                <c:pt idx="71">
                  <c:v>1.788771658766866</c:v>
                </c:pt>
                <c:pt idx="72">
                  <c:v>-1.243599043769809</c:v>
                </c:pt>
                <c:pt idx="73">
                  <c:v>1.20705933212705</c:v>
                </c:pt>
                <c:pt idx="74">
                  <c:v>-1.506433961655994</c:v>
                </c:pt>
                <c:pt idx="75">
                  <c:v>1.475956843914004</c:v>
                </c:pt>
                <c:pt idx="76">
                  <c:v>-3.711837399578485</c:v>
                </c:pt>
                <c:pt idx="77">
                  <c:v>-3.71904264685103</c:v>
                </c:pt>
                <c:pt idx="78">
                  <c:v>-4.069856411700944</c:v>
                </c:pt>
                <c:pt idx="79">
                  <c:v>-2.703508207022638</c:v>
                </c:pt>
                <c:pt idx="80">
                  <c:v>1.980481946404668</c:v>
                </c:pt>
                <c:pt idx="81">
                  <c:v>-1.982305401595107</c:v>
                </c:pt>
                <c:pt idx="82">
                  <c:v>-0.76657154505176</c:v>
                </c:pt>
                <c:pt idx="83">
                  <c:v>-0.806683736872638</c:v>
                </c:pt>
                <c:pt idx="84">
                  <c:v>1.321589621978688</c:v>
                </c:pt>
                <c:pt idx="85">
                  <c:v>-2.936850719288199</c:v>
                </c:pt>
                <c:pt idx="86">
                  <c:v>-2.161005021430585</c:v>
                </c:pt>
                <c:pt idx="87">
                  <c:v>-0.650866496580321</c:v>
                </c:pt>
                <c:pt idx="88">
                  <c:v>0.718324785919765</c:v>
                </c:pt>
                <c:pt idx="89">
                  <c:v>-0.456041001924535</c:v>
                </c:pt>
                <c:pt idx="90">
                  <c:v>-0.763826061188895</c:v>
                </c:pt>
                <c:pt idx="91">
                  <c:v>-1.930659851976556</c:v>
                </c:pt>
                <c:pt idx="92">
                  <c:v>0.815613868789413</c:v>
                </c:pt>
                <c:pt idx="93">
                  <c:v>-0.501741364364645</c:v>
                </c:pt>
                <c:pt idx="94">
                  <c:v>-1.284480013275474</c:v>
                </c:pt>
                <c:pt idx="95">
                  <c:v>-2.527738092100286</c:v>
                </c:pt>
                <c:pt idx="96">
                  <c:v>-4.494137288047738</c:v>
                </c:pt>
                <c:pt idx="97">
                  <c:v>-2.253931982111276</c:v>
                </c:pt>
                <c:pt idx="98">
                  <c:v>1.321396022893502</c:v>
                </c:pt>
                <c:pt idx="99">
                  <c:v>1.412196102831823</c:v>
                </c:pt>
                <c:pt idx="100">
                  <c:v>-0.677638122370002</c:v>
                </c:pt>
                <c:pt idx="101">
                  <c:v>-0.984905745089557</c:v>
                </c:pt>
                <c:pt idx="102">
                  <c:v>-0.786737724784649</c:v>
                </c:pt>
                <c:pt idx="103">
                  <c:v>-1.559499427840845</c:v>
                </c:pt>
                <c:pt idx="104">
                  <c:v>-0.336528522850948</c:v>
                </c:pt>
                <c:pt idx="105">
                  <c:v>-3.442731913833692</c:v>
                </c:pt>
                <c:pt idx="106">
                  <c:v>-1.623151700493924</c:v>
                </c:pt>
                <c:pt idx="107">
                  <c:v>2.560482088549665</c:v>
                </c:pt>
                <c:pt idx="108">
                  <c:v>-3.329008033893259</c:v>
                </c:pt>
                <c:pt idx="109">
                  <c:v>-2.801098485243072</c:v>
                </c:pt>
                <c:pt idx="110">
                  <c:v>-0.979740973620679</c:v>
                </c:pt>
                <c:pt idx="111">
                  <c:v>1.29871778816348</c:v>
                </c:pt>
                <c:pt idx="112">
                  <c:v>-3.64846829671889</c:v>
                </c:pt>
                <c:pt idx="113">
                  <c:v>0.484858512020694</c:v>
                </c:pt>
                <c:pt idx="114">
                  <c:v>-2.006377590636333</c:v>
                </c:pt>
                <c:pt idx="115">
                  <c:v>-1.0832128115576</c:v>
                </c:pt>
                <c:pt idx="116">
                  <c:v>-1.45093546972834</c:v>
                </c:pt>
                <c:pt idx="117">
                  <c:v>1.185516448711558</c:v>
                </c:pt>
                <c:pt idx="118">
                  <c:v>1.592879073904321</c:v>
                </c:pt>
                <c:pt idx="119">
                  <c:v>-0.509816952734602</c:v>
                </c:pt>
                <c:pt idx="120">
                  <c:v>-0.865690268222259</c:v>
                </c:pt>
                <c:pt idx="121">
                  <c:v>-1.562789925809065</c:v>
                </c:pt>
                <c:pt idx="122">
                  <c:v>-0.577423735135721</c:v>
                </c:pt>
                <c:pt idx="123">
                  <c:v>-2.555862596205232</c:v>
                </c:pt>
                <c:pt idx="124">
                  <c:v>-1.178716255863867</c:v>
                </c:pt>
                <c:pt idx="125">
                  <c:v>-0.250253461599429</c:v>
                </c:pt>
                <c:pt idx="126">
                  <c:v>-0.718998407547636</c:v>
                </c:pt>
                <c:pt idx="127">
                  <c:v>-0.835126140155279</c:v>
                </c:pt>
                <c:pt idx="128">
                  <c:v>-0.839646745933614</c:v>
                </c:pt>
                <c:pt idx="129">
                  <c:v>-0.484875052739798</c:v>
                </c:pt>
                <c:pt idx="130">
                  <c:v>-0.836949434241923</c:v>
                </c:pt>
                <c:pt idx="131">
                  <c:v>-3.966606830249562</c:v>
                </c:pt>
                <c:pt idx="132">
                  <c:v>-0.641087570686165</c:v>
                </c:pt>
                <c:pt idx="133">
                  <c:v>-3.05613673119557</c:v>
                </c:pt>
                <c:pt idx="134">
                  <c:v>-2.306078046836656</c:v>
                </c:pt>
                <c:pt idx="135">
                  <c:v>0.979173920195236</c:v>
                </c:pt>
                <c:pt idx="136">
                  <c:v>-1.011671099015671</c:v>
                </c:pt>
                <c:pt idx="137">
                  <c:v>-1.050065095174601</c:v>
                </c:pt>
                <c:pt idx="138">
                  <c:v>-0.89454125305322</c:v>
                </c:pt>
                <c:pt idx="139">
                  <c:v>-3.744069416114872</c:v>
                </c:pt>
                <c:pt idx="140">
                  <c:v>-1.888424466062997</c:v>
                </c:pt>
                <c:pt idx="141">
                  <c:v>-2.526262563979879</c:v>
                </c:pt>
                <c:pt idx="142">
                  <c:v>-1.278899631440751</c:v>
                </c:pt>
                <c:pt idx="143">
                  <c:v>-0.659643306843132</c:v>
                </c:pt>
                <c:pt idx="144">
                  <c:v>-1.096829343551014</c:v>
                </c:pt>
                <c:pt idx="145">
                  <c:v>-2.179534193220198</c:v>
                </c:pt>
                <c:pt idx="146">
                  <c:v>-0.859946569027901</c:v>
                </c:pt>
                <c:pt idx="147">
                  <c:v>-0.628742865593701</c:v>
                </c:pt>
                <c:pt idx="148">
                  <c:v>0.789923797854096</c:v>
                </c:pt>
                <c:pt idx="149">
                  <c:v>-2.583788011132678</c:v>
                </c:pt>
                <c:pt idx="150">
                  <c:v>-1.07395030218877</c:v>
                </c:pt>
                <c:pt idx="151">
                  <c:v>-0.819242738797232</c:v>
                </c:pt>
                <c:pt idx="152">
                  <c:v>-1.218468223000017</c:v>
                </c:pt>
                <c:pt idx="153">
                  <c:v>-2.012202731303232</c:v>
                </c:pt>
                <c:pt idx="154">
                  <c:v>-0.958347602501199</c:v>
                </c:pt>
                <c:pt idx="155">
                  <c:v>-4.020815817605373</c:v>
                </c:pt>
                <c:pt idx="156">
                  <c:v>-2.968975793303658</c:v>
                </c:pt>
                <c:pt idx="157">
                  <c:v>-1.636816288969439</c:v>
                </c:pt>
                <c:pt idx="158">
                  <c:v>-0.762999233245598</c:v>
                </c:pt>
                <c:pt idx="159">
                  <c:v>0.706683380112647</c:v>
                </c:pt>
                <c:pt idx="160">
                  <c:v>-1.678668629234456</c:v>
                </c:pt>
                <c:pt idx="161">
                  <c:v>-1.536030409394217</c:v>
                </c:pt>
                <c:pt idx="162">
                  <c:v>-0.88094515355186</c:v>
                </c:pt>
                <c:pt idx="163">
                  <c:v>-1.081408416935473</c:v>
                </c:pt>
                <c:pt idx="164">
                  <c:v>-0.776219087324028</c:v>
                </c:pt>
                <c:pt idx="165">
                  <c:v>-0.886205116407618</c:v>
                </c:pt>
                <c:pt idx="166">
                  <c:v>-0.670494046847203</c:v>
                </c:pt>
                <c:pt idx="167">
                  <c:v>-1.708500036547033</c:v>
                </c:pt>
                <c:pt idx="168">
                  <c:v>-1.967576342070272</c:v>
                </c:pt>
                <c:pt idx="169">
                  <c:v>1.78571806077509</c:v>
                </c:pt>
                <c:pt idx="170">
                  <c:v>-1.05851520992583</c:v>
                </c:pt>
                <c:pt idx="171">
                  <c:v>-0.602527254306948</c:v>
                </c:pt>
                <c:pt idx="172">
                  <c:v>-2.296231664085961</c:v>
                </c:pt>
                <c:pt idx="173">
                  <c:v>-1.040359024634641</c:v>
                </c:pt>
                <c:pt idx="174">
                  <c:v>-0.825870194166324</c:v>
                </c:pt>
                <c:pt idx="175">
                  <c:v>-0.723490508944593</c:v>
                </c:pt>
                <c:pt idx="176">
                  <c:v>-1.859452157876243</c:v>
                </c:pt>
                <c:pt idx="177">
                  <c:v>-4.093931269044385</c:v>
                </c:pt>
                <c:pt idx="178">
                  <c:v>-0.776244342949309</c:v>
                </c:pt>
                <c:pt idx="179">
                  <c:v>-0.912380443944987</c:v>
                </c:pt>
                <c:pt idx="180">
                  <c:v>-0.859176598895499</c:v>
                </c:pt>
                <c:pt idx="181">
                  <c:v>-0.771968616699256</c:v>
                </c:pt>
                <c:pt idx="182">
                  <c:v>-1.001284602374459</c:v>
                </c:pt>
                <c:pt idx="183">
                  <c:v>-5.141575887177002</c:v>
                </c:pt>
                <c:pt idx="184">
                  <c:v>-2.15423604790109</c:v>
                </c:pt>
                <c:pt idx="185">
                  <c:v>-1.042663612072146</c:v>
                </c:pt>
                <c:pt idx="186">
                  <c:v>2.940268441853834</c:v>
                </c:pt>
                <c:pt idx="187">
                  <c:v>-1.62679591071089</c:v>
                </c:pt>
                <c:pt idx="188">
                  <c:v>-1.432350615802483</c:v>
                </c:pt>
                <c:pt idx="189">
                  <c:v>-4.45810269841884</c:v>
                </c:pt>
                <c:pt idx="190">
                  <c:v>-3.154749957204648</c:v>
                </c:pt>
                <c:pt idx="191">
                  <c:v>-0.782745119371086</c:v>
                </c:pt>
                <c:pt idx="192">
                  <c:v>-3.921138391739438</c:v>
                </c:pt>
                <c:pt idx="193">
                  <c:v>-2.281325444361938</c:v>
                </c:pt>
                <c:pt idx="194">
                  <c:v>-1.072089311384412</c:v>
                </c:pt>
                <c:pt idx="195">
                  <c:v>-3.755048365503702</c:v>
                </c:pt>
                <c:pt idx="196">
                  <c:v>-0.997190932951847</c:v>
                </c:pt>
                <c:pt idx="197">
                  <c:v>-1.2680985464973</c:v>
                </c:pt>
                <c:pt idx="198">
                  <c:v>-0.941569105930287</c:v>
                </c:pt>
                <c:pt idx="199">
                  <c:v>-4.609856176834376</c:v>
                </c:pt>
                <c:pt idx="200">
                  <c:v>-0.659485988942684</c:v>
                </c:pt>
                <c:pt idx="201">
                  <c:v>-1.85176849902</c:v>
                </c:pt>
                <c:pt idx="202">
                  <c:v>-1.757455254395075</c:v>
                </c:pt>
                <c:pt idx="203">
                  <c:v>-0.679758301538291</c:v>
                </c:pt>
                <c:pt idx="204">
                  <c:v>-1.394791628422513</c:v>
                </c:pt>
                <c:pt idx="205">
                  <c:v>-0.481147158204507</c:v>
                </c:pt>
                <c:pt idx="206">
                  <c:v>-2.04032001739467</c:v>
                </c:pt>
                <c:pt idx="207">
                  <c:v>-1.979169039321351</c:v>
                </c:pt>
                <c:pt idx="208">
                  <c:v>-1.01428695333738</c:v>
                </c:pt>
                <c:pt idx="209">
                  <c:v>-0.602617178359311</c:v>
                </c:pt>
                <c:pt idx="210">
                  <c:v>-1.916899103661768</c:v>
                </c:pt>
                <c:pt idx="211">
                  <c:v>-0.643588266406211</c:v>
                </c:pt>
                <c:pt idx="212">
                  <c:v>-0.909785010688964</c:v>
                </c:pt>
                <c:pt idx="213">
                  <c:v>-4.71286386035838</c:v>
                </c:pt>
                <c:pt idx="214">
                  <c:v>-3.895972900082897</c:v>
                </c:pt>
                <c:pt idx="215">
                  <c:v>-2.34157380512376</c:v>
                </c:pt>
                <c:pt idx="216">
                  <c:v>-0.660580375331217</c:v>
                </c:pt>
                <c:pt idx="217">
                  <c:v>-0.647143263201254</c:v>
                </c:pt>
                <c:pt idx="218">
                  <c:v>-0.971512678913323</c:v>
                </c:pt>
                <c:pt idx="219">
                  <c:v>1.526844736338326</c:v>
                </c:pt>
                <c:pt idx="220">
                  <c:v>-4.27637841399685</c:v>
                </c:pt>
                <c:pt idx="221">
                  <c:v>-1.24943997379545</c:v>
                </c:pt>
                <c:pt idx="222">
                  <c:v>-1.068457966938337</c:v>
                </c:pt>
                <c:pt idx="223">
                  <c:v>1.063157904988325</c:v>
                </c:pt>
                <c:pt idx="224">
                  <c:v>-2.512632606607486</c:v>
                </c:pt>
                <c:pt idx="225">
                  <c:v>-0.643508942247114</c:v>
                </c:pt>
                <c:pt idx="226">
                  <c:v>-0.452633162017367</c:v>
                </c:pt>
                <c:pt idx="227">
                  <c:v>-0.6793028577026</c:v>
                </c:pt>
                <c:pt idx="228">
                  <c:v>-1.419536684525708</c:v>
                </c:pt>
                <c:pt idx="229">
                  <c:v>-2.112013572095713</c:v>
                </c:pt>
                <c:pt idx="230">
                  <c:v>-3.367453910867024</c:v>
                </c:pt>
                <c:pt idx="231">
                  <c:v>-4.321218335926245</c:v>
                </c:pt>
                <c:pt idx="232">
                  <c:v>-3.502719601523725</c:v>
                </c:pt>
                <c:pt idx="233">
                  <c:v>-4.262296757118754</c:v>
                </c:pt>
                <c:pt idx="234">
                  <c:v>-3.331360833026697</c:v>
                </c:pt>
                <c:pt idx="235">
                  <c:v>-0.421891204936229</c:v>
                </c:pt>
                <c:pt idx="236">
                  <c:v>-3.812493878836028</c:v>
                </c:pt>
                <c:pt idx="237">
                  <c:v>-1.74998746100341</c:v>
                </c:pt>
                <c:pt idx="238">
                  <c:v>-0.78872072132074</c:v>
                </c:pt>
                <c:pt idx="239">
                  <c:v>-0.825616090627819</c:v>
                </c:pt>
                <c:pt idx="240">
                  <c:v>-6.196420143298297</c:v>
                </c:pt>
                <c:pt idx="241">
                  <c:v>-3.666599728193729</c:v>
                </c:pt>
                <c:pt idx="242">
                  <c:v>-1.04932139778532</c:v>
                </c:pt>
                <c:pt idx="243">
                  <c:v>0.760215198901929</c:v>
                </c:pt>
                <c:pt idx="244">
                  <c:v>-1.723129225910027</c:v>
                </c:pt>
                <c:pt idx="245">
                  <c:v>-2.641438751832768</c:v>
                </c:pt>
                <c:pt idx="246">
                  <c:v>-4.128980226251874</c:v>
                </c:pt>
                <c:pt idx="247">
                  <c:v>-0.993513444033072</c:v>
                </c:pt>
                <c:pt idx="248">
                  <c:v>1.290856570743605</c:v>
                </c:pt>
                <c:pt idx="249">
                  <c:v>-0.61829019145883</c:v>
                </c:pt>
                <c:pt idx="250">
                  <c:v>-3.760385766821244</c:v>
                </c:pt>
                <c:pt idx="251">
                  <c:v>-1.198118272087098</c:v>
                </c:pt>
                <c:pt idx="252">
                  <c:v>-2.184553069449297</c:v>
                </c:pt>
                <c:pt idx="253">
                  <c:v>-1.606496565865928</c:v>
                </c:pt>
                <c:pt idx="254">
                  <c:v>-1.546053937108254</c:v>
                </c:pt>
                <c:pt idx="255">
                  <c:v>2.76312181775033</c:v>
                </c:pt>
                <c:pt idx="256">
                  <c:v>-0.576693592033578</c:v>
                </c:pt>
                <c:pt idx="257">
                  <c:v>-2.250245774181147</c:v>
                </c:pt>
                <c:pt idx="258">
                  <c:v>-3.135242073288131</c:v>
                </c:pt>
                <c:pt idx="259">
                  <c:v>-0.865528899432354</c:v>
                </c:pt>
                <c:pt idx="260">
                  <c:v>-0.787274451997115</c:v>
                </c:pt>
                <c:pt idx="261">
                  <c:v>-3.203976064436451</c:v>
                </c:pt>
                <c:pt idx="262">
                  <c:v>-3.276095792145416</c:v>
                </c:pt>
                <c:pt idx="263">
                  <c:v>-0.651152738999641</c:v>
                </c:pt>
                <c:pt idx="264">
                  <c:v>-4.668660906241904</c:v>
                </c:pt>
                <c:pt idx="265">
                  <c:v>-3.851311575765438</c:v>
                </c:pt>
                <c:pt idx="266">
                  <c:v>-0.487952846813125</c:v>
                </c:pt>
                <c:pt idx="267">
                  <c:v>-2.483954726421041</c:v>
                </c:pt>
                <c:pt idx="268">
                  <c:v>-6.163358072196453</c:v>
                </c:pt>
                <c:pt idx="269">
                  <c:v>-2.14924062968347</c:v>
                </c:pt>
                <c:pt idx="270">
                  <c:v>-0.593098284902712</c:v>
                </c:pt>
                <c:pt idx="271">
                  <c:v>-0.499734192762524</c:v>
                </c:pt>
                <c:pt idx="272">
                  <c:v>-4.115737003753838</c:v>
                </c:pt>
                <c:pt idx="273">
                  <c:v>-0.72144219806512</c:v>
                </c:pt>
                <c:pt idx="274">
                  <c:v>-2.248683168326658</c:v>
                </c:pt>
                <c:pt idx="275">
                  <c:v>0.802369990915214</c:v>
                </c:pt>
                <c:pt idx="276">
                  <c:v>-0.783488184946255</c:v>
                </c:pt>
                <c:pt idx="277">
                  <c:v>-0.542437102428734</c:v>
                </c:pt>
                <c:pt idx="278">
                  <c:v>-2.587254741804382</c:v>
                </c:pt>
                <c:pt idx="279">
                  <c:v>-0.903118650130912</c:v>
                </c:pt>
                <c:pt idx="280">
                  <c:v>-4.001577315797678</c:v>
                </c:pt>
                <c:pt idx="281">
                  <c:v>-0.477727537236729</c:v>
                </c:pt>
                <c:pt idx="282">
                  <c:v>-3.712789398482492</c:v>
                </c:pt>
                <c:pt idx="283">
                  <c:v>-1.171671680721252</c:v>
                </c:pt>
                <c:pt idx="284">
                  <c:v>-3.147068046129564</c:v>
                </c:pt>
                <c:pt idx="285">
                  <c:v>1.300702041961246</c:v>
                </c:pt>
                <c:pt idx="286">
                  <c:v>-5.77202910472314</c:v>
                </c:pt>
                <c:pt idx="287">
                  <c:v>-3.743886545986386</c:v>
                </c:pt>
                <c:pt idx="288">
                  <c:v>-2.324008223819322</c:v>
                </c:pt>
                <c:pt idx="289">
                  <c:v>-1.737658586090454</c:v>
                </c:pt>
                <c:pt idx="290">
                  <c:v>-0.876152668673665</c:v>
                </c:pt>
                <c:pt idx="291">
                  <c:v>-2.962086904025911</c:v>
                </c:pt>
                <c:pt idx="292">
                  <c:v>-0.715713316024</c:v>
                </c:pt>
                <c:pt idx="293">
                  <c:v>1.923274702089371</c:v>
                </c:pt>
                <c:pt idx="294">
                  <c:v>-1.243721854934918</c:v>
                </c:pt>
                <c:pt idx="295">
                  <c:v>-0.614519147007416</c:v>
                </c:pt>
                <c:pt idx="296">
                  <c:v>-1.290795469687307</c:v>
                </c:pt>
                <c:pt idx="297">
                  <c:v>-1.563000688386617</c:v>
                </c:pt>
                <c:pt idx="298">
                  <c:v>-0.887405484423145</c:v>
                </c:pt>
                <c:pt idx="299">
                  <c:v>-0.973449483089837</c:v>
                </c:pt>
                <c:pt idx="300">
                  <c:v>-1.885742369545677</c:v>
                </c:pt>
                <c:pt idx="301">
                  <c:v>-1.224543844345503</c:v>
                </c:pt>
                <c:pt idx="302">
                  <c:v>-0.429574448132959</c:v>
                </c:pt>
                <c:pt idx="303">
                  <c:v>-1.460932260962374</c:v>
                </c:pt>
                <c:pt idx="304">
                  <c:v>-1.957664613658705</c:v>
                </c:pt>
                <c:pt idx="305">
                  <c:v>-2.9887092853813</c:v>
                </c:pt>
                <c:pt idx="306">
                  <c:v>-1.148915758980472</c:v>
                </c:pt>
                <c:pt idx="307">
                  <c:v>-5.310408872130742</c:v>
                </c:pt>
                <c:pt idx="308">
                  <c:v>1.124111470591631</c:v>
                </c:pt>
                <c:pt idx="309">
                  <c:v>-0.546388588013446</c:v>
                </c:pt>
                <c:pt idx="310">
                  <c:v>-0.982938305158332</c:v>
                </c:pt>
                <c:pt idx="311">
                  <c:v>-3.177270833958557</c:v>
                </c:pt>
                <c:pt idx="312">
                  <c:v>-1.220626419871063</c:v>
                </c:pt>
                <c:pt idx="313">
                  <c:v>-2.369856986641019</c:v>
                </c:pt>
                <c:pt idx="314">
                  <c:v>-0.494923732760622</c:v>
                </c:pt>
                <c:pt idx="315">
                  <c:v>1.276958650310489</c:v>
                </c:pt>
                <c:pt idx="316">
                  <c:v>-2.427271188152163</c:v>
                </c:pt>
                <c:pt idx="317">
                  <c:v>1.186116459198866</c:v>
                </c:pt>
                <c:pt idx="318">
                  <c:v>-1.00265114019517</c:v>
                </c:pt>
                <c:pt idx="319">
                  <c:v>-2.291550562530338</c:v>
                </c:pt>
                <c:pt idx="320">
                  <c:v>1.065121592335357</c:v>
                </c:pt>
                <c:pt idx="321">
                  <c:v>-3.294442873331278</c:v>
                </c:pt>
                <c:pt idx="322">
                  <c:v>-0.959953319825063</c:v>
                </c:pt>
                <c:pt idx="323">
                  <c:v>-3.910084698819225</c:v>
                </c:pt>
                <c:pt idx="324">
                  <c:v>0.770490689468773</c:v>
                </c:pt>
                <c:pt idx="325">
                  <c:v>-3.685486504955572</c:v>
                </c:pt>
                <c:pt idx="326">
                  <c:v>-0.798256498643141</c:v>
                </c:pt>
                <c:pt idx="327">
                  <c:v>-0.551911150045179</c:v>
                </c:pt>
                <c:pt idx="328">
                  <c:v>-4.204445465053816</c:v>
                </c:pt>
                <c:pt idx="329">
                  <c:v>-3.197470067006127</c:v>
                </c:pt>
                <c:pt idx="330">
                  <c:v>-2.847345355528132</c:v>
                </c:pt>
                <c:pt idx="331">
                  <c:v>-3.413739606561855</c:v>
                </c:pt>
                <c:pt idx="332">
                  <c:v>-0.52667978154556</c:v>
                </c:pt>
                <c:pt idx="333">
                  <c:v>0.995697661112563</c:v>
                </c:pt>
                <c:pt idx="334">
                  <c:v>-4.35595272191246</c:v>
                </c:pt>
                <c:pt idx="335">
                  <c:v>2.81191908944744</c:v>
                </c:pt>
                <c:pt idx="336">
                  <c:v>-0.473753300843687</c:v>
                </c:pt>
                <c:pt idx="337">
                  <c:v>-1.775027265862536</c:v>
                </c:pt>
                <c:pt idx="338">
                  <c:v>-4.955958502397141</c:v>
                </c:pt>
                <c:pt idx="339">
                  <c:v>-0.588596278830901</c:v>
                </c:pt>
                <c:pt idx="340">
                  <c:v>-0.582021041662834</c:v>
                </c:pt>
                <c:pt idx="341">
                  <c:v>-1.371113898274274</c:v>
                </c:pt>
                <c:pt idx="342">
                  <c:v>-3.509718939334252</c:v>
                </c:pt>
                <c:pt idx="343">
                  <c:v>-0.8955120560583</c:v>
                </c:pt>
                <c:pt idx="344">
                  <c:v>1.658297003834884</c:v>
                </c:pt>
                <c:pt idx="345">
                  <c:v>1.79278976519224</c:v>
                </c:pt>
                <c:pt idx="346">
                  <c:v>-2.108951433268142</c:v>
                </c:pt>
                <c:pt idx="347">
                  <c:v>-3.938838050319981</c:v>
                </c:pt>
                <c:pt idx="348">
                  <c:v>-3.220021907402637</c:v>
                </c:pt>
                <c:pt idx="349">
                  <c:v>-0.819606921656916</c:v>
                </c:pt>
                <c:pt idx="350">
                  <c:v>-3.776156453151316</c:v>
                </c:pt>
                <c:pt idx="351">
                  <c:v>-0.660011669849055</c:v>
                </c:pt>
                <c:pt idx="352">
                  <c:v>-4.103577237394878</c:v>
                </c:pt>
                <c:pt idx="353">
                  <c:v>-1.328786792098701</c:v>
                </c:pt>
                <c:pt idx="354">
                  <c:v>1.427233579117552</c:v>
                </c:pt>
                <c:pt idx="355">
                  <c:v>-0.639675621343842</c:v>
                </c:pt>
                <c:pt idx="356">
                  <c:v>-0.577192359108151</c:v>
                </c:pt>
                <c:pt idx="357">
                  <c:v>-0.566895234358306</c:v>
                </c:pt>
                <c:pt idx="358">
                  <c:v>2.474435346147177</c:v>
                </c:pt>
                <c:pt idx="359">
                  <c:v>-0.821086152831949</c:v>
                </c:pt>
                <c:pt idx="360">
                  <c:v>-0.702718165145427</c:v>
                </c:pt>
                <c:pt idx="361">
                  <c:v>-2.056035116604741</c:v>
                </c:pt>
                <c:pt idx="362">
                  <c:v>-1.103756301762482</c:v>
                </c:pt>
                <c:pt idx="363">
                  <c:v>-3.275776968979402</c:v>
                </c:pt>
                <c:pt idx="364">
                  <c:v>-3.698971182367658</c:v>
                </c:pt>
                <c:pt idx="365">
                  <c:v>-0.860720604615924</c:v>
                </c:pt>
                <c:pt idx="366">
                  <c:v>-3.047755329775852</c:v>
                </c:pt>
                <c:pt idx="367">
                  <c:v>-1.843397113154951</c:v>
                </c:pt>
                <c:pt idx="368">
                  <c:v>-1.069386753250225</c:v>
                </c:pt>
                <c:pt idx="369">
                  <c:v>-4.626501503640709</c:v>
                </c:pt>
                <c:pt idx="370">
                  <c:v>-4.464638734591192</c:v>
                </c:pt>
                <c:pt idx="371">
                  <c:v>-2.172799321396051</c:v>
                </c:pt>
                <c:pt idx="372">
                  <c:v>-0.777911465890473</c:v>
                </c:pt>
                <c:pt idx="373">
                  <c:v>0.631882069325223</c:v>
                </c:pt>
                <c:pt idx="374">
                  <c:v>-3.740385053972935</c:v>
                </c:pt>
                <c:pt idx="375">
                  <c:v>1.754510353120286</c:v>
                </c:pt>
                <c:pt idx="376">
                  <c:v>-2.334237495367879</c:v>
                </c:pt>
                <c:pt idx="377">
                  <c:v>-1.034093311122447</c:v>
                </c:pt>
                <c:pt idx="378">
                  <c:v>-2.874537608914673</c:v>
                </c:pt>
                <c:pt idx="379">
                  <c:v>-0.487189743186719</c:v>
                </c:pt>
                <c:pt idx="380">
                  <c:v>-0.882012608678951</c:v>
                </c:pt>
                <c:pt idx="381">
                  <c:v>-0.965236083797587</c:v>
                </c:pt>
                <c:pt idx="382">
                  <c:v>-0.847743205715462</c:v>
                </c:pt>
                <c:pt idx="383">
                  <c:v>-2.107380839980616</c:v>
                </c:pt>
                <c:pt idx="384">
                  <c:v>0.823985129393</c:v>
                </c:pt>
                <c:pt idx="385">
                  <c:v>-1.02301409261297</c:v>
                </c:pt>
                <c:pt idx="386">
                  <c:v>-3.534883937696567</c:v>
                </c:pt>
                <c:pt idx="387">
                  <c:v>-0.702550417167434</c:v>
                </c:pt>
                <c:pt idx="388">
                  <c:v>-1.536016635492337</c:v>
                </c:pt>
                <c:pt idx="389">
                  <c:v>0.8995262510867</c:v>
                </c:pt>
                <c:pt idx="390">
                  <c:v>-3.004492814790018</c:v>
                </c:pt>
                <c:pt idx="391">
                  <c:v>-1.851946169551253</c:v>
                </c:pt>
                <c:pt idx="392">
                  <c:v>-3.477608392669202</c:v>
                </c:pt>
                <c:pt idx="393">
                  <c:v>0.323825945612299</c:v>
                </c:pt>
                <c:pt idx="394">
                  <c:v>-2.678264118415418</c:v>
                </c:pt>
                <c:pt idx="395">
                  <c:v>-0.849591530792402</c:v>
                </c:pt>
                <c:pt idx="396">
                  <c:v>-1.063029085091756</c:v>
                </c:pt>
                <c:pt idx="397">
                  <c:v>1.211034667179707</c:v>
                </c:pt>
                <c:pt idx="398">
                  <c:v>-3.078492285332988</c:v>
                </c:pt>
                <c:pt idx="399">
                  <c:v>-0.536314357998225</c:v>
                </c:pt>
                <c:pt idx="400">
                  <c:v>-3.811118606776874</c:v>
                </c:pt>
                <c:pt idx="401">
                  <c:v>-0.740075904265452</c:v>
                </c:pt>
                <c:pt idx="402">
                  <c:v>-0.563367272458578</c:v>
                </c:pt>
                <c:pt idx="403">
                  <c:v>-3.137863482755669</c:v>
                </c:pt>
                <c:pt idx="404">
                  <c:v>1.72661081617388</c:v>
                </c:pt>
                <c:pt idx="405">
                  <c:v>1.05057657680778</c:v>
                </c:pt>
                <c:pt idx="406">
                  <c:v>-1.09905563966569</c:v>
                </c:pt>
                <c:pt idx="407">
                  <c:v>1.115048378414822</c:v>
                </c:pt>
                <c:pt idx="408">
                  <c:v>-0.712801648106559</c:v>
                </c:pt>
                <c:pt idx="409">
                  <c:v>-2.188508832502216</c:v>
                </c:pt>
                <c:pt idx="410">
                  <c:v>-3.98833274691433</c:v>
                </c:pt>
                <c:pt idx="411">
                  <c:v>-0.511286587536223</c:v>
                </c:pt>
                <c:pt idx="412">
                  <c:v>-5.018736643701946</c:v>
                </c:pt>
                <c:pt idx="413">
                  <c:v>-0.630811153599418</c:v>
                </c:pt>
                <c:pt idx="414">
                  <c:v>-4.32987248500174</c:v>
                </c:pt>
                <c:pt idx="415">
                  <c:v>-1.961519804215845</c:v>
                </c:pt>
                <c:pt idx="416">
                  <c:v>-0.744262081274906</c:v>
                </c:pt>
                <c:pt idx="417">
                  <c:v>-3.31864708195336</c:v>
                </c:pt>
                <c:pt idx="418">
                  <c:v>-0.509099699651134</c:v>
                </c:pt>
                <c:pt idx="419">
                  <c:v>-0.862628449602743</c:v>
                </c:pt>
                <c:pt idx="420">
                  <c:v>-1.995764206995022</c:v>
                </c:pt>
                <c:pt idx="421">
                  <c:v>-3.126327184798705</c:v>
                </c:pt>
                <c:pt idx="422">
                  <c:v>-0.699217542467299</c:v>
                </c:pt>
                <c:pt idx="423">
                  <c:v>-4.247182283649426</c:v>
                </c:pt>
                <c:pt idx="424">
                  <c:v>-3.405297412350328</c:v>
                </c:pt>
                <c:pt idx="425">
                  <c:v>-1.115449360091324</c:v>
                </c:pt>
                <c:pt idx="426">
                  <c:v>-3.626016295555253</c:v>
                </c:pt>
                <c:pt idx="427">
                  <c:v>-4.253462659936726</c:v>
                </c:pt>
                <c:pt idx="428">
                  <c:v>1.089424536445354</c:v>
                </c:pt>
                <c:pt idx="429">
                  <c:v>-3.425374519245871</c:v>
                </c:pt>
                <c:pt idx="430">
                  <c:v>-1.016859236842035</c:v>
                </c:pt>
                <c:pt idx="431">
                  <c:v>1.246012819921922</c:v>
                </c:pt>
                <c:pt idx="432">
                  <c:v>-0.797576804093719</c:v>
                </c:pt>
                <c:pt idx="433">
                  <c:v>-1.146953860512373</c:v>
                </c:pt>
                <c:pt idx="434">
                  <c:v>-1.794325739802778</c:v>
                </c:pt>
                <c:pt idx="435">
                  <c:v>-4.212643971900363</c:v>
                </c:pt>
                <c:pt idx="436">
                  <c:v>-1.870286282747621</c:v>
                </c:pt>
                <c:pt idx="437">
                  <c:v>-4.356014030603139</c:v>
                </c:pt>
                <c:pt idx="438">
                  <c:v>0.485638608245625</c:v>
                </c:pt>
                <c:pt idx="439">
                  <c:v>-4.010946054517189</c:v>
                </c:pt>
                <c:pt idx="440">
                  <c:v>-3.41493731588678</c:v>
                </c:pt>
                <c:pt idx="441">
                  <c:v>-1.817618304534193</c:v>
                </c:pt>
                <c:pt idx="442">
                  <c:v>-0.755003571209649</c:v>
                </c:pt>
                <c:pt idx="443">
                  <c:v>-2.285654911880782</c:v>
                </c:pt>
                <c:pt idx="444">
                  <c:v>-0.882429674421328</c:v>
                </c:pt>
                <c:pt idx="445">
                  <c:v>-2.996793221240604</c:v>
                </c:pt>
                <c:pt idx="446">
                  <c:v>-0.867173450157365</c:v>
                </c:pt>
                <c:pt idx="447">
                  <c:v>-3.45087706571349</c:v>
                </c:pt>
                <c:pt idx="448">
                  <c:v>-0.635079295117797</c:v>
                </c:pt>
                <c:pt idx="449">
                  <c:v>-2.288596292792628</c:v>
                </c:pt>
                <c:pt idx="450">
                  <c:v>-2.315399831769898</c:v>
                </c:pt>
                <c:pt idx="451">
                  <c:v>-3.953617789260138</c:v>
                </c:pt>
                <c:pt idx="452">
                  <c:v>-3.711978879544143</c:v>
                </c:pt>
                <c:pt idx="453">
                  <c:v>0.697766266081039</c:v>
                </c:pt>
                <c:pt idx="454">
                  <c:v>-0.832502335578225</c:v>
                </c:pt>
                <c:pt idx="455">
                  <c:v>-0.469654448272548</c:v>
                </c:pt>
                <c:pt idx="456">
                  <c:v>-2.967069426162648</c:v>
                </c:pt>
                <c:pt idx="457">
                  <c:v>-6.303378456085624</c:v>
                </c:pt>
                <c:pt idx="458">
                  <c:v>1.066205384272548</c:v>
                </c:pt>
                <c:pt idx="459">
                  <c:v>-1.777491948886125</c:v>
                </c:pt>
                <c:pt idx="460">
                  <c:v>-3.274824212275367</c:v>
                </c:pt>
                <c:pt idx="461">
                  <c:v>-0.87578921123401</c:v>
                </c:pt>
                <c:pt idx="462">
                  <c:v>-3.434765334800276</c:v>
                </c:pt>
                <c:pt idx="463">
                  <c:v>-0.602836377582714</c:v>
                </c:pt>
                <c:pt idx="464">
                  <c:v>-1.307870930394686</c:v>
                </c:pt>
                <c:pt idx="465">
                  <c:v>-0.833864186506565</c:v>
                </c:pt>
                <c:pt idx="466">
                  <c:v>-0.844056610523214</c:v>
                </c:pt>
                <c:pt idx="467">
                  <c:v>0.370754107942999</c:v>
                </c:pt>
                <c:pt idx="468">
                  <c:v>-2.155108473673801</c:v>
                </c:pt>
                <c:pt idx="469">
                  <c:v>-2.513320209983411</c:v>
                </c:pt>
                <c:pt idx="470">
                  <c:v>1.492190913205541</c:v>
                </c:pt>
                <c:pt idx="471">
                  <c:v>-0.474603521380347</c:v>
                </c:pt>
                <c:pt idx="472">
                  <c:v>-0.527220813567344</c:v>
                </c:pt>
                <c:pt idx="473">
                  <c:v>-5.762883053288282</c:v>
                </c:pt>
                <c:pt idx="474">
                  <c:v>-3.831905877708892</c:v>
                </c:pt>
                <c:pt idx="475">
                  <c:v>-0.902801674364458</c:v>
                </c:pt>
                <c:pt idx="476">
                  <c:v>-2.328773936972098</c:v>
                </c:pt>
                <c:pt idx="477">
                  <c:v>1.020113752800837</c:v>
                </c:pt>
                <c:pt idx="478">
                  <c:v>-0.575099684656781</c:v>
                </c:pt>
                <c:pt idx="479">
                  <c:v>1.552025482562347</c:v>
                </c:pt>
                <c:pt idx="480">
                  <c:v>-0.626964416943493</c:v>
                </c:pt>
                <c:pt idx="481">
                  <c:v>-3.022485804777518</c:v>
                </c:pt>
                <c:pt idx="482">
                  <c:v>-0.685546445812498</c:v>
                </c:pt>
                <c:pt idx="483">
                  <c:v>-5.507532617530279</c:v>
                </c:pt>
                <c:pt idx="484">
                  <c:v>-0.813387154727172</c:v>
                </c:pt>
                <c:pt idx="485">
                  <c:v>0.931773861959225</c:v>
                </c:pt>
                <c:pt idx="486">
                  <c:v>-3.599281430163314</c:v>
                </c:pt>
                <c:pt idx="487">
                  <c:v>-7.076165533436874</c:v>
                </c:pt>
                <c:pt idx="488">
                  <c:v>-0.925205927517689</c:v>
                </c:pt>
                <c:pt idx="489">
                  <c:v>-1.287707352173143</c:v>
                </c:pt>
                <c:pt idx="490">
                  <c:v>-5.60522547871258</c:v>
                </c:pt>
                <c:pt idx="491">
                  <c:v>-1.366604984550928</c:v>
                </c:pt>
                <c:pt idx="492">
                  <c:v>-1.883600393244892</c:v>
                </c:pt>
                <c:pt idx="493">
                  <c:v>1.059868178258473</c:v>
                </c:pt>
                <c:pt idx="494">
                  <c:v>-3.187437306390783</c:v>
                </c:pt>
                <c:pt idx="495">
                  <c:v>-1.808502199975983</c:v>
                </c:pt>
                <c:pt idx="496">
                  <c:v>2.324583817688053</c:v>
                </c:pt>
                <c:pt idx="497">
                  <c:v>-0.543460231145839</c:v>
                </c:pt>
                <c:pt idx="498">
                  <c:v>-0.641447480247893</c:v>
                </c:pt>
                <c:pt idx="499">
                  <c:v>-4.03423030438532</c:v>
                </c:pt>
                <c:pt idx="500">
                  <c:v>-0.553928138946872</c:v>
                </c:pt>
                <c:pt idx="501">
                  <c:v>0.830394139190543</c:v>
                </c:pt>
                <c:pt idx="502">
                  <c:v>-2.883792532967291</c:v>
                </c:pt>
                <c:pt idx="503">
                  <c:v>-0.474317479802992</c:v>
                </c:pt>
                <c:pt idx="504">
                  <c:v>1.179926853646317</c:v>
                </c:pt>
                <c:pt idx="505">
                  <c:v>-2.712800241231955</c:v>
                </c:pt>
                <c:pt idx="506">
                  <c:v>-3.780280109449278</c:v>
                </c:pt>
                <c:pt idx="507">
                  <c:v>0.960007480637628</c:v>
                </c:pt>
                <c:pt idx="508">
                  <c:v>-0.330705971432101</c:v>
                </c:pt>
                <c:pt idx="509">
                  <c:v>-2.52714944315738</c:v>
                </c:pt>
                <c:pt idx="510">
                  <c:v>-3.675216605633575</c:v>
                </c:pt>
                <c:pt idx="511">
                  <c:v>-0.918049751672925</c:v>
                </c:pt>
                <c:pt idx="512">
                  <c:v>-0.467337617867576</c:v>
                </c:pt>
                <c:pt idx="513">
                  <c:v>0.909877967815363</c:v>
                </c:pt>
                <c:pt idx="514">
                  <c:v>-4.59662418146293</c:v>
                </c:pt>
                <c:pt idx="515">
                  <c:v>-0.933634608108278</c:v>
                </c:pt>
                <c:pt idx="516">
                  <c:v>-0.685665782254975</c:v>
                </c:pt>
                <c:pt idx="517">
                  <c:v>-2.857748608232504</c:v>
                </c:pt>
                <c:pt idx="518">
                  <c:v>0.895382219366895</c:v>
                </c:pt>
                <c:pt idx="519">
                  <c:v>-0.526731015361041</c:v>
                </c:pt>
                <c:pt idx="520">
                  <c:v>-2.792126098547228</c:v>
                </c:pt>
                <c:pt idx="521">
                  <c:v>-3.315385452257428</c:v>
                </c:pt>
                <c:pt idx="522">
                  <c:v>-0.828034510380462</c:v>
                </c:pt>
                <c:pt idx="523">
                  <c:v>-4.546777019609311</c:v>
                </c:pt>
                <c:pt idx="524">
                  <c:v>0.905850278448873</c:v>
                </c:pt>
                <c:pt idx="525">
                  <c:v>-1.220897957700297</c:v>
                </c:pt>
                <c:pt idx="526">
                  <c:v>-2.352087923291749</c:v>
                </c:pt>
                <c:pt idx="527">
                  <c:v>-2.519407568828406</c:v>
                </c:pt>
                <c:pt idx="528">
                  <c:v>-0.778348376215659</c:v>
                </c:pt>
                <c:pt idx="529">
                  <c:v>-2.941163257439576</c:v>
                </c:pt>
                <c:pt idx="530">
                  <c:v>-0.423666966393368</c:v>
                </c:pt>
                <c:pt idx="531">
                  <c:v>-3.66212295426081</c:v>
                </c:pt>
                <c:pt idx="532">
                  <c:v>-1.278845205966214</c:v>
                </c:pt>
                <c:pt idx="533">
                  <c:v>-3.199187446001922</c:v>
                </c:pt>
                <c:pt idx="534">
                  <c:v>-7.631413505621578</c:v>
                </c:pt>
                <c:pt idx="535">
                  <c:v>-0.338654999262629</c:v>
                </c:pt>
                <c:pt idx="536">
                  <c:v>0.703112792719471</c:v>
                </c:pt>
                <c:pt idx="537">
                  <c:v>-3.398439119179652</c:v>
                </c:pt>
                <c:pt idx="538">
                  <c:v>-0.789868468567781</c:v>
                </c:pt>
                <c:pt idx="539">
                  <c:v>0.543569687049948</c:v>
                </c:pt>
                <c:pt idx="540">
                  <c:v>-3.862683743980948</c:v>
                </c:pt>
                <c:pt idx="541">
                  <c:v>-1.044890517881864</c:v>
                </c:pt>
                <c:pt idx="542">
                  <c:v>-2.071977986889872</c:v>
                </c:pt>
                <c:pt idx="543">
                  <c:v>-6.547911271495381</c:v>
                </c:pt>
                <c:pt idx="544">
                  <c:v>-4.421914492724395</c:v>
                </c:pt>
                <c:pt idx="545">
                  <c:v>1.441691265910245</c:v>
                </c:pt>
                <c:pt idx="546">
                  <c:v>-4.31954102659463</c:v>
                </c:pt>
                <c:pt idx="547">
                  <c:v>-0.754158942212295</c:v>
                </c:pt>
                <c:pt idx="548">
                  <c:v>-0.437092630955126</c:v>
                </c:pt>
                <c:pt idx="549">
                  <c:v>-2.804667894317564</c:v>
                </c:pt>
                <c:pt idx="550">
                  <c:v>-0.684576334252528</c:v>
                </c:pt>
                <c:pt idx="551">
                  <c:v>-0.77532609979411</c:v>
                </c:pt>
                <c:pt idx="552">
                  <c:v>-0.621107789659703</c:v>
                </c:pt>
                <c:pt idx="553">
                  <c:v>0.607543168335304</c:v>
                </c:pt>
                <c:pt idx="554">
                  <c:v>-0.719634877457933</c:v>
                </c:pt>
                <c:pt idx="555">
                  <c:v>-3.149508134678217</c:v>
                </c:pt>
                <c:pt idx="556">
                  <c:v>-1.383800697796814</c:v>
                </c:pt>
                <c:pt idx="557">
                  <c:v>-2.461720639398449</c:v>
                </c:pt>
                <c:pt idx="558">
                  <c:v>-3.837680243835236</c:v>
                </c:pt>
                <c:pt idx="559">
                  <c:v>-4.108525648500605</c:v>
                </c:pt>
                <c:pt idx="560">
                  <c:v>-0.320973368192816</c:v>
                </c:pt>
                <c:pt idx="561">
                  <c:v>-0.351778309204443</c:v>
                </c:pt>
                <c:pt idx="562">
                  <c:v>-0.738089341703806</c:v>
                </c:pt>
                <c:pt idx="563">
                  <c:v>0.844322644945549</c:v>
                </c:pt>
                <c:pt idx="564">
                  <c:v>-0.801820865908244</c:v>
                </c:pt>
                <c:pt idx="565">
                  <c:v>0.664913301641627</c:v>
                </c:pt>
                <c:pt idx="566">
                  <c:v>-3.39159991862337</c:v>
                </c:pt>
                <c:pt idx="567">
                  <c:v>-3.212080892194297</c:v>
                </c:pt>
                <c:pt idx="568">
                  <c:v>-5.332624131772774</c:v>
                </c:pt>
                <c:pt idx="569">
                  <c:v>-5.26116369472935</c:v>
                </c:pt>
                <c:pt idx="570">
                  <c:v>-3.903959015133092</c:v>
                </c:pt>
                <c:pt idx="571">
                  <c:v>-0.634667156478334</c:v>
                </c:pt>
                <c:pt idx="572">
                  <c:v>0.746873469524377</c:v>
                </c:pt>
                <c:pt idx="573">
                  <c:v>-0.560936208698759</c:v>
                </c:pt>
                <c:pt idx="574">
                  <c:v>0.574696105154095</c:v>
                </c:pt>
                <c:pt idx="575">
                  <c:v>-2.709739198252112</c:v>
                </c:pt>
                <c:pt idx="576">
                  <c:v>-2.728616872041054</c:v>
                </c:pt>
                <c:pt idx="577">
                  <c:v>0.712353424391437</c:v>
                </c:pt>
                <c:pt idx="578">
                  <c:v>-3.373248755931288</c:v>
                </c:pt>
                <c:pt idx="579">
                  <c:v>-0.476764932277679</c:v>
                </c:pt>
                <c:pt idx="580">
                  <c:v>-0.952287593734776</c:v>
                </c:pt>
                <c:pt idx="581">
                  <c:v>1.641653177012506</c:v>
                </c:pt>
                <c:pt idx="582">
                  <c:v>-3.324012048707683</c:v>
                </c:pt>
                <c:pt idx="583">
                  <c:v>-1.874818782185897</c:v>
                </c:pt>
                <c:pt idx="584">
                  <c:v>-1.500240376295471</c:v>
                </c:pt>
                <c:pt idx="585">
                  <c:v>-2.738242391003494</c:v>
                </c:pt>
                <c:pt idx="586">
                  <c:v>-1.658274612984788</c:v>
                </c:pt>
                <c:pt idx="587">
                  <c:v>-0.327487412287774</c:v>
                </c:pt>
                <c:pt idx="588">
                  <c:v>-0.580682839062993</c:v>
                </c:pt>
                <c:pt idx="589">
                  <c:v>-3.067426727011127</c:v>
                </c:pt>
                <c:pt idx="590">
                  <c:v>-3.480726926565029</c:v>
                </c:pt>
                <c:pt idx="591">
                  <c:v>-2.497564495436475</c:v>
                </c:pt>
                <c:pt idx="592">
                  <c:v>1.1595850257445</c:v>
                </c:pt>
                <c:pt idx="593">
                  <c:v>-6.140411596087525</c:v>
                </c:pt>
                <c:pt idx="594">
                  <c:v>-4.593188573153315</c:v>
                </c:pt>
                <c:pt idx="595">
                  <c:v>-1.56160024038906</c:v>
                </c:pt>
                <c:pt idx="596">
                  <c:v>-2.793700813249455</c:v>
                </c:pt>
                <c:pt idx="597">
                  <c:v>-6.011269275365591</c:v>
                </c:pt>
                <c:pt idx="598">
                  <c:v>-5.831420392933058</c:v>
                </c:pt>
                <c:pt idx="599">
                  <c:v>1.367238709281607</c:v>
                </c:pt>
                <c:pt idx="600">
                  <c:v>-0.656081505035155</c:v>
                </c:pt>
                <c:pt idx="601">
                  <c:v>-0.42267117126768</c:v>
                </c:pt>
                <c:pt idx="602">
                  <c:v>-4.765756793920994</c:v>
                </c:pt>
                <c:pt idx="603">
                  <c:v>-3.417437661292847</c:v>
                </c:pt>
                <c:pt idx="604">
                  <c:v>-1.115040001581045</c:v>
                </c:pt>
                <c:pt idx="605">
                  <c:v>-1.109187323438221</c:v>
                </c:pt>
                <c:pt idx="606">
                  <c:v>0.552598550622126</c:v>
                </c:pt>
                <c:pt idx="607">
                  <c:v>-2.872906582168516</c:v>
                </c:pt>
                <c:pt idx="608">
                  <c:v>1.715771678023441</c:v>
                </c:pt>
                <c:pt idx="609">
                  <c:v>-0.590553706160055</c:v>
                </c:pt>
                <c:pt idx="610">
                  <c:v>-3.013407182649656</c:v>
                </c:pt>
                <c:pt idx="611">
                  <c:v>-0.912490401301061</c:v>
                </c:pt>
                <c:pt idx="612">
                  <c:v>-1.897156677614277</c:v>
                </c:pt>
                <c:pt idx="613">
                  <c:v>-3.933612331981561</c:v>
                </c:pt>
                <c:pt idx="614">
                  <c:v>1.005183597089503</c:v>
                </c:pt>
                <c:pt idx="615">
                  <c:v>-2.924035026326811</c:v>
                </c:pt>
                <c:pt idx="616">
                  <c:v>-3.413563080461389</c:v>
                </c:pt>
                <c:pt idx="617">
                  <c:v>-1.638681260551625</c:v>
                </c:pt>
                <c:pt idx="618">
                  <c:v>-0.455833601993933</c:v>
                </c:pt>
                <c:pt idx="619">
                  <c:v>-3.511885590805703</c:v>
                </c:pt>
                <c:pt idx="620">
                  <c:v>-0.643070549161208</c:v>
                </c:pt>
                <c:pt idx="621">
                  <c:v>-2.718051464913046</c:v>
                </c:pt>
                <c:pt idx="622">
                  <c:v>0.528175859671183</c:v>
                </c:pt>
                <c:pt idx="623">
                  <c:v>-3.27778970719561</c:v>
                </c:pt>
                <c:pt idx="624">
                  <c:v>-0.524292277210079</c:v>
                </c:pt>
                <c:pt idx="625">
                  <c:v>-0.548813941883058</c:v>
                </c:pt>
                <c:pt idx="626">
                  <c:v>-4.70668489977364</c:v>
                </c:pt>
                <c:pt idx="627">
                  <c:v>-0.612792352926836</c:v>
                </c:pt>
                <c:pt idx="628">
                  <c:v>-2.060364333789087</c:v>
                </c:pt>
                <c:pt idx="629">
                  <c:v>-5.217043949182968</c:v>
                </c:pt>
                <c:pt idx="630">
                  <c:v>-4.179519676352371</c:v>
                </c:pt>
                <c:pt idx="631">
                  <c:v>1.13819958273339</c:v>
                </c:pt>
                <c:pt idx="632">
                  <c:v>-1.620515615647478</c:v>
                </c:pt>
                <c:pt idx="633">
                  <c:v>0.985803725729545</c:v>
                </c:pt>
                <c:pt idx="634">
                  <c:v>-0.588927338570955</c:v>
                </c:pt>
                <c:pt idx="635">
                  <c:v>-2.657543261085468</c:v>
                </c:pt>
                <c:pt idx="636">
                  <c:v>-4.008808054690984</c:v>
                </c:pt>
                <c:pt idx="637">
                  <c:v>-0.505096962105331</c:v>
                </c:pt>
                <c:pt idx="638">
                  <c:v>-1.192266581010504</c:v>
                </c:pt>
                <c:pt idx="639">
                  <c:v>-1.920706975006844</c:v>
                </c:pt>
                <c:pt idx="640">
                  <c:v>-0.763477423512831</c:v>
                </c:pt>
                <c:pt idx="641">
                  <c:v>-2.508114982015545</c:v>
                </c:pt>
                <c:pt idx="642">
                  <c:v>-0.443777508831833</c:v>
                </c:pt>
                <c:pt idx="643">
                  <c:v>0.439398356781512</c:v>
                </c:pt>
                <c:pt idx="644">
                  <c:v>-0.535306021545122</c:v>
                </c:pt>
                <c:pt idx="645">
                  <c:v>-0.545199300040157</c:v>
                </c:pt>
                <c:pt idx="646">
                  <c:v>0.660259019806398</c:v>
                </c:pt>
                <c:pt idx="647">
                  <c:v>-3.52637199413477</c:v>
                </c:pt>
                <c:pt idx="648">
                  <c:v>-3.497983098739281</c:v>
                </c:pt>
                <c:pt idx="649">
                  <c:v>0.65776003048211</c:v>
                </c:pt>
                <c:pt idx="650">
                  <c:v>-0.54755825319629</c:v>
                </c:pt>
                <c:pt idx="651">
                  <c:v>-3.094278730583862</c:v>
                </c:pt>
                <c:pt idx="652">
                  <c:v>-3.28459411744697</c:v>
                </c:pt>
                <c:pt idx="653">
                  <c:v>-2.554026224986927</c:v>
                </c:pt>
                <c:pt idx="654">
                  <c:v>-0.560180392619054</c:v>
                </c:pt>
                <c:pt idx="655">
                  <c:v>-0.672460310843772</c:v>
                </c:pt>
                <c:pt idx="656">
                  <c:v>-1.360838424459641</c:v>
                </c:pt>
                <c:pt idx="657">
                  <c:v>-6.95125447386364</c:v>
                </c:pt>
                <c:pt idx="658">
                  <c:v>-0.711698529920004</c:v>
                </c:pt>
                <c:pt idx="659">
                  <c:v>-2.644082551275647</c:v>
                </c:pt>
                <c:pt idx="660">
                  <c:v>-5.150802550744407</c:v>
                </c:pt>
                <c:pt idx="661">
                  <c:v>-4.27052958589332</c:v>
                </c:pt>
                <c:pt idx="662">
                  <c:v>-0.516587938426358</c:v>
                </c:pt>
                <c:pt idx="663">
                  <c:v>0.638643700119598</c:v>
                </c:pt>
                <c:pt idx="664">
                  <c:v>-1.329744548951409</c:v>
                </c:pt>
                <c:pt idx="665">
                  <c:v>-7.610426322322677</c:v>
                </c:pt>
                <c:pt idx="666">
                  <c:v>-0.559852849624235</c:v>
                </c:pt>
                <c:pt idx="667">
                  <c:v>-3.036640220757858</c:v>
                </c:pt>
                <c:pt idx="668">
                  <c:v>-6.447888515555131</c:v>
                </c:pt>
                <c:pt idx="669">
                  <c:v>-1.365084616452867</c:v>
                </c:pt>
                <c:pt idx="670">
                  <c:v>-2.133142268338354</c:v>
                </c:pt>
                <c:pt idx="671">
                  <c:v>-0.505634490726252</c:v>
                </c:pt>
                <c:pt idx="672">
                  <c:v>-2.217695789069085</c:v>
                </c:pt>
                <c:pt idx="673">
                  <c:v>-0.708618853008867</c:v>
                </c:pt>
                <c:pt idx="674">
                  <c:v>-3.533956615322763</c:v>
                </c:pt>
                <c:pt idx="675">
                  <c:v>1.175263172139594</c:v>
                </c:pt>
                <c:pt idx="676">
                  <c:v>-3.545270167558117</c:v>
                </c:pt>
                <c:pt idx="677">
                  <c:v>-2.186353147812476</c:v>
                </c:pt>
                <c:pt idx="678">
                  <c:v>0.985857531000573</c:v>
                </c:pt>
                <c:pt idx="679">
                  <c:v>-0.550420752973856</c:v>
                </c:pt>
                <c:pt idx="680">
                  <c:v>-2.760506016201331</c:v>
                </c:pt>
                <c:pt idx="681">
                  <c:v>-0.589129227645663</c:v>
                </c:pt>
                <c:pt idx="682">
                  <c:v>-2.731216907214976</c:v>
                </c:pt>
                <c:pt idx="683">
                  <c:v>-5.089604202156834</c:v>
                </c:pt>
                <c:pt idx="684">
                  <c:v>-1.531395068761328</c:v>
                </c:pt>
                <c:pt idx="685">
                  <c:v>-3.880529703594497</c:v>
                </c:pt>
                <c:pt idx="686">
                  <c:v>-0.302901649171135</c:v>
                </c:pt>
                <c:pt idx="687">
                  <c:v>1.06345361374628</c:v>
                </c:pt>
                <c:pt idx="688">
                  <c:v>-4.184098405704697</c:v>
                </c:pt>
                <c:pt idx="689">
                  <c:v>-4.278097139125257</c:v>
                </c:pt>
                <c:pt idx="690">
                  <c:v>-4.342643480747</c:v>
                </c:pt>
                <c:pt idx="691">
                  <c:v>-0.64683377131796</c:v>
                </c:pt>
                <c:pt idx="692">
                  <c:v>-0.745486566375328</c:v>
                </c:pt>
                <c:pt idx="693">
                  <c:v>-0.586986513867282</c:v>
                </c:pt>
                <c:pt idx="694">
                  <c:v>-1.115196030727626</c:v>
                </c:pt>
                <c:pt idx="695">
                  <c:v>-3.74811312528922</c:v>
                </c:pt>
                <c:pt idx="696">
                  <c:v>-4.186865905851814</c:v>
                </c:pt>
                <c:pt idx="697">
                  <c:v>-5.014198675673137</c:v>
                </c:pt>
                <c:pt idx="698">
                  <c:v>-3.488191509371134</c:v>
                </c:pt>
                <c:pt idx="699">
                  <c:v>-4.820790913901732</c:v>
                </c:pt>
                <c:pt idx="700">
                  <c:v>-0.456172117681466</c:v>
                </c:pt>
                <c:pt idx="701">
                  <c:v>-3.591402877656844</c:v>
                </c:pt>
                <c:pt idx="702">
                  <c:v>-4.356072547510156</c:v>
                </c:pt>
                <c:pt idx="703">
                  <c:v>-3.73230798681828</c:v>
                </c:pt>
                <c:pt idx="704">
                  <c:v>-0.843270014897635</c:v>
                </c:pt>
                <c:pt idx="705">
                  <c:v>-3.799628255745558</c:v>
                </c:pt>
                <c:pt idx="706">
                  <c:v>-1.467210312538148</c:v>
                </c:pt>
                <c:pt idx="707">
                  <c:v>-1.401213194672156</c:v>
                </c:pt>
                <c:pt idx="708">
                  <c:v>0.923036675956466</c:v>
                </c:pt>
                <c:pt idx="709">
                  <c:v>0.668445040208721</c:v>
                </c:pt>
                <c:pt idx="710">
                  <c:v>-2.93335551103038</c:v>
                </c:pt>
                <c:pt idx="711">
                  <c:v>-0.901681208564259</c:v>
                </c:pt>
                <c:pt idx="712">
                  <c:v>-0.545850927618557</c:v>
                </c:pt>
                <c:pt idx="713">
                  <c:v>2.202008017387976</c:v>
                </c:pt>
                <c:pt idx="714">
                  <c:v>-3.433922110875586</c:v>
                </c:pt>
                <c:pt idx="715">
                  <c:v>-3.315934801317285</c:v>
                </c:pt>
                <c:pt idx="716">
                  <c:v>-1.540694757397435</c:v>
                </c:pt>
                <c:pt idx="717">
                  <c:v>-0.6905536628568</c:v>
                </c:pt>
                <c:pt idx="718">
                  <c:v>-1.794729663903662</c:v>
                </c:pt>
                <c:pt idx="719">
                  <c:v>0.867214608237227</c:v>
                </c:pt>
                <c:pt idx="720">
                  <c:v>-3.901769022914727</c:v>
                </c:pt>
                <c:pt idx="721">
                  <c:v>-3.538984952605914</c:v>
                </c:pt>
                <c:pt idx="722">
                  <c:v>-3.113551796073032</c:v>
                </c:pt>
                <c:pt idx="723">
                  <c:v>-3.911298829284576</c:v>
                </c:pt>
                <c:pt idx="724">
                  <c:v>-0.747825015218041</c:v>
                </c:pt>
                <c:pt idx="725">
                  <c:v>-3.327342929135681</c:v>
                </c:pt>
                <c:pt idx="726">
                  <c:v>1.402979830967096</c:v>
                </c:pt>
                <c:pt idx="727">
                  <c:v>-3.478309943745838</c:v>
                </c:pt>
                <c:pt idx="728">
                  <c:v>-1.166517265124973</c:v>
                </c:pt>
                <c:pt idx="729">
                  <c:v>-6.832486239453686</c:v>
                </c:pt>
                <c:pt idx="730">
                  <c:v>-0.678017443236168</c:v>
                </c:pt>
                <c:pt idx="731">
                  <c:v>-3.845097408601466</c:v>
                </c:pt>
                <c:pt idx="732">
                  <c:v>1.648815159980671</c:v>
                </c:pt>
                <c:pt idx="733">
                  <c:v>-1.87552071301589</c:v>
                </c:pt>
                <c:pt idx="734">
                  <c:v>1.630805802279856</c:v>
                </c:pt>
                <c:pt idx="735">
                  <c:v>-0.410308662287996</c:v>
                </c:pt>
                <c:pt idx="736">
                  <c:v>-0.941105400352081</c:v>
                </c:pt>
                <c:pt idx="737">
                  <c:v>1.092362949910876</c:v>
                </c:pt>
                <c:pt idx="738">
                  <c:v>-2.218503365189375</c:v>
                </c:pt>
                <c:pt idx="739">
                  <c:v>-3.464524699134077</c:v>
                </c:pt>
                <c:pt idx="740">
                  <c:v>-1.180772241264701</c:v>
                </c:pt>
                <c:pt idx="741">
                  <c:v>-0.927073929314255</c:v>
                </c:pt>
                <c:pt idx="742">
                  <c:v>-4.42679360184471</c:v>
                </c:pt>
                <c:pt idx="743">
                  <c:v>-5.607120770173185</c:v>
                </c:pt>
                <c:pt idx="744">
                  <c:v>1.186038901840687</c:v>
                </c:pt>
                <c:pt idx="745">
                  <c:v>-3.203968709372531</c:v>
                </c:pt>
                <c:pt idx="746">
                  <c:v>-3.139619953739062</c:v>
                </c:pt>
                <c:pt idx="747">
                  <c:v>-0.278431811040463</c:v>
                </c:pt>
                <c:pt idx="748">
                  <c:v>-1.234740546820386</c:v>
                </c:pt>
                <c:pt idx="749">
                  <c:v>-0.428303902890059</c:v>
                </c:pt>
                <c:pt idx="750">
                  <c:v>-4.778650376326608</c:v>
                </c:pt>
                <c:pt idx="751">
                  <c:v>-0.583145957653803</c:v>
                </c:pt>
                <c:pt idx="752">
                  <c:v>-3.373059400021782</c:v>
                </c:pt>
                <c:pt idx="753">
                  <c:v>-1.167069699061743</c:v>
                </c:pt>
                <c:pt idx="754">
                  <c:v>-0.566712546554585</c:v>
                </c:pt>
                <c:pt idx="755">
                  <c:v>-3.212405466530923</c:v>
                </c:pt>
                <c:pt idx="756">
                  <c:v>-2.77590488670439</c:v>
                </c:pt>
                <c:pt idx="757">
                  <c:v>-0.740601348875382</c:v>
                </c:pt>
                <c:pt idx="758">
                  <c:v>-0.532377554000286</c:v>
                </c:pt>
                <c:pt idx="759">
                  <c:v>0.788603750011485</c:v>
                </c:pt>
                <c:pt idx="760">
                  <c:v>-3.324025496268296</c:v>
                </c:pt>
                <c:pt idx="761">
                  <c:v>-1.379112761259075</c:v>
                </c:pt>
                <c:pt idx="762">
                  <c:v>-0.980978325435347</c:v>
                </c:pt>
                <c:pt idx="763">
                  <c:v>-0.581779010168529</c:v>
                </c:pt>
                <c:pt idx="764">
                  <c:v>0.876404204959954</c:v>
                </c:pt>
                <c:pt idx="765">
                  <c:v>-0.58635702201274</c:v>
                </c:pt>
                <c:pt idx="766">
                  <c:v>1.820474773360448</c:v>
                </c:pt>
                <c:pt idx="767">
                  <c:v>-5.321991850672727</c:v>
                </c:pt>
                <c:pt idx="768">
                  <c:v>-2.954035237041878</c:v>
                </c:pt>
                <c:pt idx="769">
                  <c:v>-0.36541104127943</c:v>
                </c:pt>
                <c:pt idx="770">
                  <c:v>-4.586166585395554</c:v>
                </c:pt>
                <c:pt idx="771">
                  <c:v>1.939315998428954</c:v>
                </c:pt>
                <c:pt idx="772">
                  <c:v>-3.31092001188234</c:v>
                </c:pt>
                <c:pt idx="773">
                  <c:v>-1.961117319384038</c:v>
                </c:pt>
                <c:pt idx="774">
                  <c:v>1.3714358336031</c:v>
                </c:pt>
                <c:pt idx="775">
                  <c:v>-0.849676934830531</c:v>
                </c:pt>
                <c:pt idx="776">
                  <c:v>-6.333212533210875</c:v>
                </c:pt>
                <c:pt idx="777">
                  <c:v>-3.585799827282641</c:v>
                </c:pt>
                <c:pt idx="778">
                  <c:v>-3.483232279988725</c:v>
                </c:pt>
                <c:pt idx="779">
                  <c:v>-1.265331651794797</c:v>
                </c:pt>
                <c:pt idx="780">
                  <c:v>-1.501027256101342</c:v>
                </c:pt>
                <c:pt idx="781">
                  <c:v>-6.41049988400318</c:v>
                </c:pt>
                <c:pt idx="782">
                  <c:v>-0.377474795510985</c:v>
                </c:pt>
                <c:pt idx="783">
                  <c:v>0.509283137240336</c:v>
                </c:pt>
                <c:pt idx="784">
                  <c:v>1.519436849789083</c:v>
                </c:pt>
                <c:pt idx="785">
                  <c:v>-6.815395932552977</c:v>
                </c:pt>
                <c:pt idx="786">
                  <c:v>-4.505997165582218</c:v>
                </c:pt>
                <c:pt idx="787">
                  <c:v>-6.013152427181685</c:v>
                </c:pt>
                <c:pt idx="788">
                  <c:v>-1.285638403378462</c:v>
                </c:pt>
                <c:pt idx="789">
                  <c:v>-0.772005797757702</c:v>
                </c:pt>
                <c:pt idx="790">
                  <c:v>-3.098277102667968</c:v>
                </c:pt>
                <c:pt idx="791">
                  <c:v>-0.957361492749648</c:v>
                </c:pt>
                <c:pt idx="792">
                  <c:v>0.653344800557661</c:v>
                </c:pt>
                <c:pt idx="793">
                  <c:v>-0.316725565657622</c:v>
                </c:pt>
                <c:pt idx="794">
                  <c:v>-0.495571276380065</c:v>
                </c:pt>
                <c:pt idx="795">
                  <c:v>-1.525132597493842</c:v>
                </c:pt>
                <c:pt idx="796">
                  <c:v>-3.325923967129396</c:v>
                </c:pt>
                <c:pt idx="797">
                  <c:v>-3.24819901318448</c:v>
                </c:pt>
                <c:pt idx="798">
                  <c:v>-2.747544409183846</c:v>
                </c:pt>
                <c:pt idx="799">
                  <c:v>-0.47372602429106</c:v>
                </c:pt>
                <c:pt idx="800">
                  <c:v>-2.966657146312267</c:v>
                </c:pt>
                <c:pt idx="801">
                  <c:v>-2.886465612846257</c:v>
                </c:pt>
                <c:pt idx="802">
                  <c:v>-0.65910962325339</c:v>
                </c:pt>
                <c:pt idx="803">
                  <c:v>-0.898270192247038</c:v>
                </c:pt>
                <c:pt idx="804">
                  <c:v>-4.349997282404596</c:v>
                </c:pt>
                <c:pt idx="805">
                  <c:v>-0.489222085739745</c:v>
                </c:pt>
                <c:pt idx="806">
                  <c:v>-1.293005123151067</c:v>
                </c:pt>
                <c:pt idx="807">
                  <c:v>-0.632819469645515</c:v>
                </c:pt>
                <c:pt idx="808">
                  <c:v>0.440755544523476</c:v>
                </c:pt>
                <c:pt idx="809">
                  <c:v>-3.350788836786437</c:v>
                </c:pt>
                <c:pt idx="810">
                  <c:v>-3.971662048851765</c:v>
                </c:pt>
                <c:pt idx="811">
                  <c:v>-3.315240988692035</c:v>
                </c:pt>
                <c:pt idx="812">
                  <c:v>-0.401647876963297</c:v>
                </c:pt>
                <c:pt idx="813">
                  <c:v>-0.455291210276581</c:v>
                </c:pt>
                <c:pt idx="814">
                  <c:v>0.527760604981816</c:v>
                </c:pt>
                <c:pt idx="815">
                  <c:v>-4.476434677063965</c:v>
                </c:pt>
                <c:pt idx="816">
                  <c:v>-2.658428107080873</c:v>
                </c:pt>
                <c:pt idx="817">
                  <c:v>-2.14919148993353</c:v>
                </c:pt>
                <c:pt idx="818">
                  <c:v>-1.31702510915685</c:v>
                </c:pt>
                <c:pt idx="819">
                  <c:v>-0.588557158866185</c:v>
                </c:pt>
                <c:pt idx="820">
                  <c:v>2.067264205469066</c:v>
                </c:pt>
                <c:pt idx="821">
                  <c:v>0.402827821635936</c:v>
                </c:pt>
                <c:pt idx="822">
                  <c:v>-0.721617583719611</c:v>
                </c:pt>
                <c:pt idx="823">
                  <c:v>-2.168806596972326</c:v>
                </c:pt>
                <c:pt idx="824">
                  <c:v>0.48275621730443</c:v>
                </c:pt>
                <c:pt idx="825">
                  <c:v>-3.389388693459657</c:v>
                </c:pt>
                <c:pt idx="826">
                  <c:v>-4.30175810031616</c:v>
                </c:pt>
                <c:pt idx="827">
                  <c:v>-0.345946767713553</c:v>
                </c:pt>
                <c:pt idx="828">
                  <c:v>-3.819279986327388</c:v>
                </c:pt>
                <c:pt idx="829">
                  <c:v>-3.520314904802677</c:v>
                </c:pt>
                <c:pt idx="830">
                  <c:v>0.983416290616254</c:v>
                </c:pt>
                <c:pt idx="831">
                  <c:v>0.865654825270833</c:v>
                </c:pt>
                <c:pt idx="832">
                  <c:v>-0.349704260373374</c:v>
                </c:pt>
                <c:pt idx="833">
                  <c:v>-0.585872757417521</c:v>
                </c:pt>
                <c:pt idx="834">
                  <c:v>0.853956486365561</c:v>
                </c:pt>
                <c:pt idx="835">
                  <c:v>0.515358547723049</c:v>
                </c:pt>
                <c:pt idx="836">
                  <c:v>-3.24484932267426</c:v>
                </c:pt>
                <c:pt idx="837">
                  <c:v>1.669967849323446</c:v>
                </c:pt>
                <c:pt idx="838">
                  <c:v>-1.324022936966855</c:v>
                </c:pt>
                <c:pt idx="839">
                  <c:v>-2.273639656663285</c:v>
                </c:pt>
                <c:pt idx="840">
                  <c:v>-0.668414627608654</c:v>
                </c:pt>
                <c:pt idx="841">
                  <c:v>-0.826860857274746</c:v>
                </c:pt>
                <c:pt idx="842">
                  <c:v>-4.05325848809404</c:v>
                </c:pt>
                <c:pt idx="843">
                  <c:v>-4.570302354341833</c:v>
                </c:pt>
                <c:pt idx="844">
                  <c:v>-0.381239768159335</c:v>
                </c:pt>
                <c:pt idx="845">
                  <c:v>-1.323703434316887</c:v>
                </c:pt>
                <c:pt idx="846">
                  <c:v>-4.056308353153847</c:v>
                </c:pt>
                <c:pt idx="847">
                  <c:v>-0.581125375098311</c:v>
                </c:pt>
                <c:pt idx="848">
                  <c:v>-5.178741287335061</c:v>
                </c:pt>
                <c:pt idx="849">
                  <c:v>0.927824932326739</c:v>
                </c:pt>
                <c:pt idx="850">
                  <c:v>-2.177784306340851</c:v>
                </c:pt>
                <c:pt idx="851">
                  <c:v>-3.961113586482717</c:v>
                </c:pt>
                <c:pt idx="852">
                  <c:v>-2.544457656116858</c:v>
                </c:pt>
                <c:pt idx="853">
                  <c:v>0.986803836697326</c:v>
                </c:pt>
                <c:pt idx="854">
                  <c:v>0.506737009210388</c:v>
                </c:pt>
                <c:pt idx="855">
                  <c:v>-3.936417667771315</c:v>
                </c:pt>
                <c:pt idx="856">
                  <c:v>-2.249099684543154</c:v>
                </c:pt>
                <c:pt idx="857">
                  <c:v>-0.766186448883546</c:v>
                </c:pt>
                <c:pt idx="858">
                  <c:v>-0.483037181848191</c:v>
                </c:pt>
                <c:pt idx="859">
                  <c:v>-4.297870331204209</c:v>
                </c:pt>
                <c:pt idx="860">
                  <c:v>-0.857961843466366</c:v>
                </c:pt>
                <c:pt idx="861">
                  <c:v>-3.819459414468555</c:v>
                </c:pt>
                <c:pt idx="862">
                  <c:v>-1.004307221718321</c:v>
                </c:pt>
                <c:pt idx="863">
                  <c:v>-0.417180271204344</c:v>
                </c:pt>
                <c:pt idx="864">
                  <c:v>-6.49293338933432</c:v>
                </c:pt>
                <c:pt idx="865">
                  <c:v>-3.606455284620781</c:v>
                </c:pt>
                <c:pt idx="866">
                  <c:v>-3.849509273888213</c:v>
                </c:pt>
                <c:pt idx="867">
                  <c:v>-3.822872183890996</c:v>
                </c:pt>
                <c:pt idx="868">
                  <c:v>-2.743326569563634</c:v>
                </c:pt>
                <c:pt idx="869">
                  <c:v>-3.435555337229362</c:v>
                </c:pt>
                <c:pt idx="870">
                  <c:v>-1.27460560280954</c:v>
                </c:pt>
                <c:pt idx="871">
                  <c:v>-0.540728097310268</c:v>
                </c:pt>
                <c:pt idx="872">
                  <c:v>1.661662316592876</c:v>
                </c:pt>
                <c:pt idx="873">
                  <c:v>-3.159399671840384</c:v>
                </c:pt>
                <c:pt idx="874">
                  <c:v>-3.521158830240334</c:v>
                </c:pt>
                <c:pt idx="875">
                  <c:v>-1.03415848939156</c:v>
                </c:pt>
                <c:pt idx="876">
                  <c:v>-0.613830363885011</c:v>
                </c:pt>
                <c:pt idx="877">
                  <c:v>-3.563861348043128</c:v>
                </c:pt>
                <c:pt idx="878">
                  <c:v>-2.34929393490378</c:v>
                </c:pt>
                <c:pt idx="879">
                  <c:v>-3.01791190166829</c:v>
                </c:pt>
                <c:pt idx="880">
                  <c:v>-3.687538737471554</c:v>
                </c:pt>
                <c:pt idx="881">
                  <c:v>0.967828949766279</c:v>
                </c:pt>
                <c:pt idx="882">
                  <c:v>0.510763000522974</c:v>
                </c:pt>
                <c:pt idx="883">
                  <c:v>-0.6327365300355</c:v>
                </c:pt>
                <c:pt idx="884">
                  <c:v>-0.439566392571622</c:v>
                </c:pt>
                <c:pt idx="885">
                  <c:v>-3.658509157224148</c:v>
                </c:pt>
                <c:pt idx="886">
                  <c:v>-4.330698707146685</c:v>
                </c:pt>
                <c:pt idx="887">
                  <c:v>-5.94232288357339</c:v>
                </c:pt>
                <c:pt idx="888">
                  <c:v>-0.494301765898851</c:v>
                </c:pt>
                <c:pt idx="889">
                  <c:v>-3.471663129848721</c:v>
                </c:pt>
                <c:pt idx="890">
                  <c:v>-0.495552930659056</c:v>
                </c:pt>
                <c:pt idx="891">
                  <c:v>-1.772324685651565</c:v>
                </c:pt>
                <c:pt idx="892">
                  <c:v>-3.931019816822864</c:v>
                </c:pt>
                <c:pt idx="893">
                  <c:v>-0.39842503111243</c:v>
                </c:pt>
                <c:pt idx="894">
                  <c:v>-1.68957090088056</c:v>
                </c:pt>
                <c:pt idx="895">
                  <c:v>1.23875840821562</c:v>
                </c:pt>
                <c:pt idx="896">
                  <c:v>-0.519180513720124</c:v>
                </c:pt>
                <c:pt idx="897">
                  <c:v>-3.610153665690211</c:v>
                </c:pt>
                <c:pt idx="898">
                  <c:v>-0.703963409464053</c:v>
                </c:pt>
                <c:pt idx="899">
                  <c:v>-2.03153806894252</c:v>
                </c:pt>
                <c:pt idx="900">
                  <c:v>-2.458356573686687</c:v>
                </c:pt>
                <c:pt idx="901">
                  <c:v>3.01788474464136</c:v>
                </c:pt>
                <c:pt idx="902">
                  <c:v>-1.817540293484676</c:v>
                </c:pt>
                <c:pt idx="903">
                  <c:v>-3.693040109791683</c:v>
                </c:pt>
                <c:pt idx="904">
                  <c:v>-0.458470000449351</c:v>
                </c:pt>
                <c:pt idx="905">
                  <c:v>-0.486512073244833</c:v>
                </c:pt>
                <c:pt idx="906">
                  <c:v>-0.47778087889587</c:v>
                </c:pt>
                <c:pt idx="907">
                  <c:v>0.814058306878241</c:v>
                </c:pt>
                <c:pt idx="908">
                  <c:v>-5.36972845958658</c:v>
                </c:pt>
                <c:pt idx="909">
                  <c:v>-0.84114797013798</c:v>
                </c:pt>
                <c:pt idx="910">
                  <c:v>-2.333537926464167</c:v>
                </c:pt>
                <c:pt idx="911">
                  <c:v>-0.793020734640407</c:v>
                </c:pt>
                <c:pt idx="912">
                  <c:v>-1.513898023488399</c:v>
                </c:pt>
                <c:pt idx="913">
                  <c:v>-0.615789929501202</c:v>
                </c:pt>
                <c:pt idx="914">
                  <c:v>1.117269812146633</c:v>
                </c:pt>
                <c:pt idx="915">
                  <c:v>-0.974400079931319</c:v>
                </c:pt>
                <c:pt idx="916">
                  <c:v>-1.777670138856725</c:v>
                </c:pt>
                <c:pt idx="917">
                  <c:v>-3.23403165200213</c:v>
                </c:pt>
                <c:pt idx="918">
                  <c:v>-3.27813762461735</c:v>
                </c:pt>
                <c:pt idx="919">
                  <c:v>0.629012969892109</c:v>
                </c:pt>
                <c:pt idx="920">
                  <c:v>-3.010338386972758</c:v>
                </c:pt>
                <c:pt idx="921">
                  <c:v>-3.273228769582351</c:v>
                </c:pt>
                <c:pt idx="922">
                  <c:v>-0.546776315202573</c:v>
                </c:pt>
                <c:pt idx="923">
                  <c:v>-1.050272018364481</c:v>
                </c:pt>
                <c:pt idx="924">
                  <c:v>-3.843957724795436</c:v>
                </c:pt>
                <c:pt idx="925">
                  <c:v>-2.017356969413019</c:v>
                </c:pt>
                <c:pt idx="926">
                  <c:v>0.988207668621833</c:v>
                </c:pt>
                <c:pt idx="927">
                  <c:v>-0.455058333316719</c:v>
                </c:pt>
                <c:pt idx="928">
                  <c:v>-2.526999683851205</c:v>
                </c:pt>
                <c:pt idx="929">
                  <c:v>1.462720899789992</c:v>
                </c:pt>
                <c:pt idx="930">
                  <c:v>1.849008942623834</c:v>
                </c:pt>
                <c:pt idx="931">
                  <c:v>-1.185751987925701</c:v>
                </c:pt>
                <c:pt idx="932">
                  <c:v>-6.532853503249994</c:v>
                </c:pt>
                <c:pt idx="933">
                  <c:v>-0.375345120969494</c:v>
                </c:pt>
                <c:pt idx="934">
                  <c:v>-3.065443051877869</c:v>
                </c:pt>
                <c:pt idx="935">
                  <c:v>-0.390312391658646</c:v>
                </c:pt>
                <c:pt idx="936">
                  <c:v>-3.491823723094606</c:v>
                </c:pt>
                <c:pt idx="937">
                  <c:v>-2.159330216693757</c:v>
                </c:pt>
                <c:pt idx="938">
                  <c:v>-0.406038670591559</c:v>
                </c:pt>
                <c:pt idx="939">
                  <c:v>-2.515110961146668</c:v>
                </c:pt>
                <c:pt idx="940">
                  <c:v>1.739909028175726</c:v>
                </c:pt>
                <c:pt idx="941">
                  <c:v>-2.041360677260992</c:v>
                </c:pt>
                <c:pt idx="942">
                  <c:v>0.662324836299494</c:v>
                </c:pt>
                <c:pt idx="943">
                  <c:v>-2.962354356189265</c:v>
                </c:pt>
                <c:pt idx="944">
                  <c:v>0.794858437403339</c:v>
                </c:pt>
                <c:pt idx="945">
                  <c:v>-0.623586298582677</c:v>
                </c:pt>
                <c:pt idx="946">
                  <c:v>0.627545253555875</c:v>
                </c:pt>
                <c:pt idx="947">
                  <c:v>-4.49862837578256</c:v>
                </c:pt>
                <c:pt idx="948">
                  <c:v>-3.708572127155885</c:v>
                </c:pt>
                <c:pt idx="949">
                  <c:v>-2.686321963235046</c:v>
                </c:pt>
                <c:pt idx="950">
                  <c:v>-4.23956479645945</c:v>
                </c:pt>
                <c:pt idx="951">
                  <c:v>-0.544387738107622</c:v>
                </c:pt>
                <c:pt idx="952">
                  <c:v>-1.395283569691535</c:v>
                </c:pt>
                <c:pt idx="953">
                  <c:v>-0.929971905988487</c:v>
                </c:pt>
                <c:pt idx="954">
                  <c:v>-3.467118413191691</c:v>
                </c:pt>
                <c:pt idx="955">
                  <c:v>-1.690375006297656</c:v>
                </c:pt>
                <c:pt idx="956">
                  <c:v>-1.780316615717424</c:v>
                </c:pt>
                <c:pt idx="957">
                  <c:v>-0.90827300512355</c:v>
                </c:pt>
                <c:pt idx="958">
                  <c:v>1.01882754753699</c:v>
                </c:pt>
                <c:pt idx="959">
                  <c:v>-0.342462405311353</c:v>
                </c:pt>
                <c:pt idx="960">
                  <c:v>-3.66874842627361</c:v>
                </c:pt>
                <c:pt idx="961">
                  <c:v>-2.442692513993856</c:v>
                </c:pt>
                <c:pt idx="962">
                  <c:v>-0.576134176385062</c:v>
                </c:pt>
                <c:pt idx="963">
                  <c:v>-2.379924773624383</c:v>
                </c:pt>
                <c:pt idx="964">
                  <c:v>1.05448788711814</c:v>
                </c:pt>
                <c:pt idx="965">
                  <c:v>-4.561924613082322</c:v>
                </c:pt>
                <c:pt idx="966">
                  <c:v>0.299960845108603</c:v>
                </c:pt>
                <c:pt idx="967">
                  <c:v>-5.647685546525396</c:v>
                </c:pt>
                <c:pt idx="968">
                  <c:v>-0.586705543134173</c:v>
                </c:pt>
                <c:pt idx="969">
                  <c:v>-0.620783864875834</c:v>
                </c:pt>
                <c:pt idx="970">
                  <c:v>-3.438036099846045</c:v>
                </c:pt>
                <c:pt idx="971">
                  <c:v>-0.434859148091085</c:v>
                </c:pt>
                <c:pt idx="972">
                  <c:v>-4.265438516834434</c:v>
                </c:pt>
                <c:pt idx="973">
                  <c:v>-0.603201942752049</c:v>
                </c:pt>
                <c:pt idx="974">
                  <c:v>-2.178315885381562</c:v>
                </c:pt>
                <c:pt idx="975">
                  <c:v>-0.971325236055975</c:v>
                </c:pt>
                <c:pt idx="976">
                  <c:v>-4.84515292300243</c:v>
                </c:pt>
                <c:pt idx="977">
                  <c:v>-3.260759265936126</c:v>
                </c:pt>
                <c:pt idx="978">
                  <c:v>-3.340074861081176</c:v>
                </c:pt>
                <c:pt idx="979">
                  <c:v>-3.392937967952443</c:v>
                </c:pt>
                <c:pt idx="980">
                  <c:v>-1.42645070304681</c:v>
                </c:pt>
                <c:pt idx="981">
                  <c:v>-0.603529250916432</c:v>
                </c:pt>
                <c:pt idx="982">
                  <c:v>-3.233056411319062</c:v>
                </c:pt>
                <c:pt idx="983">
                  <c:v>-2.360137895685761</c:v>
                </c:pt>
                <c:pt idx="984">
                  <c:v>-2.8347268829021</c:v>
                </c:pt>
                <c:pt idx="985">
                  <c:v>1.122728083646812</c:v>
                </c:pt>
                <c:pt idx="986">
                  <c:v>-3.607953428448995</c:v>
                </c:pt>
                <c:pt idx="987">
                  <c:v>-3.70252908102748</c:v>
                </c:pt>
                <c:pt idx="988">
                  <c:v>0.59551197938104</c:v>
                </c:pt>
                <c:pt idx="989">
                  <c:v>-3.506313324157135</c:v>
                </c:pt>
                <c:pt idx="990">
                  <c:v>-4.43826279374567</c:v>
                </c:pt>
                <c:pt idx="991">
                  <c:v>0.599667359349622</c:v>
                </c:pt>
                <c:pt idx="992">
                  <c:v>-3.363715121898926</c:v>
                </c:pt>
                <c:pt idx="993">
                  <c:v>-0.490883935161852</c:v>
                </c:pt>
                <c:pt idx="994">
                  <c:v>-2.915533544903106</c:v>
                </c:pt>
                <c:pt idx="995">
                  <c:v>-1.706440683937885</c:v>
                </c:pt>
                <c:pt idx="996">
                  <c:v>0.767107242915902</c:v>
                </c:pt>
                <c:pt idx="997">
                  <c:v>-2.074404494817401</c:v>
                </c:pt>
                <c:pt idx="998">
                  <c:v>0.861799670736508</c:v>
                </c:pt>
                <c:pt idx="999">
                  <c:v>-4.119192144935297</c:v>
                </c:pt>
                <c:pt idx="1000">
                  <c:v>-0.811069877146401</c:v>
                </c:pt>
                <c:pt idx="1001">
                  <c:v>-0.778597796770732</c:v>
                </c:pt>
                <c:pt idx="1002">
                  <c:v>-0.741218137934654</c:v>
                </c:pt>
                <c:pt idx="1003">
                  <c:v>0.368445381485107</c:v>
                </c:pt>
                <c:pt idx="1004">
                  <c:v>-0.747404985718586</c:v>
                </c:pt>
                <c:pt idx="1005">
                  <c:v>-0.369071939576115</c:v>
                </c:pt>
                <c:pt idx="1006">
                  <c:v>-6.31120711840627</c:v>
                </c:pt>
                <c:pt idx="1007">
                  <c:v>-1.733891147619649</c:v>
                </c:pt>
                <c:pt idx="1008">
                  <c:v>1.239758508900923</c:v>
                </c:pt>
                <c:pt idx="1009">
                  <c:v>-3.303573820246034</c:v>
                </c:pt>
                <c:pt idx="1010">
                  <c:v>0.211065834009794</c:v>
                </c:pt>
                <c:pt idx="1011">
                  <c:v>-3.286903467684772</c:v>
                </c:pt>
                <c:pt idx="1012">
                  <c:v>-1.1500464259532</c:v>
                </c:pt>
                <c:pt idx="1013">
                  <c:v>-1.653261467709373</c:v>
                </c:pt>
                <c:pt idx="1014">
                  <c:v>-1.694815191088166</c:v>
                </c:pt>
                <c:pt idx="1015">
                  <c:v>-2.778390928757017</c:v>
                </c:pt>
                <c:pt idx="1016">
                  <c:v>1.365682140651755</c:v>
                </c:pt>
                <c:pt idx="1017">
                  <c:v>-5.235256218445173</c:v>
                </c:pt>
                <c:pt idx="1018">
                  <c:v>-0.819953538756428</c:v>
                </c:pt>
                <c:pt idx="1019">
                  <c:v>0.451975108737293</c:v>
                </c:pt>
                <c:pt idx="1020">
                  <c:v>-0.463511574439025</c:v>
                </c:pt>
                <c:pt idx="1021">
                  <c:v>-2.776677094104877</c:v>
                </c:pt>
                <c:pt idx="1022">
                  <c:v>-3.486312936041047</c:v>
                </c:pt>
                <c:pt idx="1023">
                  <c:v>-0.474638980485212</c:v>
                </c:pt>
                <c:pt idx="1024">
                  <c:v>-3.906446542207913</c:v>
                </c:pt>
                <c:pt idx="1025">
                  <c:v>0.281323706796346</c:v>
                </c:pt>
                <c:pt idx="1026">
                  <c:v>-0.324347149576489</c:v>
                </c:pt>
                <c:pt idx="1027">
                  <c:v>0.650957310092278</c:v>
                </c:pt>
                <c:pt idx="1028">
                  <c:v>-2.573073314817952</c:v>
                </c:pt>
                <c:pt idx="1029">
                  <c:v>-0.729348533945249</c:v>
                </c:pt>
                <c:pt idx="1030">
                  <c:v>-0.598096539537549</c:v>
                </c:pt>
                <c:pt idx="1031">
                  <c:v>-0.60809708374872</c:v>
                </c:pt>
                <c:pt idx="1032">
                  <c:v>-0.523004927493593</c:v>
                </c:pt>
                <c:pt idx="1033">
                  <c:v>-0.391109000441104</c:v>
                </c:pt>
                <c:pt idx="1034">
                  <c:v>-0.583548777029389</c:v>
                </c:pt>
                <c:pt idx="1035">
                  <c:v>-0.573730516988336</c:v>
                </c:pt>
                <c:pt idx="1036">
                  <c:v>-0.510195614880699</c:v>
                </c:pt>
                <c:pt idx="1037">
                  <c:v>-3.237364799277463</c:v>
                </c:pt>
                <c:pt idx="1038">
                  <c:v>-3.809132405888735</c:v>
                </c:pt>
                <c:pt idx="1039">
                  <c:v>-1.134464990184058</c:v>
                </c:pt>
                <c:pt idx="1040">
                  <c:v>1.867556071990822</c:v>
                </c:pt>
                <c:pt idx="1041">
                  <c:v>-4.61373912096352</c:v>
                </c:pt>
                <c:pt idx="1042">
                  <c:v>-3.240609244697943</c:v>
                </c:pt>
                <c:pt idx="1043">
                  <c:v>1.03944243821189</c:v>
                </c:pt>
                <c:pt idx="1044">
                  <c:v>-3.374463997892822</c:v>
                </c:pt>
                <c:pt idx="1045">
                  <c:v>-3.059503106646215</c:v>
                </c:pt>
                <c:pt idx="1046">
                  <c:v>-0.588496953823814</c:v>
                </c:pt>
                <c:pt idx="1047">
                  <c:v>-1.630074868892221</c:v>
                </c:pt>
                <c:pt idx="1048">
                  <c:v>-3.914037745330633</c:v>
                </c:pt>
                <c:pt idx="1049">
                  <c:v>-1.821773614127351</c:v>
                </c:pt>
                <c:pt idx="1050">
                  <c:v>-0.659962131816521</c:v>
                </c:pt>
                <c:pt idx="1051">
                  <c:v>-1.063785927533022</c:v>
                </c:pt>
                <c:pt idx="1052">
                  <c:v>1.195945010563416</c:v>
                </c:pt>
                <c:pt idx="1053">
                  <c:v>-3.388214071545663</c:v>
                </c:pt>
                <c:pt idx="1054">
                  <c:v>-5.29555470267663</c:v>
                </c:pt>
                <c:pt idx="1055">
                  <c:v>-3.118742673917133</c:v>
                </c:pt>
                <c:pt idx="1056">
                  <c:v>-3.165195692598447</c:v>
                </c:pt>
                <c:pt idx="1057">
                  <c:v>-3.417686973109586</c:v>
                </c:pt>
                <c:pt idx="1058">
                  <c:v>-0.503461179223687</c:v>
                </c:pt>
                <c:pt idx="1059">
                  <c:v>1.050618185182291</c:v>
                </c:pt>
                <c:pt idx="1060">
                  <c:v>-0.553991664413267</c:v>
                </c:pt>
                <c:pt idx="1061">
                  <c:v>-2.14323290459489</c:v>
                </c:pt>
                <c:pt idx="1062">
                  <c:v>-0.767062283464916</c:v>
                </c:pt>
                <c:pt idx="1063">
                  <c:v>0.5464725534485</c:v>
                </c:pt>
                <c:pt idx="1064">
                  <c:v>-1.824461566658375</c:v>
                </c:pt>
                <c:pt idx="1065">
                  <c:v>-0.732631918262066</c:v>
                </c:pt>
                <c:pt idx="1066">
                  <c:v>-0.765726986192975</c:v>
                </c:pt>
                <c:pt idx="1067">
                  <c:v>-2.584950773219532</c:v>
                </c:pt>
                <c:pt idx="1068">
                  <c:v>-0.410675564364964</c:v>
                </c:pt>
                <c:pt idx="1069">
                  <c:v>-4.43069592031118</c:v>
                </c:pt>
                <c:pt idx="1070">
                  <c:v>1.084252631360364</c:v>
                </c:pt>
                <c:pt idx="1071">
                  <c:v>-1.025548061189058</c:v>
                </c:pt>
                <c:pt idx="1072">
                  <c:v>-0.708898279656797</c:v>
                </c:pt>
                <c:pt idx="1073">
                  <c:v>-2.636573087669008</c:v>
                </c:pt>
                <c:pt idx="1074">
                  <c:v>0.474692273943761</c:v>
                </c:pt>
                <c:pt idx="1075">
                  <c:v>-0.509628575928141</c:v>
                </c:pt>
                <c:pt idx="1076">
                  <c:v>1.295848777733215</c:v>
                </c:pt>
                <c:pt idx="1077">
                  <c:v>-0.689391921705878</c:v>
                </c:pt>
                <c:pt idx="1078">
                  <c:v>-4.363093183715193</c:v>
                </c:pt>
                <c:pt idx="1079">
                  <c:v>-3.141468432142831</c:v>
                </c:pt>
                <c:pt idx="1080">
                  <c:v>-1.63169251245991</c:v>
                </c:pt>
                <c:pt idx="1081">
                  <c:v>-0.722107900785928</c:v>
                </c:pt>
                <c:pt idx="1082">
                  <c:v>-2.007670944293764</c:v>
                </c:pt>
                <c:pt idx="1083">
                  <c:v>-0.493335933178184</c:v>
                </c:pt>
                <c:pt idx="1084">
                  <c:v>-0.284062466175502</c:v>
                </c:pt>
                <c:pt idx="1085">
                  <c:v>1.0440656580128</c:v>
                </c:pt>
                <c:pt idx="1086">
                  <c:v>-0.41956875525949</c:v>
                </c:pt>
                <c:pt idx="1087">
                  <c:v>-3.700469031662287</c:v>
                </c:pt>
                <c:pt idx="1088">
                  <c:v>-0.421928080884131</c:v>
                </c:pt>
                <c:pt idx="1089">
                  <c:v>-0.65114002778045</c:v>
                </c:pt>
                <c:pt idx="1090">
                  <c:v>-0.762219337388059</c:v>
                </c:pt>
                <c:pt idx="1091">
                  <c:v>-2.773029311083591</c:v>
                </c:pt>
                <c:pt idx="1092">
                  <c:v>-0.671251814307087</c:v>
                </c:pt>
                <c:pt idx="1093">
                  <c:v>-0.358333832304735</c:v>
                </c:pt>
                <c:pt idx="1094">
                  <c:v>1.257997107760076</c:v>
                </c:pt>
                <c:pt idx="1095">
                  <c:v>-0.76320312633936</c:v>
                </c:pt>
                <c:pt idx="1096">
                  <c:v>-0.27566900280631</c:v>
                </c:pt>
                <c:pt idx="1097">
                  <c:v>-3.800054901750963</c:v>
                </c:pt>
                <c:pt idx="1098">
                  <c:v>-1.125007349795688</c:v>
                </c:pt>
                <c:pt idx="1099">
                  <c:v>-0.67899827053628</c:v>
                </c:pt>
                <c:pt idx="1100">
                  <c:v>-0.537635874358807</c:v>
                </c:pt>
                <c:pt idx="1101">
                  <c:v>-0.598289232264626</c:v>
                </c:pt>
                <c:pt idx="1102">
                  <c:v>-3.495083027719704</c:v>
                </c:pt>
                <c:pt idx="1103">
                  <c:v>-3.384657600365783</c:v>
                </c:pt>
                <c:pt idx="1104">
                  <c:v>-1.228776924509272</c:v>
                </c:pt>
                <c:pt idx="1105">
                  <c:v>-1.545974301728882</c:v>
                </c:pt>
                <c:pt idx="1106">
                  <c:v>-0.915072697270568</c:v>
                </c:pt>
                <c:pt idx="1107">
                  <c:v>-0.405618480992377</c:v>
                </c:pt>
                <c:pt idx="1108">
                  <c:v>-0.261955655003168</c:v>
                </c:pt>
                <c:pt idx="1109">
                  <c:v>0.974883731771205</c:v>
                </c:pt>
                <c:pt idx="1110">
                  <c:v>-1.719660123830968</c:v>
                </c:pt>
                <c:pt idx="1111">
                  <c:v>-1.364975639501661</c:v>
                </c:pt>
                <c:pt idx="1112">
                  <c:v>-1.323519253259358</c:v>
                </c:pt>
                <c:pt idx="1113">
                  <c:v>-2.181964103936187</c:v>
                </c:pt>
                <c:pt idx="1114">
                  <c:v>0.29067260467215</c:v>
                </c:pt>
                <c:pt idx="1115">
                  <c:v>-5.16821558343457</c:v>
                </c:pt>
                <c:pt idx="1116">
                  <c:v>-3.441024785368788</c:v>
                </c:pt>
                <c:pt idx="1117">
                  <c:v>-3.511241760278561</c:v>
                </c:pt>
                <c:pt idx="1118">
                  <c:v>-4.840512142243408</c:v>
                </c:pt>
                <c:pt idx="1119">
                  <c:v>0.641044254111049</c:v>
                </c:pt>
                <c:pt idx="1120">
                  <c:v>-2.47628581669653</c:v>
                </c:pt>
                <c:pt idx="1121">
                  <c:v>-4.834980370858245</c:v>
                </c:pt>
                <c:pt idx="1122">
                  <c:v>-2.994940731922051</c:v>
                </c:pt>
                <c:pt idx="1123">
                  <c:v>0.691140501788008</c:v>
                </c:pt>
                <c:pt idx="1124">
                  <c:v>-0.330434971579676</c:v>
                </c:pt>
                <c:pt idx="1125">
                  <c:v>-1.373310476132806</c:v>
                </c:pt>
                <c:pt idx="1126">
                  <c:v>-2.439480465380033</c:v>
                </c:pt>
                <c:pt idx="1127">
                  <c:v>-1.225661179267423</c:v>
                </c:pt>
                <c:pt idx="1128">
                  <c:v>-1.554498200996429</c:v>
                </c:pt>
                <c:pt idx="1129">
                  <c:v>-0.508527471045427</c:v>
                </c:pt>
                <c:pt idx="1130">
                  <c:v>-4.129973386696085</c:v>
                </c:pt>
                <c:pt idx="1131">
                  <c:v>0.932069355490755</c:v>
                </c:pt>
                <c:pt idx="1132">
                  <c:v>1.289999986097927</c:v>
                </c:pt>
                <c:pt idx="1133">
                  <c:v>-4.092473175974541</c:v>
                </c:pt>
                <c:pt idx="1134">
                  <c:v>-0.358013259454637</c:v>
                </c:pt>
                <c:pt idx="1135">
                  <c:v>-0.667468119101284</c:v>
                </c:pt>
                <c:pt idx="1136">
                  <c:v>-3.927655909228458</c:v>
                </c:pt>
                <c:pt idx="1137">
                  <c:v>0.381927289037502</c:v>
                </c:pt>
                <c:pt idx="1138">
                  <c:v>-2.008806372990376</c:v>
                </c:pt>
                <c:pt idx="1139">
                  <c:v>-0.984533317539572</c:v>
                </c:pt>
                <c:pt idx="1140">
                  <c:v>-0.636674207710263</c:v>
                </c:pt>
                <c:pt idx="1141">
                  <c:v>-2.367153730076299</c:v>
                </c:pt>
                <c:pt idx="1142">
                  <c:v>-0.947568975923293</c:v>
                </c:pt>
                <c:pt idx="1143">
                  <c:v>-3.28490196920904</c:v>
                </c:pt>
                <c:pt idx="1144">
                  <c:v>-2.072386270932646</c:v>
                </c:pt>
                <c:pt idx="1145">
                  <c:v>-3.358820187189551</c:v>
                </c:pt>
                <c:pt idx="1146">
                  <c:v>0.268627804073055</c:v>
                </c:pt>
                <c:pt idx="1147">
                  <c:v>0.696391188898157</c:v>
                </c:pt>
                <c:pt idx="1148">
                  <c:v>-0.4239971058232</c:v>
                </c:pt>
                <c:pt idx="1149">
                  <c:v>-2.139593309431266</c:v>
                </c:pt>
                <c:pt idx="1150">
                  <c:v>0.427062274046235</c:v>
                </c:pt>
                <c:pt idx="1151">
                  <c:v>-0.452107610538593</c:v>
                </c:pt>
                <c:pt idx="1152">
                  <c:v>-1.576219445956815</c:v>
                </c:pt>
                <c:pt idx="1153">
                  <c:v>-1.967586315717725</c:v>
                </c:pt>
                <c:pt idx="1154">
                  <c:v>-4.619169406252613</c:v>
                </c:pt>
                <c:pt idx="1155">
                  <c:v>0.3625273124775</c:v>
                </c:pt>
                <c:pt idx="1156">
                  <c:v>-0.656915049650838</c:v>
                </c:pt>
                <c:pt idx="1157">
                  <c:v>0.372774612028223</c:v>
                </c:pt>
                <c:pt idx="1158">
                  <c:v>1.906504243778922</c:v>
                </c:pt>
                <c:pt idx="1159">
                  <c:v>-4.310906234062021</c:v>
                </c:pt>
                <c:pt idx="1160">
                  <c:v>-2.242909419831616</c:v>
                </c:pt>
                <c:pt idx="1161">
                  <c:v>-0.682765808210483</c:v>
                </c:pt>
                <c:pt idx="1162">
                  <c:v>-1.320794292109857</c:v>
                </c:pt>
                <c:pt idx="1163">
                  <c:v>-4.324382022684658</c:v>
                </c:pt>
                <c:pt idx="1164">
                  <c:v>0.823389709594424</c:v>
                </c:pt>
                <c:pt idx="1165">
                  <c:v>0.596585609023031</c:v>
                </c:pt>
                <c:pt idx="1166">
                  <c:v>-0.849743316285109</c:v>
                </c:pt>
                <c:pt idx="1167">
                  <c:v>-4.318011646643504</c:v>
                </c:pt>
                <c:pt idx="1168">
                  <c:v>0.6347207325285</c:v>
                </c:pt>
                <c:pt idx="1169">
                  <c:v>-0.762156858837477</c:v>
                </c:pt>
                <c:pt idx="1170">
                  <c:v>-6.867596015231647</c:v>
                </c:pt>
                <c:pt idx="1171">
                  <c:v>-1.766766583418177</c:v>
                </c:pt>
                <c:pt idx="1172">
                  <c:v>-0.653346568808655</c:v>
                </c:pt>
                <c:pt idx="1173">
                  <c:v>0.964194778635731</c:v>
                </c:pt>
                <c:pt idx="1174">
                  <c:v>-3.985486876878381</c:v>
                </c:pt>
                <c:pt idx="1175">
                  <c:v>-3.628754915151336</c:v>
                </c:pt>
                <c:pt idx="1176">
                  <c:v>-1.390439091959291</c:v>
                </c:pt>
                <c:pt idx="1177">
                  <c:v>1.1207014295006</c:v>
                </c:pt>
                <c:pt idx="1178">
                  <c:v>-3.141174234533469</c:v>
                </c:pt>
                <c:pt idx="1179">
                  <c:v>-0.47590488741718</c:v>
                </c:pt>
                <c:pt idx="1180">
                  <c:v>-0.484607765407836</c:v>
                </c:pt>
                <c:pt idx="1181">
                  <c:v>-0.702406233514771</c:v>
                </c:pt>
                <c:pt idx="1182">
                  <c:v>-0.587198749634072</c:v>
                </c:pt>
                <c:pt idx="1183">
                  <c:v>-3.389200311944346</c:v>
                </c:pt>
                <c:pt idx="1184">
                  <c:v>-0.750917583615944</c:v>
                </c:pt>
                <c:pt idx="1185">
                  <c:v>-1.952609090397651</c:v>
                </c:pt>
                <c:pt idx="1186">
                  <c:v>-0.509555732024597</c:v>
                </c:pt>
                <c:pt idx="1187">
                  <c:v>-3.086528252448852</c:v>
                </c:pt>
                <c:pt idx="1188">
                  <c:v>-0.329444237336634</c:v>
                </c:pt>
                <c:pt idx="1189">
                  <c:v>-1.72209100931346</c:v>
                </c:pt>
                <c:pt idx="1190">
                  <c:v>-0.558180132121044</c:v>
                </c:pt>
                <c:pt idx="1191">
                  <c:v>-1.198655918841812</c:v>
                </c:pt>
                <c:pt idx="1192">
                  <c:v>-1.088234550320158</c:v>
                </c:pt>
                <c:pt idx="1193">
                  <c:v>-1.466730836267111</c:v>
                </c:pt>
                <c:pt idx="1194">
                  <c:v>-2.948442180656766</c:v>
                </c:pt>
                <c:pt idx="1195">
                  <c:v>-1.002083622901744</c:v>
                </c:pt>
                <c:pt idx="1196">
                  <c:v>-0.704054433686435</c:v>
                </c:pt>
                <c:pt idx="1197">
                  <c:v>0.967818740170293</c:v>
                </c:pt>
                <c:pt idx="1198">
                  <c:v>-0.858278268203299</c:v>
                </c:pt>
                <c:pt idx="1199">
                  <c:v>-0.658162116532034</c:v>
                </c:pt>
                <c:pt idx="1200">
                  <c:v>-0.902915655678654</c:v>
                </c:pt>
                <c:pt idx="1201">
                  <c:v>-0.884891814533123</c:v>
                </c:pt>
                <c:pt idx="1202">
                  <c:v>-0.61279561572261</c:v>
                </c:pt>
                <c:pt idx="1203">
                  <c:v>0.390635084885933</c:v>
                </c:pt>
                <c:pt idx="1204">
                  <c:v>-0.541146099693695</c:v>
                </c:pt>
                <c:pt idx="1205">
                  <c:v>-0.604600915472213</c:v>
                </c:pt>
                <c:pt idx="1206">
                  <c:v>0.71219529755299</c:v>
                </c:pt>
                <c:pt idx="1207">
                  <c:v>-1.35638025776225</c:v>
                </c:pt>
                <c:pt idx="1208">
                  <c:v>-2.540973546049856</c:v>
                </c:pt>
                <c:pt idx="1209">
                  <c:v>-0.685235004533972</c:v>
                </c:pt>
                <c:pt idx="1210">
                  <c:v>-3.668056073016573</c:v>
                </c:pt>
                <c:pt idx="1211">
                  <c:v>-1.298511308787647</c:v>
                </c:pt>
                <c:pt idx="1212">
                  <c:v>-0.5446540001416</c:v>
                </c:pt>
                <c:pt idx="1213">
                  <c:v>-1.482297586887146</c:v>
                </c:pt>
                <c:pt idx="1214">
                  <c:v>-0.533907304197494</c:v>
                </c:pt>
                <c:pt idx="1215">
                  <c:v>-0.490112567397157</c:v>
                </c:pt>
                <c:pt idx="1216">
                  <c:v>-0.484166270246799</c:v>
                </c:pt>
                <c:pt idx="1217">
                  <c:v>-2.078188281964621</c:v>
                </c:pt>
                <c:pt idx="1218">
                  <c:v>1.018668272234644</c:v>
                </c:pt>
                <c:pt idx="1219">
                  <c:v>-3.786311081161522</c:v>
                </c:pt>
                <c:pt idx="1220">
                  <c:v>-1.699526196077374</c:v>
                </c:pt>
                <c:pt idx="1221">
                  <c:v>-5.284851288112006</c:v>
                </c:pt>
                <c:pt idx="1222">
                  <c:v>-0.553623930055438</c:v>
                </c:pt>
                <c:pt idx="1223">
                  <c:v>-0.458277196724381</c:v>
                </c:pt>
                <c:pt idx="1224">
                  <c:v>-0.740898106237422</c:v>
                </c:pt>
                <c:pt idx="1225">
                  <c:v>-0.332210750935291</c:v>
                </c:pt>
                <c:pt idx="1226">
                  <c:v>-0.491095845078544</c:v>
                </c:pt>
                <c:pt idx="1227">
                  <c:v>-5.703967315123048</c:v>
                </c:pt>
                <c:pt idx="1228">
                  <c:v>-0.564461527766583</c:v>
                </c:pt>
                <c:pt idx="1229">
                  <c:v>-0.534507060276323</c:v>
                </c:pt>
                <c:pt idx="1230">
                  <c:v>-0.7311064326788</c:v>
                </c:pt>
                <c:pt idx="1231">
                  <c:v>-5.890361144003752</c:v>
                </c:pt>
                <c:pt idx="1232">
                  <c:v>0.735496542838982</c:v>
                </c:pt>
                <c:pt idx="1233">
                  <c:v>-0.646428751903927</c:v>
                </c:pt>
                <c:pt idx="1234">
                  <c:v>-3.427560769988473</c:v>
                </c:pt>
                <c:pt idx="1235">
                  <c:v>-2.818524810347178</c:v>
                </c:pt>
                <c:pt idx="1236">
                  <c:v>-3.666476038235561</c:v>
                </c:pt>
                <c:pt idx="1237">
                  <c:v>0.296123121151889</c:v>
                </c:pt>
                <c:pt idx="1238">
                  <c:v>-7.201379082858952</c:v>
                </c:pt>
                <c:pt idx="1239">
                  <c:v>-1.05288344890188</c:v>
                </c:pt>
                <c:pt idx="1240">
                  <c:v>-0.694582239511148</c:v>
                </c:pt>
                <c:pt idx="1241">
                  <c:v>0.401743257246229</c:v>
                </c:pt>
                <c:pt idx="1242">
                  <c:v>-1.175465660389827</c:v>
                </c:pt>
                <c:pt idx="1243">
                  <c:v>-2.931482755322256</c:v>
                </c:pt>
                <c:pt idx="1244">
                  <c:v>-3.04488994151394</c:v>
                </c:pt>
                <c:pt idx="1245">
                  <c:v>-3.268182759459004</c:v>
                </c:pt>
                <c:pt idx="1246">
                  <c:v>-3.579618805203796</c:v>
                </c:pt>
                <c:pt idx="1247">
                  <c:v>-1.35438986389337</c:v>
                </c:pt>
                <c:pt idx="1248">
                  <c:v>-0.520248336830817</c:v>
                </c:pt>
                <c:pt idx="1249">
                  <c:v>-0.860863756110166</c:v>
                </c:pt>
                <c:pt idx="1250">
                  <c:v>-0.586624425610983</c:v>
                </c:pt>
                <c:pt idx="1251">
                  <c:v>-4.57861049277821</c:v>
                </c:pt>
                <c:pt idx="1252">
                  <c:v>0.892194413986684</c:v>
                </c:pt>
                <c:pt idx="1253">
                  <c:v>-2.884545953461226</c:v>
                </c:pt>
                <c:pt idx="1254">
                  <c:v>-1.415922861578586</c:v>
                </c:pt>
                <c:pt idx="1255">
                  <c:v>-0.441855339683104</c:v>
                </c:pt>
                <c:pt idx="1256">
                  <c:v>-0.967233784132124</c:v>
                </c:pt>
                <c:pt idx="1257">
                  <c:v>-2.761008026039723</c:v>
                </c:pt>
                <c:pt idx="1258">
                  <c:v>-0.419977859057467</c:v>
                </c:pt>
                <c:pt idx="1259">
                  <c:v>-0.498118166579687</c:v>
                </c:pt>
                <c:pt idx="1260">
                  <c:v>0.513952290469501</c:v>
                </c:pt>
                <c:pt idx="1261">
                  <c:v>0.556173838472999</c:v>
                </c:pt>
                <c:pt idx="1262">
                  <c:v>-1.489949155685842</c:v>
                </c:pt>
                <c:pt idx="1263">
                  <c:v>-1.976382353609094</c:v>
                </c:pt>
                <c:pt idx="1264">
                  <c:v>-1.149850297744538</c:v>
                </c:pt>
                <c:pt idx="1265">
                  <c:v>-3.003858392915228</c:v>
                </c:pt>
                <c:pt idx="1266">
                  <c:v>-1.020631811086523</c:v>
                </c:pt>
                <c:pt idx="1267">
                  <c:v>0.877264776380297</c:v>
                </c:pt>
                <c:pt idx="1268">
                  <c:v>-1.17805410045436</c:v>
                </c:pt>
                <c:pt idx="1269">
                  <c:v>-0.420098000355795</c:v>
                </c:pt>
                <c:pt idx="1270">
                  <c:v>0.573243089523741</c:v>
                </c:pt>
                <c:pt idx="1271">
                  <c:v>-1.785979320491792</c:v>
                </c:pt>
                <c:pt idx="1272">
                  <c:v>-0.255945402113559</c:v>
                </c:pt>
                <c:pt idx="1273">
                  <c:v>-1.366549948607676</c:v>
                </c:pt>
                <c:pt idx="1274">
                  <c:v>-0.659551576350846</c:v>
                </c:pt>
                <c:pt idx="1275">
                  <c:v>-0.921050574616862</c:v>
                </c:pt>
                <c:pt idx="1276">
                  <c:v>-0.375625911143173</c:v>
                </c:pt>
                <c:pt idx="1277">
                  <c:v>-0.505664693586645</c:v>
                </c:pt>
                <c:pt idx="1278">
                  <c:v>-0.595035904796712</c:v>
                </c:pt>
                <c:pt idx="1279">
                  <c:v>-2.533773102021177</c:v>
                </c:pt>
                <c:pt idx="1280">
                  <c:v>-5.9862110727267</c:v>
                </c:pt>
                <c:pt idx="1281">
                  <c:v>-1.725086675237094</c:v>
                </c:pt>
                <c:pt idx="1282">
                  <c:v>-2.607906311204163</c:v>
                </c:pt>
                <c:pt idx="1283">
                  <c:v>-1.123679512443892</c:v>
                </c:pt>
                <c:pt idx="1284">
                  <c:v>-3.138051662517727</c:v>
                </c:pt>
                <c:pt idx="1285">
                  <c:v>-3.663476236738378</c:v>
                </c:pt>
                <c:pt idx="1286">
                  <c:v>-0.8375555178696</c:v>
                </c:pt>
                <c:pt idx="1287">
                  <c:v>-2.367343323335449</c:v>
                </c:pt>
                <c:pt idx="1288">
                  <c:v>-2.224885685455228</c:v>
                </c:pt>
                <c:pt idx="1289">
                  <c:v>0.678350941257087</c:v>
                </c:pt>
                <c:pt idx="1290">
                  <c:v>-0.676393406299705</c:v>
                </c:pt>
                <c:pt idx="1291">
                  <c:v>-5.62666016402343</c:v>
                </c:pt>
                <c:pt idx="1292">
                  <c:v>-1.679458382334339</c:v>
                </c:pt>
                <c:pt idx="1293">
                  <c:v>-0.975951003843222</c:v>
                </c:pt>
                <c:pt idx="1294">
                  <c:v>-4.573832157114907</c:v>
                </c:pt>
                <c:pt idx="1295">
                  <c:v>-1.906898532630163</c:v>
                </c:pt>
                <c:pt idx="1296">
                  <c:v>0.395248360240882</c:v>
                </c:pt>
                <c:pt idx="1297">
                  <c:v>-0.797430324445569</c:v>
                </c:pt>
                <c:pt idx="1298">
                  <c:v>-1.894491302026712</c:v>
                </c:pt>
                <c:pt idx="1299">
                  <c:v>-0.606070196298562</c:v>
                </c:pt>
                <c:pt idx="1300">
                  <c:v>0.476583176191944</c:v>
                </c:pt>
                <c:pt idx="1301">
                  <c:v>-0.916880150883136</c:v>
                </c:pt>
                <c:pt idx="1302">
                  <c:v>1.067826154487595</c:v>
                </c:pt>
                <c:pt idx="1303">
                  <c:v>-4.024916788210294</c:v>
                </c:pt>
                <c:pt idx="1304">
                  <c:v>-2.46333586341922</c:v>
                </c:pt>
                <c:pt idx="1305">
                  <c:v>-2.63320197571686</c:v>
                </c:pt>
                <c:pt idx="1306">
                  <c:v>-0.673915000783758</c:v>
                </c:pt>
                <c:pt idx="1307">
                  <c:v>-1.994147282593541</c:v>
                </c:pt>
                <c:pt idx="1308">
                  <c:v>0.929984261060635</c:v>
                </c:pt>
                <c:pt idx="1309">
                  <c:v>-0.40739793726376</c:v>
                </c:pt>
                <c:pt idx="1310">
                  <c:v>-0.89922473672236</c:v>
                </c:pt>
                <c:pt idx="1311">
                  <c:v>0.680492084869288</c:v>
                </c:pt>
                <c:pt idx="1312">
                  <c:v>-2.624613043947826</c:v>
                </c:pt>
                <c:pt idx="1313">
                  <c:v>-0.612253790244448</c:v>
                </c:pt>
                <c:pt idx="1314">
                  <c:v>-5.490351165545424</c:v>
                </c:pt>
                <c:pt idx="1315">
                  <c:v>-8.447776995634808</c:v>
                </c:pt>
                <c:pt idx="1316">
                  <c:v>-3.520653384301641</c:v>
                </c:pt>
                <c:pt idx="1317">
                  <c:v>-2.227713224623836</c:v>
                </c:pt>
                <c:pt idx="1318">
                  <c:v>-0.555046645748106</c:v>
                </c:pt>
                <c:pt idx="1319">
                  <c:v>-1.81248370684399</c:v>
                </c:pt>
                <c:pt idx="1320">
                  <c:v>-2.949338184247887</c:v>
                </c:pt>
                <c:pt idx="1321">
                  <c:v>-0.611040434298408</c:v>
                </c:pt>
                <c:pt idx="1322">
                  <c:v>-4.706085101003047</c:v>
                </c:pt>
                <c:pt idx="1323">
                  <c:v>-6.531596356625476</c:v>
                </c:pt>
                <c:pt idx="1324">
                  <c:v>-1.00527628543901</c:v>
                </c:pt>
                <c:pt idx="1325">
                  <c:v>-5.095264440923267</c:v>
                </c:pt>
                <c:pt idx="1326">
                  <c:v>1.584120063375684</c:v>
                </c:pt>
                <c:pt idx="1327">
                  <c:v>-3.16743774626504</c:v>
                </c:pt>
                <c:pt idx="1328">
                  <c:v>-2.458473260543287</c:v>
                </c:pt>
                <c:pt idx="1329">
                  <c:v>-0.621752115942478</c:v>
                </c:pt>
                <c:pt idx="1330">
                  <c:v>-0.622572390847357</c:v>
                </c:pt>
                <c:pt idx="1331">
                  <c:v>-1.420233761449172</c:v>
                </c:pt>
                <c:pt idx="1332">
                  <c:v>-0.3658608755636</c:v>
                </c:pt>
                <c:pt idx="1333">
                  <c:v>-0.530886993774465</c:v>
                </c:pt>
                <c:pt idx="1334">
                  <c:v>-0.421282509680164</c:v>
                </c:pt>
                <c:pt idx="1335">
                  <c:v>-4.353426769115286</c:v>
                </c:pt>
                <c:pt idx="1336">
                  <c:v>-0.48885862148861</c:v>
                </c:pt>
                <c:pt idx="1337">
                  <c:v>-0.894994788685665</c:v>
                </c:pt>
                <c:pt idx="1338">
                  <c:v>-2.74735257176426</c:v>
                </c:pt>
                <c:pt idx="1339">
                  <c:v>-2.26565050015679</c:v>
                </c:pt>
                <c:pt idx="1340">
                  <c:v>-2.171907202858114</c:v>
                </c:pt>
                <c:pt idx="1341">
                  <c:v>-0.585033201864095</c:v>
                </c:pt>
                <c:pt idx="1342">
                  <c:v>-1.389253583068792</c:v>
                </c:pt>
                <c:pt idx="1343">
                  <c:v>0.411979262899306</c:v>
                </c:pt>
                <c:pt idx="1344">
                  <c:v>-0.428989272929483</c:v>
                </c:pt>
                <c:pt idx="1345">
                  <c:v>-3.264290841725602</c:v>
                </c:pt>
                <c:pt idx="1346">
                  <c:v>-1.854598195051665</c:v>
                </c:pt>
                <c:pt idx="1347">
                  <c:v>-0.429907276521474</c:v>
                </c:pt>
                <c:pt idx="1348">
                  <c:v>-3.58662664897326</c:v>
                </c:pt>
                <c:pt idx="1349">
                  <c:v>-4.28697628564213</c:v>
                </c:pt>
                <c:pt idx="1350">
                  <c:v>-3.98105073284407</c:v>
                </c:pt>
                <c:pt idx="1351">
                  <c:v>-0.988661445664486</c:v>
                </c:pt>
                <c:pt idx="1352">
                  <c:v>0.344029168867646</c:v>
                </c:pt>
                <c:pt idx="1353">
                  <c:v>-0.38589428996588</c:v>
                </c:pt>
                <c:pt idx="1354">
                  <c:v>-3.198717815086402</c:v>
                </c:pt>
                <c:pt idx="1355">
                  <c:v>-0.846182290125264</c:v>
                </c:pt>
                <c:pt idx="1356">
                  <c:v>-0.595606522847743</c:v>
                </c:pt>
                <c:pt idx="1357">
                  <c:v>-1.148732765491338</c:v>
                </c:pt>
                <c:pt idx="1358">
                  <c:v>-1.00443922799317</c:v>
                </c:pt>
                <c:pt idx="1359">
                  <c:v>0.830004678389032</c:v>
                </c:pt>
                <c:pt idx="1360">
                  <c:v>-0.52966218788429</c:v>
                </c:pt>
                <c:pt idx="1361">
                  <c:v>-1.139523645017628</c:v>
                </c:pt>
                <c:pt idx="1362">
                  <c:v>-3.744795647758482</c:v>
                </c:pt>
                <c:pt idx="1363">
                  <c:v>-0.581545001071995</c:v>
                </c:pt>
                <c:pt idx="1364">
                  <c:v>-2.044682613319102</c:v>
                </c:pt>
                <c:pt idx="1365">
                  <c:v>-0.641035805383721</c:v>
                </c:pt>
                <c:pt idx="1366">
                  <c:v>-1.675855652710933</c:v>
                </c:pt>
                <c:pt idx="1367">
                  <c:v>-0.789204494438055</c:v>
                </c:pt>
                <c:pt idx="1368">
                  <c:v>-2.232427087731886</c:v>
                </c:pt>
                <c:pt idx="1369">
                  <c:v>-5.862387964892584</c:v>
                </c:pt>
                <c:pt idx="1370">
                  <c:v>-1.564400993308203</c:v>
                </c:pt>
                <c:pt idx="1371">
                  <c:v>-2.726904585789807</c:v>
                </c:pt>
                <c:pt idx="1372">
                  <c:v>-0.756589121525017</c:v>
                </c:pt>
                <c:pt idx="1373">
                  <c:v>-0.261021865203095</c:v>
                </c:pt>
                <c:pt idx="1374">
                  <c:v>0.322509444956889</c:v>
                </c:pt>
                <c:pt idx="1375">
                  <c:v>-0.719930450026852</c:v>
                </c:pt>
                <c:pt idx="1376">
                  <c:v>-0.660210723284416</c:v>
                </c:pt>
                <c:pt idx="1377">
                  <c:v>-0.879581768625682</c:v>
                </c:pt>
                <c:pt idx="1378">
                  <c:v>-0.601379712991995</c:v>
                </c:pt>
                <c:pt idx="1379">
                  <c:v>-2.236477361926806</c:v>
                </c:pt>
                <c:pt idx="1380">
                  <c:v>-6.048433045662594</c:v>
                </c:pt>
                <c:pt idx="1381">
                  <c:v>-1.748477780069545</c:v>
                </c:pt>
                <c:pt idx="1382">
                  <c:v>-3.353748278558569</c:v>
                </c:pt>
                <c:pt idx="1383">
                  <c:v>-1.978095222471248</c:v>
                </c:pt>
                <c:pt idx="1384">
                  <c:v>-2.299381073720654</c:v>
                </c:pt>
                <c:pt idx="1385">
                  <c:v>-0.477324883505787</c:v>
                </c:pt>
                <c:pt idx="1386">
                  <c:v>-1.116424147687066</c:v>
                </c:pt>
                <c:pt idx="1387">
                  <c:v>-1.827338964896966</c:v>
                </c:pt>
                <c:pt idx="1388">
                  <c:v>1.225375707751372</c:v>
                </c:pt>
                <c:pt idx="1389">
                  <c:v>-0.773593086919989</c:v>
                </c:pt>
                <c:pt idx="1390">
                  <c:v>-1.825482423756143</c:v>
                </c:pt>
                <c:pt idx="1391">
                  <c:v>-3.021360200035872</c:v>
                </c:pt>
                <c:pt idx="1392">
                  <c:v>-1.890333174265393</c:v>
                </c:pt>
                <c:pt idx="1393">
                  <c:v>-0.649032034611738</c:v>
                </c:pt>
                <c:pt idx="1394">
                  <c:v>-3.342796412225239</c:v>
                </c:pt>
                <c:pt idx="1395">
                  <c:v>0.467426831393504</c:v>
                </c:pt>
                <c:pt idx="1396">
                  <c:v>-0.202550968762868</c:v>
                </c:pt>
                <c:pt idx="1397">
                  <c:v>-3.414553375875553</c:v>
                </c:pt>
                <c:pt idx="1398">
                  <c:v>-0.228413119060645</c:v>
                </c:pt>
                <c:pt idx="1399">
                  <c:v>-0.729291691671958</c:v>
                </c:pt>
                <c:pt idx="1400">
                  <c:v>-1.01607646732846</c:v>
                </c:pt>
                <c:pt idx="1401">
                  <c:v>-0.557510669901043</c:v>
                </c:pt>
                <c:pt idx="1402">
                  <c:v>-0.514320986227588</c:v>
                </c:pt>
                <c:pt idx="1403">
                  <c:v>-4.102599398805994</c:v>
                </c:pt>
                <c:pt idx="1404">
                  <c:v>-0.993494051935825</c:v>
                </c:pt>
                <c:pt idx="1405">
                  <c:v>-3.649158822523273</c:v>
                </c:pt>
                <c:pt idx="1406">
                  <c:v>-2.791333714493503</c:v>
                </c:pt>
                <c:pt idx="1407">
                  <c:v>-0.399940959569353</c:v>
                </c:pt>
                <c:pt idx="1408">
                  <c:v>-0.49690853767741</c:v>
                </c:pt>
                <c:pt idx="1409">
                  <c:v>-3.333952288648374</c:v>
                </c:pt>
                <c:pt idx="1410">
                  <c:v>-0.385019545384601</c:v>
                </c:pt>
                <c:pt idx="1411">
                  <c:v>-3.059989976284723</c:v>
                </c:pt>
                <c:pt idx="1412">
                  <c:v>0.499248745241649</c:v>
                </c:pt>
                <c:pt idx="1413">
                  <c:v>-0.676465361883909</c:v>
                </c:pt>
                <c:pt idx="1414">
                  <c:v>-0.535532091432138</c:v>
                </c:pt>
                <c:pt idx="1415">
                  <c:v>-1.362887433176596</c:v>
                </c:pt>
                <c:pt idx="1416">
                  <c:v>-0.693746449088483</c:v>
                </c:pt>
                <c:pt idx="1417">
                  <c:v>0.537819243204433</c:v>
                </c:pt>
                <c:pt idx="1418">
                  <c:v>-2.265289563959074</c:v>
                </c:pt>
                <c:pt idx="1419">
                  <c:v>-0.577777433728501</c:v>
                </c:pt>
                <c:pt idx="1420">
                  <c:v>3.563265083896468</c:v>
                </c:pt>
                <c:pt idx="1421">
                  <c:v>-0.615842505999891</c:v>
                </c:pt>
                <c:pt idx="1422">
                  <c:v>-0.554103272071565</c:v>
                </c:pt>
                <c:pt idx="1423">
                  <c:v>-1.556960143646034</c:v>
                </c:pt>
                <c:pt idx="1424">
                  <c:v>-0.570436341184914</c:v>
                </c:pt>
                <c:pt idx="1425">
                  <c:v>-2.901234019202552</c:v>
                </c:pt>
                <c:pt idx="1426">
                  <c:v>0.481832587553342</c:v>
                </c:pt>
                <c:pt idx="1427">
                  <c:v>-0.82272308170212</c:v>
                </c:pt>
                <c:pt idx="1428">
                  <c:v>-1.57942240155471</c:v>
                </c:pt>
                <c:pt idx="1429">
                  <c:v>0.453349251255338</c:v>
                </c:pt>
                <c:pt idx="1430">
                  <c:v>1.146266841950138</c:v>
                </c:pt>
                <c:pt idx="1431">
                  <c:v>-0.75144490694279</c:v>
                </c:pt>
                <c:pt idx="1432">
                  <c:v>-1.16442180190884</c:v>
                </c:pt>
                <c:pt idx="1433">
                  <c:v>-0.653362129543903</c:v>
                </c:pt>
                <c:pt idx="1434">
                  <c:v>-4.372097595544251</c:v>
                </c:pt>
                <c:pt idx="1435">
                  <c:v>0.333305837189602</c:v>
                </c:pt>
                <c:pt idx="1436">
                  <c:v>-3.358842870391718</c:v>
                </c:pt>
                <c:pt idx="1437">
                  <c:v>-2.935692923947692</c:v>
                </c:pt>
                <c:pt idx="1438">
                  <c:v>-3.323060327004804</c:v>
                </c:pt>
                <c:pt idx="1439">
                  <c:v>-1.647031729019533</c:v>
                </c:pt>
                <c:pt idx="1440">
                  <c:v>-1.935449396584941</c:v>
                </c:pt>
                <c:pt idx="1441">
                  <c:v>-0.495486877691178</c:v>
                </c:pt>
                <c:pt idx="1442">
                  <c:v>-3.971210503824421</c:v>
                </c:pt>
                <c:pt idx="1443">
                  <c:v>-2.853925196464646</c:v>
                </c:pt>
                <c:pt idx="1444">
                  <c:v>-1.187916886434396</c:v>
                </c:pt>
                <c:pt idx="1445">
                  <c:v>-2.729838359055058</c:v>
                </c:pt>
                <c:pt idx="1446">
                  <c:v>-0.665507107041882</c:v>
                </c:pt>
                <c:pt idx="1447">
                  <c:v>-1.864563433253743</c:v>
                </c:pt>
                <c:pt idx="1448">
                  <c:v>-0.766308018133468</c:v>
                </c:pt>
                <c:pt idx="1449">
                  <c:v>-2.114187050274155</c:v>
                </c:pt>
                <c:pt idx="1450">
                  <c:v>0.792892990686906</c:v>
                </c:pt>
                <c:pt idx="1451">
                  <c:v>-3.321035021457435</c:v>
                </c:pt>
                <c:pt idx="1452">
                  <c:v>-2.653803367271857</c:v>
                </c:pt>
                <c:pt idx="1453">
                  <c:v>-2.145050929583272</c:v>
                </c:pt>
                <c:pt idx="1454">
                  <c:v>-1.765427272380982</c:v>
                </c:pt>
                <c:pt idx="1455">
                  <c:v>-1.618173963137647</c:v>
                </c:pt>
                <c:pt idx="1456">
                  <c:v>-0.846755188698919</c:v>
                </c:pt>
                <c:pt idx="1457">
                  <c:v>-2.307188099276134</c:v>
                </c:pt>
                <c:pt idx="1458">
                  <c:v>-0.376765855762486</c:v>
                </c:pt>
                <c:pt idx="1459">
                  <c:v>-0.479970301460579</c:v>
                </c:pt>
                <c:pt idx="1460">
                  <c:v>-1.830336280551614</c:v>
                </c:pt>
                <c:pt idx="1461">
                  <c:v>1.124710670365751</c:v>
                </c:pt>
                <c:pt idx="1462">
                  <c:v>-0.321892841085101</c:v>
                </c:pt>
                <c:pt idx="1463">
                  <c:v>0.354622079396431</c:v>
                </c:pt>
                <c:pt idx="1464">
                  <c:v>-0.7048294671789</c:v>
                </c:pt>
                <c:pt idx="1465">
                  <c:v>-1.288907673009987</c:v>
                </c:pt>
                <c:pt idx="1466">
                  <c:v>-1.168725548638703</c:v>
                </c:pt>
                <c:pt idx="1467">
                  <c:v>-0.988542784598808</c:v>
                </c:pt>
                <c:pt idx="1468">
                  <c:v>-0.389097581204837</c:v>
                </c:pt>
                <c:pt idx="1469">
                  <c:v>0.222224044936978</c:v>
                </c:pt>
                <c:pt idx="1470">
                  <c:v>-1.488096154742836</c:v>
                </c:pt>
                <c:pt idx="1471">
                  <c:v>-0.762276172000551</c:v>
                </c:pt>
                <c:pt idx="1472">
                  <c:v>-0.625652224151555</c:v>
                </c:pt>
                <c:pt idx="1473">
                  <c:v>-0.602981797744867</c:v>
                </c:pt>
                <c:pt idx="1474">
                  <c:v>-0.404398666294577</c:v>
                </c:pt>
                <c:pt idx="1475">
                  <c:v>-3.382929434999577</c:v>
                </c:pt>
                <c:pt idx="1476">
                  <c:v>1.87182599296523</c:v>
                </c:pt>
                <c:pt idx="1477">
                  <c:v>-1.439175342736231</c:v>
                </c:pt>
                <c:pt idx="1478">
                  <c:v>-1.924693184631031</c:v>
                </c:pt>
                <c:pt idx="1479">
                  <c:v>1.074044451397957</c:v>
                </c:pt>
                <c:pt idx="1480">
                  <c:v>-1.210467076549002</c:v>
                </c:pt>
                <c:pt idx="1481">
                  <c:v>-0.553897641853965</c:v>
                </c:pt>
                <c:pt idx="1482">
                  <c:v>-0.640952907112262</c:v>
                </c:pt>
                <c:pt idx="1483">
                  <c:v>-0.41980649877267</c:v>
                </c:pt>
                <c:pt idx="1484">
                  <c:v>0.458639513821149</c:v>
                </c:pt>
                <c:pt idx="1485">
                  <c:v>0.354340466705936</c:v>
                </c:pt>
                <c:pt idx="1486">
                  <c:v>0.703012569377285</c:v>
                </c:pt>
                <c:pt idx="1487">
                  <c:v>0.443343803760441</c:v>
                </c:pt>
                <c:pt idx="1488">
                  <c:v>-0.606212648195506</c:v>
                </c:pt>
                <c:pt idx="1489">
                  <c:v>-2.2515178879451</c:v>
                </c:pt>
                <c:pt idx="1490">
                  <c:v>0.416078926440371</c:v>
                </c:pt>
                <c:pt idx="1491">
                  <c:v>0.664123466255701</c:v>
                </c:pt>
                <c:pt idx="1492">
                  <c:v>-0.418300209738943</c:v>
                </c:pt>
                <c:pt idx="1493">
                  <c:v>-0.696069712854312</c:v>
                </c:pt>
                <c:pt idx="1494">
                  <c:v>-0.337521038579874</c:v>
                </c:pt>
                <c:pt idx="1495">
                  <c:v>-0.272487981766262</c:v>
                </c:pt>
                <c:pt idx="1496">
                  <c:v>-0.691180953517151</c:v>
                </c:pt>
                <c:pt idx="1497">
                  <c:v>-0.601038070268895</c:v>
                </c:pt>
                <c:pt idx="1498">
                  <c:v>-0.53581282854426</c:v>
                </c:pt>
                <c:pt idx="1499">
                  <c:v>-4.801947717626755</c:v>
                </c:pt>
                <c:pt idx="1500">
                  <c:v>-1.304603880531616</c:v>
                </c:pt>
                <c:pt idx="1501">
                  <c:v>-4.336730309378144</c:v>
                </c:pt>
                <c:pt idx="1502">
                  <c:v>-2.465261925247152</c:v>
                </c:pt>
                <c:pt idx="1503">
                  <c:v>-0.20564146896976</c:v>
                </c:pt>
                <c:pt idx="1504">
                  <c:v>-0.408854539476829</c:v>
                </c:pt>
                <c:pt idx="1505">
                  <c:v>-3.084626096681748</c:v>
                </c:pt>
                <c:pt idx="1506">
                  <c:v>-0.498113970139471</c:v>
                </c:pt>
                <c:pt idx="1507">
                  <c:v>0.35454417787455</c:v>
                </c:pt>
                <c:pt idx="1508">
                  <c:v>-0.735185428924084</c:v>
                </c:pt>
                <c:pt idx="1509">
                  <c:v>-2.168999245848676</c:v>
                </c:pt>
                <c:pt idx="1510">
                  <c:v>-0.678850647151459</c:v>
                </c:pt>
                <c:pt idx="1511">
                  <c:v>-2.891402903944744</c:v>
                </c:pt>
                <c:pt idx="1512">
                  <c:v>-2.783845965583319</c:v>
                </c:pt>
                <c:pt idx="1513">
                  <c:v>-0.564989298853</c:v>
                </c:pt>
                <c:pt idx="1514">
                  <c:v>-2.326033847966033</c:v>
                </c:pt>
                <c:pt idx="1515">
                  <c:v>-0.9173456653466</c:v>
                </c:pt>
                <c:pt idx="1516">
                  <c:v>-2.423329987562706</c:v>
                </c:pt>
                <c:pt idx="1517">
                  <c:v>-3.714905676060623</c:v>
                </c:pt>
                <c:pt idx="1518">
                  <c:v>-0.417763105259748</c:v>
                </c:pt>
                <c:pt idx="1519">
                  <c:v>-3.884941408072366</c:v>
                </c:pt>
                <c:pt idx="1520">
                  <c:v>0.390776292240246</c:v>
                </c:pt>
                <c:pt idx="1521">
                  <c:v>-0.313850300962478</c:v>
                </c:pt>
                <c:pt idx="1522">
                  <c:v>-0.522601297246142</c:v>
                </c:pt>
                <c:pt idx="1523">
                  <c:v>-3.128765696991728</c:v>
                </c:pt>
                <c:pt idx="1524">
                  <c:v>-0.293130829747142</c:v>
                </c:pt>
                <c:pt idx="1525">
                  <c:v>-1.207328583292288</c:v>
                </c:pt>
                <c:pt idx="1526">
                  <c:v>0.596519475902898</c:v>
                </c:pt>
                <c:pt idx="1527">
                  <c:v>-2.193895468354231</c:v>
                </c:pt>
                <c:pt idx="1528">
                  <c:v>-0.293194701225263</c:v>
                </c:pt>
                <c:pt idx="1529">
                  <c:v>-0.444766522094912</c:v>
                </c:pt>
                <c:pt idx="1530">
                  <c:v>-2.15319357028903</c:v>
                </c:pt>
                <c:pt idx="1531">
                  <c:v>-2.334560540778348</c:v>
                </c:pt>
                <c:pt idx="1532">
                  <c:v>-0.479740197536785</c:v>
                </c:pt>
                <c:pt idx="1533">
                  <c:v>3.727400237675023</c:v>
                </c:pt>
                <c:pt idx="1534">
                  <c:v>-0.234762389862669</c:v>
                </c:pt>
                <c:pt idx="1535">
                  <c:v>-0.760141438053664</c:v>
                </c:pt>
                <c:pt idx="1536">
                  <c:v>-2.728503617442497</c:v>
                </c:pt>
                <c:pt idx="1537">
                  <c:v>-2.433331040102018</c:v>
                </c:pt>
                <c:pt idx="1538">
                  <c:v>-0.241531520297366</c:v>
                </c:pt>
                <c:pt idx="1539">
                  <c:v>-0.342682888814209</c:v>
                </c:pt>
                <c:pt idx="1540">
                  <c:v>-0.768083267258821</c:v>
                </c:pt>
                <c:pt idx="1541">
                  <c:v>-0.617413199271433</c:v>
                </c:pt>
                <c:pt idx="1542">
                  <c:v>-2.829104111860829</c:v>
                </c:pt>
                <c:pt idx="1543">
                  <c:v>-0.611116584854177</c:v>
                </c:pt>
                <c:pt idx="1544">
                  <c:v>-0.292370725829927</c:v>
                </c:pt>
                <c:pt idx="1545">
                  <c:v>0.404175198376268</c:v>
                </c:pt>
                <c:pt idx="1546">
                  <c:v>-3.315765312923657</c:v>
                </c:pt>
                <c:pt idx="1547">
                  <c:v>0.472521457168157</c:v>
                </c:pt>
                <c:pt idx="1548">
                  <c:v>-1.814479613023944</c:v>
                </c:pt>
                <c:pt idx="1549">
                  <c:v>-0.564040697787174</c:v>
                </c:pt>
                <c:pt idx="1550">
                  <c:v>-3.291009883349946</c:v>
                </c:pt>
                <c:pt idx="1551">
                  <c:v>-3.592961363533504</c:v>
                </c:pt>
                <c:pt idx="1552">
                  <c:v>0.517205418288405</c:v>
                </c:pt>
                <c:pt idx="1553">
                  <c:v>-2.544543626959604</c:v>
                </c:pt>
                <c:pt idx="1554">
                  <c:v>-0.564257292057923</c:v>
                </c:pt>
                <c:pt idx="1555">
                  <c:v>0.47770723685766</c:v>
                </c:pt>
                <c:pt idx="1556">
                  <c:v>-0.57406281573296</c:v>
                </c:pt>
                <c:pt idx="1557">
                  <c:v>-0.498111300436038</c:v>
                </c:pt>
                <c:pt idx="1558">
                  <c:v>-0.36772854018572</c:v>
                </c:pt>
                <c:pt idx="1559">
                  <c:v>-0.387561487605289</c:v>
                </c:pt>
                <c:pt idx="1560">
                  <c:v>-0.693722132419801</c:v>
                </c:pt>
                <c:pt idx="1561">
                  <c:v>0.328663960642598</c:v>
                </c:pt>
                <c:pt idx="1562">
                  <c:v>-3.716593513660648</c:v>
                </c:pt>
                <c:pt idx="1563">
                  <c:v>1.183113616444924</c:v>
                </c:pt>
                <c:pt idx="1564">
                  <c:v>-0.564357427104352</c:v>
                </c:pt>
                <c:pt idx="1565">
                  <c:v>-0.982498622289274</c:v>
                </c:pt>
                <c:pt idx="1566">
                  <c:v>-0.683948253021165</c:v>
                </c:pt>
                <c:pt idx="1567">
                  <c:v>-0.472630124242835</c:v>
                </c:pt>
                <c:pt idx="1568">
                  <c:v>-0.690582403881768</c:v>
                </c:pt>
                <c:pt idx="1569">
                  <c:v>-0.500386198524408</c:v>
                </c:pt>
                <c:pt idx="1570">
                  <c:v>-0.879109916019114</c:v>
                </c:pt>
                <c:pt idx="1571">
                  <c:v>-2.878140284362003</c:v>
                </c:pt>
                <c:pt idx="1572">
                  <c:v>-0.575556658655871</c:v>
                </c:pt>
                <c:pt idx="1573">
                  <c:v>0.502484008038552</c:v>
                </c:pt>
                <c:pt idx="1574">
                  <c:v>-0.676716480277305</c:v>
                </c:pt>
                <c:pt idx="1575">
                  <c:v>-1.404804428875453</c:v>
                </c:pt>
                <c:pt idx="1576">
                  <c:v>0.726855034637507</c:v>
                </c:pt>
                <c:pt idx="1577">
                  <c:v>-1.18038714129756</c:v>
                </c:pt>
                <c:pt idx="1578">
                  <c:v>-0.571016257479478</c:v>
                </c:pt>
                <c:pt idx="1579">
                  <c:v>-5.948860840668566</c:v>
                </c:pt>
                <c:pt idx="1580">
                  <c:v>0.711180946737247</c:v>
                </c:pt>
                <c:pt idx="1581">
                  <c:v>-3.369815376845214</c:v>
                </c:pt>
                <c:pt idx="1582">
                  <c:v>-0.578705671958402</c:v>
                </c:pt>
                <c:pt idx="1583">
                  <c:v>1.029520997607055</c:v>
                </c:pt>
                <c:pt idx="1584">
                  <c:v>-0.671024471659914</c:v>
                </c:pt>
                <c:pt idx="1585">
                  <c:v>-2.632502297249219</c:v>
                </c:pt>
                <c:pt idx="1586">
                  <c:v>-5.757237603647022</c:v>
                </c:pt>
                <c:pt idx="1587">
                  <c:v>-1.344659586077513</c:v>
                </c:pt>
                <c:pt idx="1588">
                  <c:v>-1.759644911003592</c:v>
                </c:pt>
                <c:pt idx="1589">
                  <c:v>-3.447968597885363</c:v>
                </c:pt>
                <c:pt idx="1590">
                  <c:v>-0.305330983229641</c:v>
                </c:pt>
                <c:pt idx="1591">
                  <c:v>1.033612072462358</c:v>
                </c:pt>
                <c:pt idx="1592">
                  <c:v>-1.283230672071641</c:v>
                </c:pt>
                <c:pt idx="1593">
                  <c:v>-2.09771030361924</c:v>
                </c:pt>
                <c:pt idx="1594">
                  <c:v>0.628181273084547</c:v>
                </c:pt>
                <c:pt idx="1595">
                  <c:v>-0.540324084969425</c:v>
                </c:pt>
                <c:pt idx="1596">
                  <c:v>-2.704963045305688</c:v>
                </c:pt>
                <c:pt idx="1597">
                  <c:v>-2.563443390441384</c:v>
                </c:pt>
                <c:pt idx="1598">
                  <c:v>-1.139394934488617</c:v>
                </c:pt>
                <c:pt idx="1599">
                  <c:v>-0.819882175384169</c:v>
                </c:pt>
                <c:pt idx="1600">
                  <c:v>-2.927668666617109</c:v>
                </c:pt>
                <c:pt idx="1601">
                  <c:v>-4.040811924564522</c:v>
                </c:pt>
                <c:pt idx="1602">
                  <c:v>-0.616941455733736</c:v>
                </c:pt>
                <c:pt idx="1603">
                  <c:v>0.957504545047634</c:v>
                </c:pt>
                <c:pt idx="1604">
                  <c:v>-0.77601554102413</c:v>
                </c:pt>
                <c:pt idx="1605">
                  <c:v>-1.606010243080914</c:v>
                </c:pt>
                <c:pt idx="1606">
                  <c:v>-2.523978964093203</c:v>
                </c:pt>
                <c:pt idx="1607">
                  <c:v>-0.388810468225669</c:v>
                </c:pt>
                <c:pt idx="1608">
                  <c:v>-2.193907636805993</c:v>
                </c:pt>
                <c:pt idx="1609">
                  <c:v>0.509319340328624</c:v>
                </c:pt>
                <c:pt idx="1610">
                  <c:v>-0.585018841908238</c:v>
                </c:pt>
                <c:pt idx="1611">
                  <c:v>-0.534361018568243</c:v>
                </c:pt>
                <c:pt idx="1612">
                  <c:v>-0.593796957497083</c:v>
                </c:pt>
                <c:pt idx="1613">
                  <c:v>-0.706695781128843</c:v>
                </c:pt>
                <c:pt idx="1614">
                  <c:v>0.392489670157048</c:v>
                </c:pt>
                <c:pt idx="1615">
                  <c:v>-3.001221754297783</c:v>
                </c:pt>
                <c:pt idx="1616">
                  <c:v>-0.753743674725702</c:v>
                </c:pt>
                <c:pt idx="1617">
                  <c:v>-1.15551874952635</c:v>
                </c:pt>
                <c:pt idx="1618">
                  <c:v>-1.977806677931047</c:v>
                </c:pt>
                <c:pt idx="1619">
                  <c:v>-1.173939147521908</c:v>
                </c:pt>
                <c:pt idx="1620">
                  <c:v>-2.526963179239006</c:v>
                </c:pt>
                <c:pt idx="1621">
                  <c:v>-0.408573374710762</c:v>
                </c:pt>
                <c:pt idx="1622">
                  <c:v>-0.625575630188305</c:v>
                </c:pt>
                <c:pt idx="1623">
                  <c:v>-2.229552981017584</c:v>
                </c:pt>
                <c:pt idx="1624">
                  <c:v>-1.921794800810349</c:v>
                </c:pt>
                <c:pt idx="1625">
                  <c:v>-0.622616705204448</c:v>
                </c:pt>
                <c:pt idx="1626">
                  <c:v>-3.886672110217757</c:v>
                </c:pt>
                <c:pt idx="1627">
                  <c:v>-0.455042529860316</c:v>
                </c:pt>
                <c:pt idx="1628">
                  <c:v>-1.305872943888865</c:v>
                </c:pt>
                <c:pt idx="1629">
                  <c:v>-4.501714476562839</c:v>
                </c:pt>
                <c:pt idx="1630">
                  <c:v>-0.554996044222784</c:v>
                </c:pt>
                <c:pt idx="1631">
                  <c:v>-0.422801092605468</c:v>
                </c:pt>
                <c:pt idx="1632">
                  <c:v>-0.240560099100482</c:v>
                </c:pt>
                <c:pt idx="1633">
                  <c:v>-0.625680278248086</c:v>
                </c:pt>
                <c:pt idx="1634">
                  <c:v>-3.189993103477452</c:v>
                </c:pt>
                <c:pt idx="1635">
                  <c:v>0.265720796303215</c:v>
                </c:pt>
                <c:pt idx="1636">
                  <c:v>0.260988951674348</c:v>
                </c:pt>
                <c:pt idx="1637">
                  <c:v>0.693926499824749</c:v>
                </c:pt>
                <c:pt idx="1638">
                  <c:v>-0.553201058854386</c:v>
                </c:pt>
                <c:pt idx="1639">
                  <c:v>-2.54389172119895</c:v>
                </c:pt>
                <c:pt idx="1640">
                  <c:v>-3.118048750462134</c:v>
                </c:pt>
                <c:pt idx="1641">
                  <c:v>-0.355661158689625</c:v>
                </c:pt>
                <c:pt idx="1642">
                  <c:v>-0.792997156875841</c:v>
                </c:pt>
                <c:pt idx="1643">
                  <c:v>-0.609575665072614</c:v>
                </c:pt>
                <c:pt idx="1644">
                  <c:v>0.322431616341469</c:v>
                </c:pt>
                <c:pt idx="1645">
                  <c:v>-2.189467632491446</c:v>
                </c:pt>
                <c:pt idx="1646">
                  <c:v>-2.13468178140133</c:v>
                </c:pt>
                <c:pt idx="1647">
                  <c:v>-0.604169739764301</c:v>
                </c:pt>
                <c:pt idx="1648">
                  <c:v>-3.55747352155889</c:v>
                </c:pt>
                <c:pt idx="1649">
                  <c:v>2.73160106543158</c:v>
                </c:pt>
                <c:pt idx="1650">
                  <c:v>-0.658345599040182</c:v>
                </c:pt>
                <c:pt idx="1651">
                  <c:v>-1.991126738836882</c:v>
                </c:pt>
                <c:pt idx="1652">
                  <c:v>-5.320229116543517</c:v>
                </c:pt>
                <c:pt idx="1653">
                  <c:v>-2.677162566739422</c:v>
                </c:pt>
                <c:pt idx="1654">
                  <c:v>-5.00789878723567</c:v>
                </c:pt>
                <c:pt idx="1655">
                  <c:v>-2.166638223097627</c:v>
                </c:pt>
                <c:pt idx="1656">
                  <c:v>0.667286076395117</c:v>
                </c:pt>
                <c:pt idx="1657">
                  <c:v>2.056703938450272</c:v>
                </c:pt>
                <c:pt idx="1658">
                  <c:v>1.049362501918078</c:v>
                </c:pt>
                <c:pt idx="1659">
                  <c:v>-1.047782541610718</c:v>
                </c:pt>
                <c:pt idx="1660">
                  <c:v>-1.680489874187373</c:v>
                </c:pt>
                <c:pt idx="1661">
                  <c:v>-3.601804537460256</c:v>
                </c:pt>
                <c:pt idx="1662">
                  <c:v>-2.053346307490818</c:v>
                </c:pt>
                <c:pt idx="1663">
                  <c:v>-0.215010946119433</c:v>
                </c:pt>
                <c:pt idx="1664">
                  <c:v>-1.459383136843342</c:v>
                </c:pt>
                <c:pt idx="1665">
                  <c:v>-1.366732014194681</c:v>
                </c:pt>
                <c:pt idx="1666">
                  <c:v>-1.53717377587172</c:v>
                </c:pt>
                <c:pt idx="1667">
                  <c:v>-0.508049207434001</c:v>
                </c:pt>
                <c:pt idx="1668">
                  <c:v>-0.440563085835933</c:v>
                </c:pt>
                <c:pt idx="1669">
                  <c:v>-0.765986569911684</c:v>
                </c:pt>
                <c:pt idx="1670">
                  <c:v>-3.184437187821313</c:v>
                </c:pt>
                <c:pt idx="1671">
                  <c:v>-0.747199534989784</c:v>
                </c:pt>
                <c:pt idx="1672">
                  <c:v>-0.635541819378788</c:v>
                </c:pt>
                <c:pt idx="1673">
                  <c:v>0.521029681197743</c:v>
                </c:pt>
                <c:pt idx="1674">
                  <c:v>-1.684944629910701</c:v>
                </c:pt>
                <c:pt idx="1675">
                  <c:v>-2.933423932028238</c:v>
                </c:pt>
                <c:pt idx="1676">
                  <c:v>-1.745270372621495</c:v>
                </c:pt>
                <c:pt idx="1677">
                  <c:v>-0.340851535552839</c:v>
                </c:pt>
                <c:pt idx="1678">
                  <c:v>5.272031396362734</c:v>
                </c:pt>
                <c:pt idx="1679">
                  <c:v>-0.89071553386307</c:v>
                </c:pt>
                <c:pt idx="1680">
                  <c:v>-0.83664352955791</c:v>
                </c:pt>
                <c:pt idx="1681">
                  <c:v>-1.840622902183514</c:v>
                </c:pt>
                <c:pt idx="1682">
                  <c:v>-0.612835699283931</c:v>
                </c:pt>
                <c:pt idx="1683">
                  <c:v>-0.964327346601964</c:v>
                </c:pt>
                <c:pt idx="1684">
                  <c:v>-0.334266218989956</c:v>
                </c:pt>
                <c:pt idx="1685">
                  <c:v>0.268001999186137</c:v>
                </c:pt>
                <c:pt idx="1686">
                  <c:v>-0.555443752603918</c:v>
                </c:pt>
                <c:pt idx="1687">
                  <c:v>-0.254376558162699</c:v>
                </c:pt>
                <c:pt idx="1688">
                  <c:v>-4.010056748740586</c:v>
                </c:pt>
                <c:pt idx="1689">
                  <c:v>-0.675965814428146</c:v>
                </c:pt>
                <c:pt idx="1690">
                  <c:v>0.374821073089548</c:v>
                </c:pt>
                <c:pt idx="1691">
                  <c:v>-1.123968083606423</c:v>
                </c:pt>
                <c:pt idx="1692">
                  <c:v>-1.134204724120335</c:v>
                </c:pt>
                <c:pt idx="1693">
                  <c:v>-2.527512495396004</c:v>
                </c:pt>
                <c:pt idx="1694">
                  <c:v>-0.353607812871518</c:v>
                </c:pt>
                <c:pt idx="1695">
                  <c:v>-0.492665333541841</c:v>
                </c:pt>
                <c:pt idx="1696">
                  <c:v>0.797022801918989</c:v>
                </c:pt>
                <c:pt idx="1697">
                  <c:v>-2.30675063389772</c:v>
                </c:pt>
                <c:pt idx="1698">
                  <c:v>-4.298889629427189</c:v>
                </c:pt>
                <c:pt idx="1699">
                  <c:v>-0.366133537067621</c:v>
                </c:pt>
                <c:pt idx="1700">
                  <c:v>-0.369339552771913</c:v>
                </c:pt>
                <c:pt idx="1701">
                  <c:v>-0.440756445588341</c:v>
                </c:pt>
                <c:pt idx="1702">
                  <c:v>-1.09644434091605</c:v>
                </c:pt>
                <c:pt idx="1703">
                  <c:v>-0.336886423324283</c:v>
                </c:pt>
                <c:pt idx="1704">
                  <c:v>-1.724047391608362</c:v>
                </c:pt>
                <c:pt idx="1705">
                  <c:v>0.54800102100282</c:v>
                </c:pt>
                <c:pt idx="1706">
                  <c:v>-0.525693372906618</c:v>
                </c:pt>
                <c:pt idx="1707">
                  <c:v>0.253568543608734</c:v>
                </c:pt>
                <c:pt idx="1708">
                  <c:v>0.60218509773301</c:v>
                </c:pt>
                <c:pt idx="1709">
                  <c:v>-0.553080797523925</c:v>
                </c:pt>
                <c:pt idx="1710">
                  <c:v>-0.306575630872986</c:v>
                </c:pt>
                <c:pt idx="1711">
                  <c:v>-1.817534160415885</c:v>
                </c:pt>
                <c:pt idx="1712">
                  <c:v>-5.41240118990203</c:v>
                </c:pt>
                <c:pt idx="1713">
                  <c:v>-1.651561591253812</c:v>
                </c:pt>
                <c:pt idx="1714">
                  <c:v>0.648792197157038</c:v>
                </c:pt>
                <c:pt idx="1715">
                  <c:v>-1.194235468665551</c:v>
                </c:pt>
                <c:pt idx="1716">
                  <c:v>-0.744695508845861</c:v>
                </c:pt>
                <c:pt idx="1717">
                  <c:v>-0.900040747721799</c:v>
                </c:pt>
                <c:pt idx="1718">
                  <c:v>-0.522038707309728</c:v>
                </c:pt>
                <c:pt idx="1719">
                  <c:v>-1.580282103521785</c:v>
                </c:pt>
                <c:pt idx="1720">
                  <c:v>-2.305834799853977</c:v>
                </c:pt>
                <c:pt idx="1721">
                  <c:v>-1.376513609192375</c:v>
                </c:pt>
                <c:pt idx="1722">
                  <c:v>-0.370553873390382</c:v>
                </c:pt>
                <c:pt idx="1723">
                  <c:v>-0.803476402311699</c:v>
                </c:pt>
                <c:pt idx="1724">
                  <c:v>-1.306094551705161</c:v>
                </c:pt>
                <c:pt idx="1725">
                  <c:v>-4.915907213968405</c:v>
                </c:pt>
                <c:pt idx="1726">
                  <c:v>0.387251120614593</c:v>
                </c:pt>
                <c:pt idx="1727">
                  <c:v>-0.389708761906072</c:v>
                </c:pt>
                <c:pt idx="1728">
                  <c:v>0.290971834414889</c:v>
                </c:pt>
                <c:pt idx="1729">
                  <c:v>-1.908679558406352</c:v>
                </c:pt>
                <c:pt idx="1730">
                  <c:v>-0.644015994849964</c:v>
                </c:pt>
                <c:pt idx="1731">
                  <c:v>-0.706139942340096</c:v>
                </c:pt>
                <c:pt idx="1732">
                  <c:v>-0.369008028160202</c:v>
                </c:pt>
                <c:pt idx="1733">
                  <c:v>0.836866482866046</c:v>
                </c:pt>
                <c:pt idx="1734">
                  <c:v>0.262464726233746</c:v>
                </c:pt>
                <c:pt idx="1735">
                  <c:v>0.391970171412928</c:v>
                </c:pt>
                <c:pt idx="1736">
                  <c:v>-0.47239617774299</c:v>
                </c:pt>
                <c:pt idx="1737">
                  <c:v>-0.343545095629557</c:v>
                </c:pt>
                <c:pt idx="1738">
                  <c:v>-0.540287254076874</c:v>
                </c:pt>
                <c:pt idx="1739">
                  <c:v>-0.35731724432037</c:v>
                </c:pt>
                <c:pt idx="1740">
                  <c:v>-0.651761986686385</c:v>
                </c:pt>
                <c:pt idx="1741">
                  <c:v>-2.56142026791599</c:v>
                </c:pt>
                <c:pt idx="1742">
                  <c:v>-0.477711477976868</c:v>
                </c:pt>
                <c:pt idx="1743">
                  <c:v>-1.254131894785061</c:v>
                </c:pt>
                <c:pt idx="1744">
                  <c:v>-0.462837016784545</c:v>
                </c:pt>
                <c:pt idx="1745">
                  <c:v>1.207105203979378</c:v>
                </c:pt>
                <c:pt idx="1746">
                  <c:v>-0.525572565673582</c:v>
                </c:pt>
                <c:pt idx="1747">
                  <c:v>-0.764589641676435</c:v>
                </c:pt>
                <c:pt idx="1748">
                  <c:v>0.971159511658534</c:v>
                </c:pt>
                <c:pt idx="1749">
                  <c:v>-0.379708641535218</c:v>
                </c:pt>
                <c:pt idx="1750">
                  <c:v>0.956826523805951</c:v>
                </c:pt>
                <c:pt idx="1751">
                  <c:v>-0.327089890826988</c:v>
                </c:pt>
                <c:pt idx="1752">
                  <c:v>-0.973585196762761</c:v>
                </c:pt>
                <c:pt idx="1753">
                  <c:v>-0.742970808538393</c:v>
                </c:pt>
                <c:pt idx="1754">
                  <c:v>-1.041902901752185</c:v>
                </c:pt>
                <c:pt idx="1755">
                  <c:v>-0.744039074320648</c:v>
                </c:pt>
                <c:pt idx="1756">
                  <c:v>-0.496790609322892</c:v>
                </c:pt>
                <c:pt idx="1757">
                  <c:v>-0.468910680901789</c:v>
                </c:pt>
                <c:pt idx="1758">
                  <c:v>-0.549597307713396</c:v>
                </c:pt>
                <c:pt idx="1759">
                  <c:v>-1.228632425682968</c:v>
                </c:pt>
                <c:pt idx="1760">
                  <c:v>-0.824846345572278</c:v>
                </c:pt>
                <c:pt idx="1761">
                  <c:v>0.358027420451648</c:v>
                </c:pt>
                <c:pt idx="1762">
                  <c:v>-3.398830403415033</c:v>
                </c:pt>
                <c:pt idx="1763">
                  <c:v>-0.46557440595086</c:v>
                </c:pt>
                <c:pt idx="1764">
                  <c:v>-0.920229620816498</c:v>
                </c:pt>
                <c:pt idx="1765">
                  <c:v>0.349914490453065</c:v>
                </c:pt>
                <c:pt idx="1766">
                  <c:v>-0.635478649498231</c:v>
                </c:pt>
                <c:pt idx="1767">
                  <c:v>-0.296191190712954</c:v>
                </c:pt>
                <c:pt idx="1768">
                  <c:v>-5.925640252267572</c:v>
                </c:pt>
                <c:pt idx="1769">
                  <c:v>-1.104689267470518</c:v>
                </c:pt>
                <c:pt idx="1770">
                  <c:v>-2.615392211704402</c:v>
                </c:pt>
                <c:pt idx="1771">
                  <c:v>-2.209168586268551</c:v>
                </c:pt>
                <c:pt idx="1772">
                  <c:v>0.483324145444043</c:v>
                </c:pt>
                <c:pt idx="1773">
                  <c:v>-0.551589248349761</c:v>
                </c:pt>
                <c:pt idx="1774">
                  <c:v>-1.242694948133236</c:v>
                </c:pt>
                <c:pt idx="1775">
                  <c:v>-0.40635651154248</c:v>
                </c:pt>
                <c:pt idx="1776">
                  <c:v>-1.136522983657375</c:v>
                </c:pt>
                <c:pt idx="1777">
                  <c:v>0.492371263875961</c:v>
                </c:pt>
                <c:pt idx="1778">
                  <c:v>-0.332721685607542</c:v>
                </c:pt>
                <c:pt idx="1779">
                  <c:v>-0.597430197406466</c:v>
                </c:pt>
                <c:pt idx="1780">
                  <c:v>-0.748695289708392</c:v>
                </c:pt>
                <c:pt idx="1781">
                  <c:v>-0.671019408636175</c:v>
                </c:pt>
                <c:pt idx="1782">
                  <c:v>-0.250997001888907</c:v>
                </c:pt>
                <c:pt idx="1783">
                  <c:v>-0.912535646895491</c:v>
                </c:pt>
                <c:pt idx="1784">
                  <c:v>-0.392849290696919</c:v>
                </c:pt>
                <c:pt idx="1785">
                  <c:v>-0.785238367922034</c:v>
                </c:pt>
                <c:pt idx="1786">
                  <c:v>-0.648119412281766</c:v>
                </c:pt>
                <c:pt idx="1787">
                  <c:v>-0.336732001117997</c:v>
                </c:pt>
                <c:pt idx="1788">
                  <c:v>-2.36372620006345</c:v>
                </c:pt>
                <c:pt idx="1789">
                  <c:v>-0.963818904900277</c:v>
                </c:pt>
                <c:pt idx="1790">
                  <c:v>-0.584368024532031</c:v>
                </c:pt>
                <c:pt idx="1791">
                  <c:v>-3.838593351688301</c:v>
                </c:pt>
                <c:pt idx="1792">
                  <c:v>0.424364711319974</c:v>
                </c:pt>
                <c:pt idx="1793">
                  <c:v>-2.487248070152621</c:v>
                </c:pt>
                <c:pt idx="1794">
                  <c:v>-0.4674977262482</c:v>
                </c:pt>
                <c:pt idx="1795">
                  <c:v>-4.200776931736862</c:v>
                </c:pt>
                <c:pt idx="1796">
                  <c:v>-1.8810554999635</c:v>
                </c:pt>
                <c:pt idx="1797">
                  <c:v>-0.600195242986441</c:v>
                </c:pt>
                <c:pt idx="1798">
                  <c:v>-3.77556334945554</c:v>
                </c:pt>
                <c:pt idx="1799">
                  <c:v>0.251216356549244</c:v>
                </c:pt>
                <c:pt idx="1800">
                  <c:v>-0.421113931289879</c:v>
                </c:pt>
                <c:pt idx="1801">
                  <c:v>-1.481636092702697</c:v>
                </c:pt>
                <c:pt idx="1802">
                  <c:v>-1.405644091301361</c:v>
                </c:pt>
                <c:pt idx="1803">
                  <c:v>-0.306797214234665</c:v>
                </c:pt>
                <c:pt idx="1804">
                  <c:v>-0.537411821261811</c:v>
                </c:pt>
                <c:pt idx="1805">
                  <c:v>-3.465202269971972</c:v>
                </c:pt>
                <c:pt idx="1806">
                  <c:v>-5.379696623405499</c:v>
                </c:pt>
                <c:pt idx="1807">
                  <c:v>0.617058966321978</c:v>
                </c:pt>
                <c:pt idx="1808">
                  <c:v>-1.857514043303513</c:v>
                </c:pt>
                <c:pt idx="1809">
                  <c:v>-1.095618569807871</c:v>
                </c:pt>
                <c:pt idx="1810">
                  <c:v>-1.498376825377617</c:v>
                </c:pt>
                <c:pt idx="1811">
                  <c:v>-0.289877880976087</c:v>
                </c:pt>
                <c:pt idx="1812">
                  <c:v>-0.575893307701334</c:v>
                </c:pt>
                <c:pt idx="1813">
                  <c:v>-0.676108387086654</c:v>
                </c:pt>
                <c:pt idx="1814">
                  <c:v>1.061452875053331</c:v>
                </c:pt>
                <c:pt idx="1815">
                  <c:v>-0.532638711671168</c:v>
                </c:pt>
                <c:pt idx="1816">
                  <c:v>-3.575892899336092</c:v>
                </c:pt>
                <c:pt idx="1817">
                  <c:v>-0.777908945936351</c:v>
                </c:pt>
                <c:pt idx="1818">
                  <c:v>-0.661655453219892</c:v>
                </c:pt>
                <c:pt idx="1819">
                  <c:v>0.217389978928133</c:v>
                </c:pt>
                <c:pt idx="1820">
                  <c:v>-0.30691723796471</c:v>
                </c:pt>
                <c:pt idx="1821">
                  <c:v>-0.439492635955701</c:v>
                </c:pt>
                <c:pt idx="1822">
                  <c:v>0.619310078682238</c:v>
                </c:pt>
                <c:pt idx="1823">
                  <c:v>-0.342523556079991</c:v>
                </c:pt>
                <c:pt idx="1824">
                  <c:v>0.852151874881054</c:v>
                </c:pt>
                <c:pt idx="1825">
                  <c:v>-0.315695488657858</c:v>
                </c:pt>
                <c:pt idx="1826">
                  <c:v>-0.471845936314195</c:v>
                </c:pt>
                <c:pt idx="1827">
                  <c:v>-0.926082005268184</c:v>
                </c:pt>
                <c:pt idx="1828">
                  <c:v>0.479582492363351</c:v>
                </c:pt>
                <c:pt idx="1829">
                  <c:v>-2.817966828682484</c:v>
                </c:pt>
                <c:pt idx="1830">
                  <c:v>0.671914572339425</c:v>
                </c:pt>
                <c:pt idx="1831">
                  <c:v>0.924573750683471</c:v>
                </c:pt>
                <c:pt idx="1832">
                  <c:v>-3.16012951758435</c:v>
                </c:pt>
                <c:pt idx="1833">
                  <c:v>0.490775125473244</c:v>
                </c:pt>
                <c:pt idx="1834">
                  <c:v>-0.854939587733818</c:v>
                </c:pt>
                <c:pt idx="1835">
                  <c:v>-0.491168048811128</c:v>
                </c:pt>
                <c:pt idx="1836">
                  <c:v>-0.705296525006226</c:v>
                </c:pt>
                <c:pt idx="1837">
                  <c:v>-0.414808332035498</c:v>
                </c:pt>
                <c:pt idx="1838">
                  <c:v>-0.321045687196667</c:v>
                </c:pt>
                <c:pt idx="1839">
                  <c:v>-2.058778662322121</c:v>
                </c:pt>
                <c:pt idx="1840">
                  <c:v>-0.497292493420344</c:v>
                </c:pt>
                <c:pt idx="1841">
                  <c:v>-3.054197406890746</c:v>
                </c:pt>
                <c:pt idx="1842">
                  <c:v>-0.535929832278362</c:v>
                </c:pt>
                <c:pt idx="1843">
                  <c:v>0.529284277559303</c:v>
                </c:pt>
                <c:pt idx="1844">
                  <c:v>-0.375015112516735</c:v>
                </c:pt>
                <c:pt idx="1845">
                  <c:v>0.388628421438183</c:v>
                </c:pt>
                <c:pt idx="1846">
                  <c:v>-2.105748832882137</c:v>
                </c:pt>
                <c:pt idx="1847">
                  <c:v>-0.445084085994535</c:v>
                </c:pt>
                <c:pt idx="1848">
                  <c:v>0.707122805301346</c:v>
                </c:pt>
                <c:pt idx="1849">
                  <c:v>-3.904179159852618</c:v>
                </c:pt>
                <c:pt idx="1850">
                  <c:v>-4.520008557667745</c:v>
                </c:pt>
                <c:pt idx="1851">
                  <c:v>-0.492228753116388</c:v>
                </c:pt>
                <c:pt idx="1852">
                  <c:v>-0.877160880143732</c:v>
                </c:pt>
                <c:pt idx="1853">
                  <c:v>-2.656852616167553</c:v>
                </c:pt>
                <c:pt idx="1854">
                  <c:v>-0.394630429970621</c:v>
                </c:pt>
                <c:pt idx="1855">
                  <c:v>0.216039012556224</c:v>
                </c:pt>
                <c:pt idx="1856">
                  <c:v>-0.685541718887877</c:v>
                </c:pt>
                <c:pt idx="1857">
                  <c:v>-0.32608196528775</c:v>
                </c:pt>
                <c:pt idx="1858">
                  <c:v>0.253247022640017</c:v>
                </c:pt>
                <c:pt idx="1859">
                  <c:v>-0.367833549706512</c:v>
                </c:pt>
                <c:pt idx="1860">
                  <c:v>-1.325126281582898</c:v>
                </c:pt>
                <c:pt idx="1861">
                  <c:v>-0.439171533249492</c:v>
                </c:pt>
                <c:pt idx="1862">
                  <c:v>-0.419669214538323</c:v>
                </c:pt>
                <c:pt idx="1863">
                  <c:v>-4.048814080465807</c:v>
                </c:pt>
                <c:pt idx="1864">
                  <c:v>-0.370866681616477</c:v>
                </c:pt>
                <c:pt idx="1865">
                  <c:v>-1.419543350038891</c:v>
                </c:pt>
                <c:pt idx="1866">
                  <c:v>-0.687338819969433</c:v>
                </c:pt>
                <c:pt idx="1867">
                  <c:v>-0.624353919905306</c:v>
                </c:pt>
                <c:pt idx="1868">
                  <c:v>-0.185389360745273</c:v>
                </c:pt>
                <c:pt idx="1869">
                  <c:v>-1.196344411709288</c:v>
                </c:pt>
                <c:pt idx="1870">
                  <c:v>-1.672620775707227</c:v>
                </c:pt>
                <c:pt idx="1871">
                  <c:v>0.323773020352129</c:v>
                </c:pt>
                <c:pt idx="1872">
                  <c:v>-0.500746076824952</c:v>
                </c:pt>
                <c:pt idx="1873">
                  <c:v>0.278955871100153</c:v>
                </c:pt>
                <c:pt idx="1874">
                  <c:v>0.776023908053056</c:v>
                </c:pt>
                <c:pt idx="1875">
                  <c:v>-3.376752268430827</c:v>
                </c:pt>
                <c:pt idx="1876">
                  <c:v>-1.46600889182546</c:v>
                </c:pt>
                <c:pt idx="1877">
                  <c:v>-3.683186585468286</c:v>
                </c:pt>
                <c:pt idx="1878">
                  <c:v>-0.542886575958482</c:v>
                </c:pt>
                <c:pt idx="1879">
                  <c:v>-1.074853000193367</c:v>
                </c:pt>
                <c:pt idx="1880">
                  <c:v>-0.816573865395247</c:v>
                </c:pt>
                <c:pt idx="1881">
                  <c:v>0.531807920816278</c:v>
                </c:pt>
                <c:pt idx="1882">
                  <c:v>-1.29161386138206</c:v>
                </c:pt>
                <c:pt idx="1883">
                  <c:v>-2.774680314179871</c:v>
                </c:pt>
                <c:pt idx="1884">
                  <c:v>-2.14349476729692</c:v>
                </c:pt>
                <c:pt idx="1885">
                  <c:v>-0.316694665512737</c:v>
                </c:pt>
                <c:pt idx="1886">
                  <c:v>-0.285523220817184</c:v>
                </c:pt>
                <c:pt idx="1887">
                  <c:v>-0.457926504128115</c:v>
                </c:pt>
                <c:pt idx="1888">
                  <c:v>-0.403349226940106</c:v>
                </c:pt>
                <c:pt idx="1889">
                  <c:v>0.790291039400382</c:v>
                </c:pt>
                <c:pt idx="1890">
                  <c:v>0.197710296684828</c:v>
                </c:pt>
                <c:pt idx="1891">
                  <c:v>-0.655292269164139</c:v>
                </c:pt>
                <c:pt idx="1892">
                  <c:v>-0.589120966800412</c:v>
                </c:pt>
                <c:pt idx="1893">
                  <c:v>-0.788378026493802</c:v>
                </c:pt>
                <c:pt idx="1894">
                  <c:v>0.538083047816286</c:v>
                </c:pt>
                <c:pt idx="1895">
                  <c:v>-0.652528800832661</c:v>
                </c:pt>
                <c:pt idx="1896">
                  <c:v>0.908985894335196</c:v>
                </c:pt>
                <c:pt idx="1897">
                  <c:v>-0.664810742358814</c:v>
                </c:pt>
                <c:pt idx="1898">
                  <c:v>-0.608563114255554</c:v>
                </c:pt>
                <c:pt idx="1899">
                  <c:v>-1.371241707626367</c:v>
                </c:pt>
                <c:pt idx="1900">
                  <c:v>-2.647877132569002</c:v>
                </c:pt>
                <c:pt idx="1901">
                  <c:v>0.175418635511735</c:v>
                </c:pt>
                <c:pt idx="1902">
                  <c:v>-0.640089322217612</c:v>
                </c:pt>
                <c:pt idx="1903">
                  <c:v>-0.51496393423819</c:v>
                </c:pt>
                <c:pt idx="1904">
                  <c:v>-2.066168579525994</c:v>
                </c:pt>
                <c:pt idx="1905">
                  <c:v>-0.166790296494248</c:v>
                </c:pt>
                <c:pt idx="1906">
                  <c:v>0.441377472454132</c:v>
                </c:pt>
                <c:pt idx="1907">
                  <c:v>-1.180966209859184</c:v>
                </c:pt>
                <c:pt idx="1908">
                  <c:v>-1.041774117517898</c:v>
                </c:pt>
                <c:pt idx="1909">
                  <c:v>0.507905038430392</c:v>
                </c:pt>
                <c:pt idx="1910">
                  <c:v>-1.076053804207508</c:v>
                </c:pt>
                <c:pt idx="1911">
                  <c:v>-0.583072619563033</c:v>
                </c:pt>
                <c:pt idx="1912">
                  <c:v>-0.508410666630793</c:v>
                </c:pt>
                <c:pt idx="1913">
                  <c:v>-2.20123400821085</c:v>
                </c:pt>
                <c:pt idx="1914">
                  <c:v>-0.30408365175477</c:v>
                </c:pt>
                <c:pt idx="1915">
                  <c:v>0.37604098235448</c:v>
                </c:pt>
                <c:pt idx="1916">
                  <c:v>-3.992648176002869</c:v>
                </c:pt>
                <c:pt idx="1917">
                  <c:v>-1.235123876073599</c:v>
                </c:pt>
                <c:pt idx="1918">
                  <c:v>0.473149183169817</c:v>
                </c:pt>
                <c:pt idx="1919">
                  <c:v>-0.566872912124472</c:v>
                </c:pt>
                <c:pt idx="1920">
                  <c:v>-1.080424765938118</c:v>
                </c:pt>
                <c:pt idx="1921">
                  <c:v>-0.559595495582594</c:v>
                </c:pt>
                <c:pt idx="1922">
                  <c:v>0.288523187500489</c:v>
                </c:pt>
                <c:pt idx="1923">
                  <c:v>-0.320532718311429</c:v>
                </c:pt>
                <c:pt idx="1924">
                  <c:v>-0.385052418962782</c:v>
                </c:pt>
                <c:pt idx="1925">
                  <c:v>-0.367336438884172</c:v>
                </c:pt>
                <c:pt idx="1926">
                  <c:v>-0.672004884870799</c:v>
                </c:pt>
                <c:pt idx="1927">
                  <c:v>-0.691165864916183</c:v>
                </c:pt>
                <c:pt idx="1928">
                  <c:v>-2.913053380073967</c:v>
                </c:pt>
                <c:pt idx="1929">
                  <c:v>-0.591602176159803</c:v>
                </c:pt>
                <c:pt idx="1930">
                  <c:v>-4.070408664123648</c:v>
                </c:pt>
                <c:pt idx="1931">
                  <c:v>-2.484701656570903</c:v>
                </c:pt>
                <c:pt idx="1932">
                  <c:v>-0.930576151100192</c:v>
                </c:pt>
                <c:pt idx="1933">
                  <c:v>-0.401275834164215</c:v>
                </c:pt>
                <c:pt idx="1934">
                  <c:v>-0.496834714768491</c:v>
                </c:pt>
                <c:pt idx="1935">
                  <c:v>-2.680207800523762</c:v>
                </c:pt>
                <c:pt idx="1936">
                  <c:v>0.676327754257043</c:v>
                </c:pt>
                <c:pt idx="1937">
                  <c:v>-0.469476592160208</c:v>
                </c:pt>
                <c:pt idx="1938">
                  <c:v>-1.00052505033125</c:v>
                </c:pt>
                <c:pt idx="1939">
                  <c:v>-1.663914304877303</c:v>
                </c:pt>
                <c:pt idx="1940">
                  <c:v>-0.44094325984866</c:v>
                </c:pt>
                <c:pt idx="1941">
                  <c:v>-1.871668885145426</c:v>
                </c:pt>
                <c:pt idx="1942">
                  <c:v>-0.406157166784565</c:v>
                </c:pt>
                <c:pt idx="1943">
                  <c:v>-0.548014977007717</c:v>
                </c:pt>
                <c:pt idx="1944">
                  <c:v>-2.962268230647306</c:v>
                </c:pt>
                <c:pt idx="1945">
                  <c:v>-0.514083844341099</c:v>
                </c:pt>
                <c:pt idx="1946">
                  <c:v>-0.339836882258565</c:v>
                </c:pt>
                <c:pt idx="1947">
                  <c:v>-0.587131735767193</c:v>
                </c:pt>
                <c:pt idx="1948">
                  <c:v>-0.615720274898635</c:v>
                </c:pt>
                <c:pt idx="1949">
                  <c:v>-1.844696323717003</c:v>
                </c:pt>
                <c:pt idx="1950">
                  <c:v>0.732953976148666</c:v>
                </c:pt>
                <c:pt idx="1951">
                  <c:v>-3.416973346647942</c:v>
                </c:pt>
                <c:pt idx="1952">
                  <c:v>-0.36907567739229</c:v>
                </c:pt>
                <c:pt idx="1953">
                  <c:v>0.717013165109315</c:v>
                </c:pt>
                <c:pt idx="1954">
                  <c:v>0.337934371287505</c:v>
                </c:pt>
                <c:pt idx="1955">
                  <c:v>-2.087664051588383</c:v>
                </c:pt>
                <c:pt idx="1956">
                  <c:v>-0.133861597877035</c:v>
                </c:pt>
                <c:pt idx="1957">
                  <c:v>-1.774805442002838</c:v>
                </c:pt>
                <c:pt idx="1958">
                  <c:v>-1.507759942204846</c:v>
                </c:pt>
                <c:pt idx="1959">
                  <c:v>-0.411891758792766</c:v>
                </c:pt>
                <c:pt idx="1960">
                  <c:v>-1.816868855506764</c:v>
                </c:pt>
                <c:pt idx="1961">
                  <c:v>-0.849392518096067</c:v>
                </c:pt>
                <c:pt idx="1962">
                  <c:v>-1.525625454247568</c:v>
                </c:pt>
                <c:pt idx="1963">
                  <c:v>-0.709200120727832</c:v>
                </c:pt>
                <c:pt idx="1964">
                  <c:v>0.556363857083762</c:v>
                </c:pt>
                <c:pt idx="1965">
                  <c:v>-0.392143971681241</c:v>
                </c:pt>
                <c:pt idx="1966">
                  <c:v>0.275431902989059</c:v>
                </c:pt>
                <c:pt idx="1967">
                  <c:v>-3.166673537076725</c:v>
                </c:pt>
                <c:pt idx="1968">
                  <c:v>-1.171478308427037</c:v>
                </c:pt>
                <c:pt idx="1969">
                  <c:v>0.819018962643144</c:v>
                </c:pt>
                <c:pt idx="1970">
                  <c:v>-4.859581309349237</c:v>
                </c:pt>
                <c:pt idx="1971">
                  <c:v>-0.219145394274475</c:v>
                </c:pt>
                <c:pt idx="1972">
                  <c:v>0.733735474243035</c:v>
                </c:pt>
                <c:pt idx="1973">
                  <c:v>-0.97918323750717</c:v>
                </c:pt>
                <c:pt idx="1974">
                  <c:v>0.485901473105747</c:v>
                </c:pt>
                <c:pt idx="1975">
                  <c:v>0.43396281379854</c:v>
                </c:pt>
                <c:pt idx="1976">
                  <c:v>-0.767958364312353</c:v>
                </c:pt>
                <c:pt idx="1977">
                  <c:v>-0.610444599363755</c:v>
                </c:pt>
                <c:pt idx="1978">
                  <c:v>0.824578780977681</c:v>
                </c:pt>
                <c:pt idx="1979">
                  <c:v>-0.555396467872323</c:v>
                </c:pt>
                <c:pt idx="1980">
                  <c:v>-0.728895827388193</c:v>
                </c:pt>
                <c:pt idx="1981">
                  <c:v>-0.37403645913618</c:v>
                </c:pt>
                <c:pt idx="1982">
                  <c:v>0.16009441790085</c:v>
                </c:pt>
                <c:pt idx="1983">
                  <c:v>1.134915453530381</c:v>
                </c:pt>
                <c:pt idx="1984">
                  <c:v>-0.691473203834535</c:v>
                </c:pt>
                <c:pt idx="1985">
                  <c:v>0.635354081177543</c:v>
                </c:pt>
                <c:pt idx="1986">
                  <c:v>-0.488109107889028</c:v>
                </c:pt>
                <c:pt idx="1987">
                  <c:v>-0.79597467367223</c:v>
                </c:pt>
                <c:pt idx="1988">
                  <c:v>-0.379110547540755</c:v>
                </c:pt>
                <c:pt idx="1989">
                  <c:v>-0.412709571646832</c:v>
                </c:pt>
                <c:pt idx="1990">
                  <c:v>-0.393160558251178</c:v>
                </c:pt>
                <c:pt idx="1991">
                  <c:v>0.435848247684349</c:v>
                </c:pt>
                <c:pt idx="1992">
                  <c:v>-1.346288529012518</c:v>
                </c:pt>
                <c:pt idx="1993">
                  <c:v>0.481047963118676</c:v>
                </c:pt>
                <c:pt idx="1994">
                  <c:v>-0.270203668350102</c:v>
                </c:pt>
                <c:pt idx="1995">
                  <c:v>-0.551133194171779</c:v>
                </c:pt>
                <c:pt idx="1996">
                  <c:v>-3.392755707549798</c:v>
                </c:pt>
                <c:pt idx="1997">
                  <c:v>0.259789583347767</c:v>
                </c:pt>
                <c:pt idx="1998">
                  <c:v>-0.599718015679049</c:v>
                </c:pt>
                <c:pt idx="1999">
                  <c:v>0.428533419911647</c:v>
                </c:pt>
                <c:pt idx="2000">
                  <c:v>-0.623419526450834</c:v>
                </c:pt>
                <c:pt idx="2001">
                  <c:v>-0.468030705185264</c:v>
                </c:pt>
                <c:pt idx="2002">
                  <c:v>0.941490655316453</c:v>
                </c:pt>
                <c:pt idx="2003">
                  <c:v>-1.123393469903878</c:v>
                </c:pt>
                <c:pt idx="2004">
                  <c:v>-0.537680358168941</c:v>
                </c:pt>
                <c:pt idx="2005">
                  <c:v>-0.522461388057604</c:v>
                </c:pt>
                <c:pt idx="2006">
                  <c:v>-2.496139698911755</c:v>
                </c:pt>
                <c:pt idx="2007">
                  <c:v>-0.381522578102709</c:v>
                </c:pt>
                <c:pt idx="2008">
                  <c:v>-0.409903438890782</c:v>
                </c:pt>
                <c:pt idx="2009">
                  <c:v>-0.525012540207562</c:v>
                </c:pt>
                <c:pt idx="2010">
                  <c:v>-0.528355596912807</c:v>
                </c:pt>
                <c:pt idx="2011">
                  <c:v>-0.811839538668444</c:v>
                </c:pt>
                <c:pt idx="2012">
                  <c:v>0.667744015506934</c:v>
                </c:pt>
                <c:pt idx="2013">
                  <c:v>0.760131841293423</c:v>
                </c:pt>
                <c:pt idx="2014">
                  <c:v>0.304262440528132</c:v>
                </c:pt>
                <c:pt idx="2015">
                  <c:v>-6.054294687532789</c:v>
                </c:pt>
                <c:pt idx="2016">
                  <c:v>-1.74851366040231</c:v>
                </c:pt>
                <c:pt idx="2017">
                  <c:v>-0.344351466272227</c:v>
                </c:pt>
                <c:pt idx="2018">
                  <c:v>0.532065042151842</c:v>
                </c:pt>
                <c:pt idx="2019">
                  <c:v>0.196626258904705</c:v>
                </c:pt>
                <c:pt idx="2020">
                  <c:v>-0.653060661106021</c:v>
                </c:pt>
                <c:pt idx="2021">
                  <c:v>0.7754082020923</c:v>
                </c:pt>
                <c:pt idx="2022">
                  <c:v>-0.416495650525715</c:v>
                </c:pt>
                <c:pt idx="2023">
                  <c:v>-4.87207793771929</c:v>
                </c:pt>
                <c:pt idx="2024">
                  <c:v>0.461835420158837</c:v>
                </c:pt>
                <c:pt idx="2025">
                  <c:v>-2.826834839761361</c:v>
                </c:pt>
                <c:pt idx="2026">
                  <c:v>-0.345663201910963</c:v>
                </c:pt>
                <c:pt idx="2027">
                  <c:v>-0.943364329503131</c:v>
                </c:pt>
                <c:pt idx="2028">
                  <c:v>0.149588654974255</c:v>
                </c:pt>
                <c:pt idx="2029">
                  <c:v>-0.353594496103353</c:v>
                </c:pt>
                <c:pt idx="2030">
                  <c:v>-0.575381480930082</c:v>
                </c:pt>
                <c:pt idx="2031">
                  <c:v>-0.332170001873089</c:v>
                </c:pt>
                <c:pt idx="2032">
                  <c:v>-0.946290845878169</c:v>
                </c:pt>
                <c:pt idx="2033">
                  <c:v>1.336900973199969</c:v>
                </c:pt>
                <c:pt idx="2034">
                  <c:v>-1.949792514280848</c:v>
                </c:pt>
                <c:pt idx="2035">
                  <c:v>0.378787171134567</c:v>
                </c:pt>
                <c:pt idx="2036">
                  <c:v>-4.17561830223472</c:v>
                </c:pt>
                <c:pt idx="2037">
                  <c:v>0.306830353200536</c:v>
                </c:pt>
                <c:pt idx="2038">
                  <c:v>-0.427521261180685</c:v>
                </c:pt>
                <c:pt idx="2039">
                  <c:v>0.193316921601156</c:v>
                </c:pt>
                <c:pt idx="2040">
                  <c:v>-6.331985484499651</c:v>
                </c:pt>
                <c:pt idx="2041">
                  <c:v>-0.333063682644105</c:v>
                </c:pt>
                <c:pt idx="2042">
                  <c:v>-0.337956711064857</c:v>
                </c:pt>
                <c:pt idx="2043">
                  <c:v>-1.150849865396814</c:v>
                </c:pt>
                <c:pt idx="2044">
                  <c:v>-0.742580590270933</c:v>
                </c:pt>
                <c:pt idx="2045">
                  <c:v>-3.580305823182935</c:v>
                </c:pt>
                <c:pt idx="2046">
                  <c:v>-0.498857383305808</c:v>
                </c:pt>
                <c:pt idx="2047">
                  <c:v>0.417924672325667</c:v>
                </c:pt>
                <c:pt idx="2048">
                  <c:v>-0.200277313859562</c:v>
                </c:pt>
                <c:pt idx="2049">
                  <c:v>0.308533298043174</c:v>
                </c:pt>
                <c:pt idx="2050">
                  <c:v>-4.235406526737385</c:v>
                </c:pt>
                <c:pt idx="2051">
                  <c:v>-0.461710633388994</c:v>
                </c:pt>
                <c:pt idx="2052">
                  <c:v>0.380183080658474</c:v>
                </c:pt>
                <c:pt idx="2053">
                  <c:v>-0.360967235992587</c:v>
                </c:pt>
                <c:pt idx="2054">
                  <c:v>0.382928188129921</c:v>
                </c:pt>
                <c:pt idx="2055">
                  <c:v>0.337005502740212</c:v>
                </c:pt>
                <c:pt idx="2056">
                  <c:v>-1.268251481050036</c:v>
                </c:pt>
                <c:pt idx="2057">
                  <c:v>0.341670218893557</c:v>
                </c:pt>
                <c:pt idx="2058">
                  <c:v>0.310677129721941</c:v>
                </c:pt>
                <c:pt idx="2059">
                  <c:v>0.415177951579874</c:v>
                </c:pt>
                <c:pt idx="2060">
                  <c:v>-0.306995496152809</c:v>
                </c:pt>
                <c:pt idx="2061">
                  <c:v>0.588999046256123</c:v>
                </c:pt>
                <c:pt idx="2062">
                  <c:v>-0.670450636320568</c:v>
                </c:pt>
                <c:pt idx="2063">
                  <c:v>-2.510326226248047</c:v>
                </c:pt>
                <c:pt idx="2064">
                  <c:v>-0.198224717076038</c:v>
                </c:pt>
                <c:pt idx="2065">
                  <c:v>-0.57660954946994</c:v>
                </c:pt>
                <c:pt idx="2066">
                  <c:v>-1.737480530292726</c:v>
                </c:pt>
                <c:pt idx="2067">
                  <c:v>-0.470588975321632</c:v>
                </c:pt>
                <c:pt idx="2068">
                  <c:v>-0.528878683560537</c:v>
                </c:pt>
                <c:pt idx="2069">
                  <c:v>-0.476330442355857</c:v>
                </c:pt>
                <c:pt idx="2070">
                  <c:v>-1.124565663095236</c:v>
                </c:pt>
                <c:pt idx="2071">
                  <c:v>0.766406410255893</c:v>
                </c:pt>
                <c:pt idx="2072">
                  <c:v>-0.319350248843147</c:v>
                </c:pt>
                <c:pt idx="2073">
                  <c:v>0.325952418527033</c:v>
                </c:pt>
                <c:pt idx="2074">
                  <c:v>-4.511175894436357</c:v>
                </c:pt>
                <c:pt idx="2075">
                  <c:v>-0.467282347135635</c:v>
                </c:pt>
                <c:pt idx="2076">
                  <c:v>-2.618373633575362</c:v>
                </c:pt>
                <c:pt idx="2077">
                  <c:v>-1.954950034828278</c:v>
                </c:pt>
                <c:pt idx="2078">
                  <c:v>-0.686209331210321</c:v>
                </c:pt>
                <c:pt idx="2079">
                  <c:v>1.433616664941052</c:v>
                </c:pt>
                <c:pt idx="2080">
                  <c:v>0.487933525342409</c:v>
                </c:pt>
                <c:pt idx="2081">
                  <c:v>-0.429957630032703</c:v>
                </c:pt>
                <c:pt idx="2082">
                  <c:v>-0.692074599139803</c:v>
                </c:pt>
                <c:pt idx="2083">
                  <c:v>0.92839201973108</c:v>
                </c:pt>
                <c:pt idx="2084">
                  <c:v>-0.255316706317077</c:v>
                </c:pt>
                <c:pt idx="2085">
                  <c:v>-0.292023777152699</c:v>
                </c:pt>
                <c:pt idx="2086">
                  <c:v>0.498983517504997</c:v>
                </c:pt>
                <c:pt idx="2087">
                  <c:v>0.770150895289705</c:v>
                </c:pt>
                <c:pt idx="2088">
                  <c:v>0.451165965889638</c:v>
                </c:pt>
                <c:pt idx="2089">
                  <c:v>-2.314228704619007</c:v>
                </c:pt>
                <c:pt idx="2090">
                  <c:v>-0.298054019168446</c:v>
                </c:pt>
                <c:pt idx="2091">
                  <c:v>-0.275761305904149</c:v>
                </c:pt>
                <c:pt idx="2092">
                  <c:v>0.709325786342093</c:v>
                </c:pt>
                <c:pt idx="2093">
                  <c:v>-2.65967467507025</c:v>
                </c:pt>
                <c:pt idx="2094">
                  <c:v>0.438180545577129</c:v>
                </c:pt>
                <c:pt idx="2095">
                  <c:v>-0.648333430494319</c:v>
                </c:pt>
                <c:pt idx="2096">
                  <c:v>-0.408409916515131</c:v>
                </c:pt>
                <c:pt idx="2097">
                  <c:v>-1.394000835413323</c:v>
                </c:pt>
                <c:pt idx="2098">
                  <c:v>-0.483937219869554</c:v>
                </c:pt>
                <c:pt idx="2099">
                  <c:v>-0.526467882981786</c:v>
                </c:pt>
                <c:pt idx="2100">
                  <c:v>0.296722867391945</c:v>
                </c:pt>
                <c:pt idx="2101">
                  <c:v>-0.664079337236722</c:v>
                </c:pt>
                <c:pt idx="2102">
                  <c:v>-1.579431230291493</c:v>
                </c:pt>
                <c:pt idx="2103">
                  <c:v>-0.281341534596495</c:v>
                </c:pt>
                <c:pt idx="2104">
                  <c:v>-0.281867820763005</c:v>
                </c:pt>
                <c:pt idx="2105">
                  <c:v>0.448599636948938</c:v>
                </c:pt>
                <c:pt idx="2106">
                  <c:v>-0.232561204965891</c:v>
                </c:pt>
                <c:pt idx="2107">
                  <c:v>-2.112618641487793</c:v>
                </c:pt>
                <c:pt idx="2108">
                  <c:v>-0.50251696085456</c:v>
                </c:pt>
                <c:pt idx="2109">
                  <c:v>-2.869094000473513</c:v>
                </c:pt>
                <c:pt idx="2110">
                  <c:v>-2.138841104173881</c:v>
                </c:pt>
                <c:pt idx="2111">
                  <c:v>-0.568222092390251</c:v>
                </c:pt>
                <c:pt idx="2112">
                  <c:v>-0.866441943528682</c:v>
                </c:pt>
                <c:pt idx="2113">
                  <c:v>-0.348915155258786</c:v>
                </c:pt>
                <c:pt idx="2114">
                  <c:v>-0.478641989773718</c:v>
                </c:pt>
                <c:pt idx="2115">
                  <c:v>-0.357405358331182</c:v>
                </c:pt>
                <c:pt idx="2116">
                  <c:v>0.29241109895375</c:v>
                </c:pt>
                <c:pt idx="2117">
                  <c:v>-2.337414692555669</c:v>
                </c:pt>
                <c:pt idx="2118">
                  <c:v>0.274543276586009</c:v>
                </c:pt>
                <c:pt idx="2119">
                  <c:v>-3.342286264521769</c:v>
                </c:pt>
                <c:pt idx="2120">
                  <c:v>-0.246990629145846</c:v>
                </c:pt>
                <c:pt idx="2121">
                  <c:v>-2.714967693967104</c:v>
                </c:pt>
                <c:pt idx="2122">
                  <c:v>-0.674455572934366</c:v>
                </c:pt>
                <c:pt idx="2123">
                  <c:v>0.373799159344014</c:v>
                </c:pt>
                <c:pt idx="2124">
                  <c:v>0.838241228805286</c:v>
                </c:pt>
                <c:pt idx="2125">
                  <c:v>-0.376302480895601</c:v>
                </c:pt>
                <c:pt idx="2126">
                  <c:v>-1.374218343861361</c:v>
                </c:pt>
                <c:pt idx="2127">
                  <c:v>-3.300322298085166</c:v>
                </c:pt>
                <c:pt idx="2128">
                  <c:v>-0.420086425530978</c:v>
                </c:pt>
                <c:pt idx="2129">
                  <c:v>-3.078199588849818</c:v>
                </c:pt>
                <c:pt idx="2130">
                  <c:v>1.03800222051585</c:v>
                </c:pt>
                <c:pt idx="2131">
                  <c:v>-0.668965678903526</c:v>
                </c:pt>
                <c:pt idx="2132">
                  <c:v>-0.531870322543278</c:v>
                </c:pt>
                <c:pt idx="2133">
                  <c:v>-1.189613591251578</c:v>
                </c:pt>
                <c:pt idx="2134">
                  <c:v>-0.423208541607735</c:v>
                </c:pt>
                <c:pt idx="2135">
                  <c:v>-0.471356250281291</c:v>
                </c:pt>
                <c:pt idx="2136">
                  <c:v>0.605728991507157</c:v>
                </c:pt>
                <c:pt idx="2137">
                  <c:v>0.522652662336981</c:v>
                </c:pt>
                <c:pt idx="2138">
                  <c:v>-0.607699430285512</c:v>
                </c:pt>
                <c:pt idx="2139">
                  <c:v>-1.020403649215396</c:v>
                </c:pt>
                <c:pt idx="2140">
                  <c:v>-4.67140893169565</c:v>
                </c:pt>
                <c:pt idx="2141">
                  <c:v>0.449693189823326</c:v>
                </c:pt>
                <c:pt idx="2142">
                  <c:v>-0.364610254785285</c:v>
                </c:pt>
                <c:pt idx="2143">
                  <c:v>-0.399154660814107</c:v>
                </c:pt>
                <c:pt idx="2144">
                  <c:v>1.019372760327965</c:v>
                </c:pt>
                <c:pt idx="2145">
                  <c:v>-0.465788627313524</c:v>
                </c:pt>
                <c:pt idx="2146">
                  <c:v>-0.401657835512639</c:v>
                </c:pt>
                <c:pt idx="2147">
                  <c:v>0.447025837764421</c:v>
                </c:pt>
                <c:pt idx="2148">
                  <c:v>-0.761590320999945</c:v>
                </c:pt>
                <c:pt idx="2149">
                  <c:v>-4.288871929359042</c:v>
                </c:pt>
                <c:pt idx="2150">
                  <c:v>0.305724712748144</c:v>
                </c:pt>
                <c:pt idx="2151">
                  <c:v>1.025459739830613</c:v>
                </c:pt>
                <c:pt idx="2152">
                  <c:v>-1.60091560311139</c:v>
                </c:pt>
                <c:pt idx="2153">
                  <c:v>-1.698762794028515</c:v>
                </c:pt>
                <c:pt idx="2154">
                  <c:v>-0.259332885902162</c:v>
                </c:pt>
                <c:pt idx="2155">
                  <c:v>-0.315928110871794</c:v>
                </c:pt>
                <c:pt idx="2156">
                  <c:v>0.559427271711368</c:v>
                </c:pt>
                <c:pt idx="2157">
                  <c:v>-0.709022262820147</c:v>
                </c:pt>
                <c:pt idx="2158">
                  <c:v>-0.310994515970996</c:v>
                </c:pt>
                <c:pt idx="2159">
                  <c:v>0.944834319338454</c:v>
                </c:pt>
                <c:pt idx="2160">
                  <c:v>1.347558063702116</c:v>
                </c:pt>
                <c:pt idx="2161">
                  <c:v>0.621078807725683</c:v>
                </c:pt>
                <c:pt idx="2162">
                  <c:v>0.338198598321425</c:v>
                </c:pt>
                <c:pt idx="2163">
                  <c:v>-0.312865338911073</c:v>
                </c:pt>
                <c:pt idx="2164">
                  <c:v>-0.620441049732099</c:v>
                </c:pt>
                <c:pt idx="2165">
                  <c:v>0.421538350602477</c:v>
                </c:pt>
                <c:pt idx="2166">
                  <c:v>-0.245315489292493</c:v>
                </c:pt>
                <c:pt idx="2167">
                  <c:v>1.31809298145046</c:v>
                </c:pt>
                <c:pt idx="2168">
                  <c:v>-2.770617908959942</c:v>
                </c:pt>
                <c:pt idx="2169">
                  <c:v>-0.763675142515629</c:v>
                </c:pt>
                <c:pt idx="2170">
                  <c:v>0.370310672389659</c:v>
                </c:pt>
                <c:pt idx="2171">
                  <c:v>-0.389650373874037</c:v>
                </c:pt>
                <c:pt idx="2172">
                  <c:v>-0.56953731052803</c:v>
                </c:pt>
                <c:pt idx="2173">
                  <c:v>0.519957468813007</c:v>
                </c:pt>
                <c:pt idx="2174">
                  <c:v>0.261078825119594</c:v>
                </c:pt>
                <c:pt idx="2175">
                  <c:v>-0.469977694950236</c:v>
                </c:pt>
                <c:pt idx="2176">
                  <c:v>-1.318470401336683</c:v>
                </c:pt>
                <c:pt idx="2177">
                  <c:v>-0.327083463623217</c:v>
                </c:pt>
                <c:pt idx="2178">
                  <c:v>-0.442907417793577</c:v>
                </c:pt>
                <c:pt idx="2179">
                  <c:v>0.305642489084813</c:v>
                </c:pt>
                <c:pt idx="2180">
                  <c:v>-0.363315963886878</c:v>
                </c:pt>
                <c:pt idx="2181">
                  <c:v>0.40272264230792</c:v>
                </c:pt>
                <c:pt idx="2182">
                  <c:v>-2.058630823874812</c:v>
                </c:pt>
                <c:pt idx="2183">
                  <c:v>-0.741154853161655</c:v>
                </c:pt>
                <c:pt idx="2184">
                  <c:v>0.254568026859485</c:v>
                </c:pt>
                <c:pt idx="2185">
                  <c:v>0.211015151076038</c:v>
                </c:pt>
                <c:pt idx="2186">
                  <c:v>0.47890356349467</c:v>
                </c:pt>
                <c:pt idx="2187">
                  <c:v>-0.659839334226615</c:v>
                </c:pt>
                <c:pt idx="2188">
                  <c:v>-0.745011384575373</c:v>
                </c:pt>
                <c:pt idx="2189">
                  <c:v>-0.496015742920959</c:v>
                </c:pt>
                <c:pt idx="2190">
                  <c:v>0.764937259011327</c:v>
                </c:pt>
                <c:pt idx="2191">
                  <c:v>-0.592904275135979</c:v>
                </c:pt>
                <c:pt idx="2192">
                  <c:v>-2.507422530667385</c:v>
                </c:pt>
                <c:pt idx="2193">
                  <c:v>-0.293402466965036</c:v>
                </c:pt>
                <c:pt idx="2194">
                  <c:v>-2.56938812161436</c:v>
                </c:pt>
                <c:pt idx="2195">
                  <c:v>-0.496915946274119</c:v>
                </c:pt>
                <c:pt idx="2196">
                  <c:v>0.300104471203662</c:v>
                </c:pt>
                <c:pt idx="2197">
                  <c:v>0.455689217347441</c:v>
                </c:pt>
                <c:pt idx="2198">
                  <c:v>0.337042013233543</c:v>
                </c:pt>
                <c:pt idx="2199">
                  <c:v>-0.388264045779642</c:v>
                </c:pt>
                <c:pt idx="2200">
                  <c:v>-0.319396149025975</c:v>
                </c:pt>
                <c:pt idx="2201">
                  <c:v>-0.56884030385455</c:v>
                </c:pt>
                <c:pt idx="2202">
                  <c:v>-0.576694465900778</c:v>
                </c:pt>
                <c:pt idx="2203">
                  <c:v>-0.531958528372484</c:v>
                </c:pt>
                <c:pt idx="2204">
                  <c:v>-0.706625058640401</c:v>
                </c:pt>
                <c:pt idx="2205">
                  <c:v>-0.33301880884438</c:v>
                </c:pt>
                <c:pt idx="2206">
                  <c:v>0.334658037997934</c:v>
                </c:pt>
                <c:pt idx="2207">
                  <c:v>-0.224627219144026</c:v>
                </c:pt>
                <c:pt idx="2208">
                  <c:v>-1.349413199465784</c:v>
                </c:pt>
                <c:pt idx="2209">
                  <c:v>-0.588551486005634</c:v>
                </c:pt>
                <c:pt idx="2210">
                  <c:v>-0.684214008747208</c:v>
                </c:pt>
                <c:pt idx="2211">
                  <c:v>-1.935434015083679</c:v>
                </c:pt>
                <c:pt idx="2212">
                  <c:v>2.454183530126774</c:v>
                </c:pt>
                <c:pt idx="2213">
                  <c:v>-0.577904658177375</c:v>
                </c:pt>
                <c:pt idx="2214">
                  <c:v>-0.192763517683559</c:v>
                </c:pt>
                <c:pt idx="2215">
                  <c:v>-0.622990506722934</c:v>
                </c:pt>
                <c:pt idx="2216">
                  <c:v>-0.343732046110976</c:v>
                </c:pt>
                <c:pt idx="2217">
                  <c:v>-0.32328133940834</c:v>
                </c:pt>
                <c:pt idx="2218">
                  <c:v>0.357561953820058</c:v>
                </c:pt>
                <c:pt idx="2219">
                  <c:v>0.533146727880578</c:v>
                </c:pt>
                <c:pt idx="2220">
                  <c:v>-3.65024104679265</c:v>
                </c:pt>
                <c:pt idx="2221">
                  <c:v>-0.156115347690252</c:v>
                </c:pt>
                <c:pt idx="2222">
                  <c:v>-2.639241841451148</c:v>
                </c:pt>
                <c:pt idx="2223">
                  <c:v>0.674313233327364</c:v>
                </c:pt>
                <c:pt idx="2224">
                  <c:v>0.270799834522602</c:v>
                </c:pt>
                <c:pt idx="2225">
                  <c:v>0.374132445991252</c:v>
                </c:pt>
                <c:pt idx="2226">
                  <c:v>0.556235174683509</c:v>
                </c:pt>
                <c:pt idx="2227">
                  <c:v>-1.202216287141616</c:v>
                </c:pt>
                <c:pt idx="2228">
                  <c:v>-0.309145631433424</c:v>
                </c:pt>
                <c:pt idx="2229">
                  <c:v>-0.21860644872653</c:v>
                </c:pt>
                <c:pt idx="2230">
                  <c:v>-1.701284912313924</c:v>
                </c:pt>
                <c:pt idx="2231">
                  <c:v>-0.357343886845616</c:v>
                </c:pt>
                <c:pt idx="2232">
                  <c:v>0.282656292791947</c:v>
                </c:pt>
                <c:pt idx="2233">
                  <c:v>0.420776451234744</c:v>
                </c:pt>
                <c:pt idx="2234">
                  <c:v>0.457151028699159</c:v>
                </c:pt>
                <c:pt idx="2235">
                  <c:v>-1.478064739564138</c:v>
                </c:pt>
                <c:pt idx="2236">
                  <c:v>-1.604980750107247</c:v>
                </c:pt>
                <c:pt idx="2237">
                  <c:v>-0.326297119399865</c:v>
                </c:pt>
                <c:pt idx="2238">
                  <c:v>-0.38129539890198</c:v>
                </c:pt>
                <c:pt idx="2239">
                  <c:v>0.579171264230762</c:v>
                </c:pt>
                <c:pt idx="2240">
                  <c:v>-0.772871406178194</c:v>
                </c:pt>
                <c:pt idx="2241">
                  <c:v>0.874599184216517</c:v>
                </c:pt>
                <c:pt idx="2242">
                  <c:v>0.628477293659392</c:v>
                </c:pt>
                <c:pt idx="2243">
                  <c:v>-0.564070917706561</c:v>
                </c:pt>
                <c:pt idx="2244">
                  <c:v>0.731388645965094</c:v>
                </c:pt>
                <c:pt idx="2245">
                  <c:v>-0.161328725935383</c:v>
                </c:pt>
                <c:pt idx="2246">
                  <c:v>0.686698540512212</c:v>
                </c:pt>
                <c:pt idx="2247">
                  <c:v>-0.663300094271174</c:v>
                </c:pt>
                <c:pt idx="2248">
                  <c:v>-0.290462834526064</c:v>
                </c:pt>
                <c:pt idx="2249">
                  <c:v>-0.536307992685877</c:v>
                </c:pt>
                <c:pt idx="2250">
                  <c:v>-0.692221133432255</c:v>
                </c:pt>
                <c:pt idx="2251">
                  <c:v>1.636972055654638</c:v>
                </c:pt>
                <c:pt idx="2252">
                  <c:v>-0.506907443150397</c:v>
                </c:pt>
                <c:pt idx="2253">
                  <c:v>-0.485401846084972</c:v>
                </c:pt>
                <c:pt idx="2254">
                  <c:v>-0.611154991975701</c:v>
                </c:pt>
                <c:pt idx="2255">
                  <c:v>-1.472973602056001</c:v>
                </c:pt>
                <c:pt idx="2256">
                  <c:v>-0.766342037908575</c:v>
                </c:pt>
                <c:pt idx="2257">
                  <c:v>0.857092528956122</c:v>
                </c:pt>
                <c:pt idx="2258">
                  <c:v>0.275263098308282</c:v>
                </c:pt>
                <c:pt idx="2259">
                  <c:v>0.372398371424805</c:v>
                </c:pt>
                <c:pt idx="2260">
                  <c:v>-0.396947118297797</c:v>
                </c:pt>
                <c:pt idx="2261">
                  <c:v>-1.399263836923771</c:v>
                </c:pt>
                <c:pt idx="2262">
                  <c:v>0.304830004064783</c:v>
                </c:pt>
                <c:pt idx="2263">
                  <c:v>-0.238527181458151</c:v>
                </c:pt>
                <c:pt idx="2264">
                  <c:v>0.300203826983623</c:v>
                </c:pt>
                <c:pt idx="2265">
                  <c:v>0.593220869428504</c:v>
                </c:pt>
                <c:pt idx="2266">
                  <c:v>-3.909145764846453</c:v>
                </c:pt>
                <c:pt idx="2267">
                  <c:v>-0.29168869987076</c:v>
                </c:pt>
                <c:pt idx="2268">
                  <c:v>-2.552734756185736</c:v>
                </c:pt>
                <c:pt idx="2269">
                  <c:v>-2.16026261565093</c:v>
                </c:pt>
                <c:pt idx="2270">
                  <c:v>-0.586972471505222</c:v>
                </c:pt>
                <c:pt idx="2271">
                  <c:v>-0.53081035012224</c:v>
                </c:pt>
                <c:pt idx="2272">
                  <c:v>-0.347245486822983</c:v>
                </c:pt>
                <c:pt idx="2273">
                  <c:v>-0.359475644357436</c:v>
                </c:pt>
                <c:pt idx="2274">
                  <c:v>-0.285811531562796</c:v>
                </c:pt>
                <c:pt idx="2275">
                  <c:v>0.352948973291361</c:v>
                </c:pt>
                <c:pt idx="2276">
                  <c:v>-0.308136562443667</c:v>
                </c:pt>
                <c:pt idx="2277">
                  <c:v>-1.618464325817951</c:v>
                </c:pt>
                <c:pt idx="2278">
                  <c:v>0.360836409042187</c:v>
                </c:pt>
                <c:pt idx="2279">
                  <c:v>-0.677322838881784</c:v>
                </c:pt>
                <c:pt idx="2280">
                  <c:v>0.30908559849291</c:v>
                </c:pt>
                <c:pt idx="2281">
                  <c:v>-0.213507388351475</c:v>
                </c:pt>
                <c:pt idx="2282">
                  <c:v>-5.212080808163987</c:v>
                </c:pt>
                <c:pt idx="2283">
                  <c:v>0.338907791114738</c:v>
                </c:pt>
                <c:pt idx="2284">
                  <c:v>-0.197877273504943</c:v>
                </c:pt>
                <c:pt idx="2285">
                  <c:v>0.394298184003872</c:v>
                </c:pt>
                <c:pt idx="2286">
                  <c:v>-0.295177944606854</c:v>
                </c:pt>
                <c:pt idx="2287">
                  <c:v>-0.465440515245504</c:v>
                </c:pt>
                <c:pt idx="2288">
                  <c:v>-1.82927784325652</c:v>
                </c:pt>
                <c:pt idx="2289">
                  <c:v>0.299121251510725</c:v>
                </c:pt>
                <c:pt idx="2290">
                  <c:v>-0.21623072511674</c:v>
                </c:pt>
                <c:pt idx="2291">
                  <c:v>-0.188969315067638</c:v>
                </c:pt>
                <c:pt idx="2292">
                  <c:v>-0.403958307873986</c:v>
                </c:pt>
                <c:pt idx="2293">
                  <c:v>-0.0980837001550587</c:v>
                </c:pt>
                <c:pt idx="2294">
                  <c:v>-2.530937056501542</c:v>
                </c:pt>
                <c:pt idx="2295">
                  <c:v>-0.60302681816258</c:v>
                </c:pt>
                <c:pt idx="2296">
                  <c:v>-0.262852885284522</c:v>
                </c:pt>
                <c:pt idx="2297">
                  <c:v>-0.494318048671989</c:v>
                </c:pt>
                <c:pt idx="2298">
                  <c:v>-0.767283087459856</c:v>
                </c:pt>
                <c:pt idx="2299">
                  <c:v>-2.134459026525414</c:v>
                </c:pt>
                <c:pt idx="2300">
                  <c:v>0.509724189838205</c:v>
                </c:pt>
                <c:pt idx="2301">
                  <c:v>-0.236916879860599</c:v>
                </c:pt>
                <c:pt idx="2302">
                  <c:v>1.149802024580307</c:v>
                </c:pt>
                <c:pt idx="2303">
                  <c:v>-0.398742576569567</c:v>
                </c:pt>
                <c:pt idx="2304">
                  <c:v>-0.580579605049795</c:v>
                </c:pt>
                <c:pt idx="2305">
                  <c:v>0.729133242308052</c:v>
                </c:pt>
                <c:pt idx="2306">
                  <c:v>0.413497257401757</c:v>
                </c:pt>
                <c:pt idx="2307">
                  <c:v>-0.608696544218567</c:v>
                </c:pt>
                <c:pt idx="2308">
                  <c:v>-0.821270254438204</c:v>
                </c:pt>
                <c:pt idx="2309">
                  <c:v>0.338965095224293</c:v>
                </c:pt>
                <c:pt idx="2310">
                  <c:v>-0.221800716289832</c:v>
                </c:pt>
                <c:pt idx="2311">
                  <c:v>-0.712166335981598</c:v>
                </c:pt>
                <c:pt idx="2312">
                  <c:v>-1.140875956243438</c:v>
                </c:pt>
                <c:pt idx="2313">
                  <c:v>0.467642063054598</c:v>
                </c:pt>
                <c:pt idx="2314">
                  <c:v>0.389867957449716</c:v>
                </c:pt>
                <c:pt idx="2315">
                  <c:v>-0.385146104349609</c:v>
                </c:pt>
                <c:pt idx="2316">
                  <c:v>-0.704827249325262</c:v>
                </c:pt>
                <c:pt idx="2317">
                  <c:v>0.615203606577263</c:v>
                </c:pt>
                <c:pt idx="2318">
                  <c:v>-0.887183156812277</c:v>
                </c:pt>
                <c:pt idx="2319">
                  <c:v>0.435326843357512</c:v>
                </c:pt>
                <c:pt idx="2320">
                  <c:v>-0.330705156044351</c:v>
                </c:pt>
                <c:pt idx="2321">
                  <c:v>-1.490688549892005</c:v>
                </c:pt>
                <c:pt idx="2322">
                  <c:v>0.327564313267973</c:v>
                </c:pt>
                <c:pt idx="2323">
                  <c:v>-2.462868885620312</c:v>
                </c:pt>
                <c:pt idx="2324">
                  <c:v>-0.316611486938922</c:v>
                </c:pt>
                <c:pt idx="2325">
                  <c:v>-2.37240764721319</c:v>
                </c:pt>
                <c:pt idx="2326">
                  <c:v>-0.57068077463575</c:v>
                </c:pt>
                <c:pt idx="2327">
                  <c:v>-0.735434361522868</c:v>
                </c:pt>
                <c:pt idx="2328">
                  <c:v>-1.147182823818451</c:v>
                </c:pt>
                <c:pt idx="2329">
                  <c:v>-0.322317829470245</c:v>
                </c:pt>
                <c:pt idx="2330">
                  <c:v>0.430558814786112</c:v>
                </c:pt>
                <c:pt idx="2331">
                  <c:v>-0.787105161485979</c:v>
                </c:pt>
                <c:pt idx="2332">
                  <c:v>-1.580565427261873</c:v>
                </c:pt>
                <c:pt idx="2333">
                  <c:v>0.681444520728277</c:v>
                </c:pt>
                <c:pt idx="2334">
                  <c:v>-0.348095712127835</c:v>
                </c:pt>
                <c:pt idx="2335">
                  <c:v>-0.410382357258471</c:v>
                </c:pt>
                <c:pt idx="2336">
                  <c:v>0.306493914346955</c:v>
                </c:pt>
                <c:pt idx="2337">
                  <c:v>0.362376533734788</c:v>
                </c:pt>
                <c:pt idx="2338">
                  <c:v>0.407494146671047</c:v>
                </c:pt>
                <c:pt idx="2339">
                  <c:v>0.4773778523884</c:v>
                </c:pt>
                <c:pt idx="2340">
                  <c:v>1.00625240345322</c:v>
                </c:pt>
                <c:pt idx="2341">
                  <c:v>-1.680203370885293</c:v>
                </c:pt>
                <c:pt idx="2342">
                  <c:v>0.331210072462225</c:v>
                </c:pt>
                <c:pt idx="2343">
                  <c:v>0.369998367967782</c:v>
                </c:pt>
                <c:pt idx="2344">
                  <c:v>0.399308432008872</c:v>
                </c:pt>
                <c:pt idx="2345">
                  <c:v>-2.77107665045974</c:v>
                </c:pt>
                <c:pt idx="2346">
                  <c:v>0.348724431449306</c:v>
                </c:pt>
                <c:pt idx="2347">
                  <c:v>-0.448509467105275</c:v>
                </c:pt>
                <c:pt idx="2348">
                  <c:v>-0.699140184563268</c:v>
                </c:pt>
                <c:pt idx="2349">
                  <c:v>-1.332808943807516</c:v>
                </c:pt>
                <c:pt idx="2350">
                  <c:v>0.395694663598591</c:v>
                </c:pt>
                <c:pt idx="2351">
                  <c:v>0.25414361083535</c:v>
                </c:pt>
                <c:pt idx="2352">
                  <c:v>0.395013038508717</c:v>
                </c:pt>
                <c:pt idx="2353">
                  <c:v>-0.231656891476481</c:v>
                </c:pt>
                <c:pt idx="2354">
                  <c:v>0.462347323962511</c:v>
                </c:pt>
                <c:pt idx="2355">
                  <c:v>-0.42402352326371</c:v>
                </c:pt>
                <c:pt idx="2356">
                  <c:v>-3.053294655409004</c:v>
                </c:pt>
                <c:pt idx="2357">
                  <c:v>-0.65484342827483</c:v>
                </c:pt>
                <c:pt idx="2358">
                  <c:v>-0.476450689386842</c:v>
                </c:pt>
                <c:pt idx="2359">
                  <c:v>-0.775567213736071</c:v>
                </c:pt>
                <c:pt idx="2360">
                  <c:v>-0.342487307635227</c:v>
                </c:pt>
                <c:pt idx="2361">
                  <c:v>-0.234505378857918</c:v>
                </c:pt>
                <c:pt idx="2362">
                  <c:v>-0.443977789804033</c:v>
                </c:pt>
                <c:pt idx="2363">
                  <c:v>-0.279675753804106</c:v>
                </c:pt>
                <c:pt idx="2364">
                  <c:v>0.324026130668</c:v>
                </c:pt>
                <c:pt idx="2365">
                  <c:v>-0.256691595907244</c:v>
                </c:pt>
                <c:pt idx="2366">
                  <c:v>-0.682286640839961</c:v>
                </c:pt>
                <c:pt idx="2367">
                  <c:v>-0.306033524794296</c:v>
                </c:pt>
                <c:pt idx="2368">
                  <c:v>0.386496645091369</c:v>
                </c:pt>
                <c:pt idx="2369">
                  <c:v>-0.403711602078961</c:v>
                </c:pt>
                <c:pt idx="2370">
                  <c:v>-0.491837301921785</c:v>
                </c:pt>
                <c:pt idx="2371">
                  <c:v>-0.124147126556412</c:v>
                </c:pt>
                <c:pt idx="2372">
                  <c:v>1.600710910647298</c:v>
                </c:pt>
                <c:pt idx="2373">
                  <c:v>-0.453825916913267</c:v>
                </c:pt>
                <c:pt idx="2374">
                  <c:v>-0.764559340343328</c:v>
                </c:pt>
                <c:pt idx="2375">
                  <c:v>-0.858332710348238</c:v>
                </c:pt>
                <c:pt idx="2376">
                  <c:v>-1.091840952108752</c:v>
                </c:pt>
                <c:pt idx="2377">
                  <c:v>0.282660564094107</c:v>
                </c:pt>
                <c:pt idx="2378">
                  <c:v>0.142924947301176</c:v>
                </c:pt>
                <c:pt idx="2379">
                  <c:v>0.905516759210432</c:v>
                </c:pt>
                <c:pt idx="2380">
                  <c:v>-0.497060681988222</c:v>
                </c:pt>
                <c:pt idx="2381">
                  <c:v>0.434187040129435</c:v>
                </c:pt>
                <c:pt idx="2382">
                  <c:v>-0.679684166886489</c:v>
                </c:pt>
                <c:pt idx="2383">
                  <c:v>0.40466826742109</c:v>
                </c:pt>
                <c:pt idx="2384">
                  <c:v>-0.453016020869771</c:v>
                </c:pt>
                <c:pt idx="2385">
                  <c:v>-2.415843586342866</c:v>
                </c:pt>
                <c:pt idx="2386">
                  <c:v>-0.373509783321943</c:v>
                </c:pt>
                <c:pt idx="2387">
                  <c:v>0.886723196307699</c:v>
                </c:pt>
                <c:pt idx="2388">
                  <c:v>0.475844621172173</c:v>
                </c:pt>
                <c:pt idx="2389">
                  <c:v>-0.528381038195406</c:v>
                </c:pt>
                <c:pt idx="2390">
                  <c:v>0.303092730572044</c:v>
                </c:pt>
                <c:pt idx="2391">
                  <c:v>-3.953126395829544</c:v>
                </c:pt>
                <c:pt idx="2392">
                  <c:v>0.168614021646861</c:v>
                </c:pt>
                <c:pt idx="2393">
                  <c:v>-3.763756724994476</c:v>
                </c:pt>
                <c:pt idx="2394">
                  <c:v>-0.310414394225478</c:v>
                </c:pt>
                <c:pt idx="2395">
                  <c:v>-0.287321645393123</c:v>
                </c:pt>
                <c:pt idx="2396">
                  <c:v>0.337353322662107</c:v>
                </c:pt>
                <c:pt idx="2397">
                  <c:v>0.533551974835814</c:v>
                </c:pt>
                <c:pt idx="2398">
                  <c:v>-0.633292705277211</c:v>
                </c:pt>
                <c:pt idx="2399">
                  <c:v>-1.61409160962006</c:v>
                </c:pt>
                <c:pt idx="2400">
                  <c:v>-0.227277657415771</c:v>
                </c:pt>
                <c:pt idx="2401">
                  <c:v>-0.49372505289536</c:v>
                </c:pt>
                <c:pt idx="2402">
                  <c:v>0.318027950722849</c:v>
                </c:pt>
                <c:pt idx="2403">
                  <c:v>-0.577255329554117</c:v>
                </c:pt>
                <c:pt idx="2404">
                  <c:v>-0.380200787801041</c:v>
                </c:pt>
                <c:pt idx="2405">
                  <c:v>-3.099562622460704</c:v>
                </c:pt>
                <c:pt idx="2406">
                  <c:v>0.276957609572954</c:v>
                </c:pt>
                <c:pt idx="2407">
                  <c:v>-3.448821785953046</c:v>
                </c:pt>
                <c:pt idx="2408">
                  <c:v>-0.346879145459533</c:v>
                </c:pt>
                <c:pt idx="2409">
                  <c:v>-0.277784667246371</c:v>
                </c:pt>
                <c:pt idx="2410">
                  <c:v>-0.560508720121091</c:v>
                </c:pt>
                <c:pt idx="2411">
                  <c:v>0.32506503901126</c:v>
                </c:pt>
                <c:pt idx="2412">
                  <c:v>-0.667939115751344</c:v>
                </c:pt>
                <c:pt idx="2413">
                  <c:v>-1.073771237009227</c:v>
                </c:pt>
                <c:pt idx="2414">
                  <c:v>-1.602568180740736</c:v>
                </c:pt>
                <c:pt idx="2415">
                  <c:v>-0.286903005525774</c:v>
                </c:pt>
                <c:pt idx="2416">
                  <c:v>-0.503324049865989</c:v>
                </c:pt>
                <c:pt idx="2417">
                  <c:v>0.298184557444393</c:v>
                </c:pt>
                <c:pt idx="2418">
                  <c:v>-4.23102332944257</c:v>
                </c:pt>
                <c:pt idx="2419">
                  <c:v>-0.339097371595609</c:v>
                </c:pt>
                <c:pt idx="2420">
                  <c:v>-0.380305390534597</c:v>
                </c:pt>
                <c:pt idx="2421">
                  <c:v>-0.833939748481658</c:v>
                </c:pt>
                <c:pt idx="2422">
                  <c:v>-0.678317725771868</c:v>
                </c:pt>
                <c:pt idx="2423">
                  <c:v>-0.537528943266148</c:v>
                </c:pt>
                <c:pt idx="2424">
                  <c:v>-0.290949773247315</c:v>
                </c:pt>
                <c:pt idx="2425">
                  <c:v>-1.440844302876607</c:v>
                </c:pt>
                <c:pt idx="2426">
                  <c:v>-0.172878899700274</c:v>
                </c:pt>
                <c:pt idx="2427">
                  <c:v>-0.850273520057121</c:v>
                </c:pt>
                <c:pt idx="2428">
                  <c:v>0.372506586226282</c:v>
                </c:pt>
                <c:pt idx="2429">
                  <c:v>-0.360791095706866</c:v>
                </c:pt>
                <c:pt idx="2430">
                  <c:v>-0.384640613751806</c:v>
                </c:pt>
                <c:pt idx="2431">
                  <c:v>0.316288540494226</c:v>
                </c:pt>
                <c:pt idx="2432">
                  <c:v>0.402101595357553</c:v>
                </c:pt>
                <c:pt idx="2433">
                  <c:v>-0.600639835677871</c:v>
                </c:pt>
                <c:pt idx="2434">
                  <c:v>0.178533527154526</c:v>
                </c:pt>
                <c:pt idx="2435">
                  <c:v>-0.395580094828842</c:v>
                </c:pt>
                <c:pt idx="2436">
                  <c:v>-0.662776698929482</c:v>
                </c:pt>
                <c:pt idx="2437">
                  <c:v>-0.236118984429752</c:v>
                </c:pt>
                <c:pt idx="2438">
                  <c:v>0.334890338011878</c:v>
                </c:pt>
                <c:pt idx="2439">
                  <c:v>-0.267066881630119</c:v>
                </c:pt>
                <c:pt idx="2440">
                  <c:v>-1.799761700350837</c:v>
                </c:pt>
                <c:pt idx="2441">
                  <c:v>-0.809391722712106</c:v>
                </c:pt>
                <c:pt idx="2442">
                  <c:v>-0.43383256806966</c:v>
                </c:pt>
                <c:pt idx="2443">
                  <c:v>0.421591068891244</c:v>
                </c:pt>
                <c:pt idx="2444">
                  <c:v>-0.349358188837786</c:v>
                </c:pt>
                <c:pt idx="2445">
                  <c:v>-0.313083742623119</c:v>
                </c:pt>
                <c:pt idx="2446">
                  <c:v>0.489759999394366</c:v>
                </c:pt>
                <c:pt idx="2447">
                  <c:v>-0.451905395181049</c:v>
                </c:pt>
                <c:pt idx="2448">
                  <c:v>0.910792843390862</c:v>
                </c:pt>
                <c:pt idx="2449">
                  <c:v>-0.26385572027572</c:v>
                </c:pt>
                <c:pt idx="2450">
                  <c:v>0.559451811336307</c:v>
                </c:pt>
                <c:pt idx="2451">
                  <c:v>1.080361032028889</c:v>
                </c:pt>
                <c:pt idx="2452">
                  <c:v>-4.35966441807965</c:v>
                </c:pt>
                <c:pt idx="2453">
                  <c:v>0.60185029728863</c:v>
                </c:pt>
                <c:pt idx="2454">
                  <c:v>-0.356731634368219</c:v>
                </c:pt>
                <c:pt idx="2455">
                  <c:v>-0.339065326141238</c:v>
                </c:pt>
                <c:pt idx="2456">
                  <c:v>0.285900004630459</c:v>
                </c:pt>
                <c:pt idx="2457">
                  <c:v>-0.368105960355548</c:v>
                </c:pt>
                <c:pt idx="2458">
                  <c:v>0.230176732997693</c:v>
                </c:pt>
                <c:pt idx="2459">
                  <c:v>-2.284635426187326</c:v>
                </c:pt>
                <c:pt idx="2460">
                  <c:v>-0.432240929292768</c:v>
                </c:pt>
                <c:pt idx="2461">
                  <c:v>-0.56248992239673</c:v>
                </c:pt>
                <c:pt idx="2462">
                  <c:v>-0.174987284731402</c:v>
                </c:pt>
                <c:pt idx="2463">
                  <c:v>0.224058577859272</c:v>
                </c:pt>
                <c:pt idx="2464">
                  <c:v>-2.425817590971689</c:v>
                </c:pt>
                <c:pt idx="2465">
                  <c:v>-1.300427496724961</c:v>
                </c:pt>
                <c:pt idx="2466">
                  <c:v>-0.270418122864578</c:v>
                </c:pt>
                <c:pt idx="2467">
                  <c:v>-0.394793135365334</c:v>
                </c:pt>
                <c:pt idx="2468">
                  <c:v>-1.809501271794562</c:v>
                </c:pt>
                <c:pt idx="2469">
                  <c:v>0.841714184451418</c:v>
                </c:pt>
                <c:pt idx="2470">
                  <c:v>0.501606305500853</c:v>
                </c:pt>
                <c:pt idx="2471">
                  <c:v>-0.209654200726082</c:v>
                </c:pt>
                <c:pt idx="2472">
                  <c:v>-0.33781126063687</c:v>
                </c:pt>
                <c:pt idx="2473">
                  <c:v>0.259478924277371</c:v>
                </c:pt>
                <c:pt idx="2474">
                  <c:v>-0.170839652885083</c:v>
                </c:pt>
                <c:pt idx="2475">
                  <c:v>0.215734574068754</c:v>
                </c:pt>
                <c:pt idx="2476">
                  <c:v>1.493531153892257</c:v>
                </c:pt>
                <c:pt idx="2477">
                  <c:v>-0.274257887776791</c:v>
                </c:pt>
                <c:pt idx="2478">
                  <c:v>0.262024382726869</c:v>
                </c:pt>
                <c:pt idx="2479">
                  <c:v>-0.14716525860066</c:v>
                </c:pt>
                <c:pt idx="2480">
                  <c:v>-0.239843898525693</c:v>
                </c:pt>
                <c:pt idx="2481">
                  <c:v>-0.629252997248802</c:v>
                </c:pt>
                <c:pt idx="2482">
                  <c:v>0.493208993540765</c:v>
                </c:pt>
                <c:pt idx="2483">
                  <c:v>0.309542965374397</c:v>
                </c:pt>
                <c:pt idx="2484">
                  <c:v>-0.390200737232876</c:v>
                </c:pt>
                <c:pt idx="2485">
                  <c:v>-0.719185801977314</c:v>
                </c:pt>
                <c:pt idx="2486">
                  <c:v>-0.244325320658391</c:v>
                </c:pt>
                <c:pt idx="2487">
                  <c:v>0.923144692079927</c:v>
                </c:pt>
                <c:pt idx="2488">
                  <c:v>-2.24747823083222</c:v>
                </c:pt>
                <c:pt idx="2489">
                  <c:v>-2.993537527666998</c:v>
                </c:pt>
                <c:pt idx="2490">
                  <c:v>-0.62094682429567</c:v>
                </c:pt>
                <c:pt idx="2491">
                  <c:v>-0.216412747250275</c:v>
                </c:pt>
                <c:pt idx="2492">
                  <c:v>-0.262018943245687</c:v>
                </c:pt>
                <c:pt idx="2493">
                  <c:v>0.381605637057004</c:v>
                </c:pt>
                <c:pt idx="2494">
                  <c:v>0.306812405949345</c:v>
                </c:pt>
                <c:pt idx="2495">
                  <c:v>-0.413223029650401</c:v>
                </c:pt>
                <c:pt idx="2496">
                  <c:v>0.331244423725122</c:v>
                </c:pt>
                <c:pt idx="2497">
                  <c:v>0.363737247135111</c:v>
                </c:pt>
                <c:pt idx="2498">
                  <c:v>-5.385154370311997</c:v>
                </c:pt>
                <c:pt idx="2499">
                  <c:v>0.434138814895062</c:v>
                </c:pt>
                <c:pt idx="2500">
                  <c:v>-2.923864425901574</c:v>
                </c:pt>
                <c:pt idx="2501">
                  <c:v>0.392459980952828</c:v>
                </c:pt>
                <c:pt idx="2502">
                  <c:v>0.322688962486026</c:v>
                </c:pt>
                <c:pt idx="2503">
                  <c:v>0.265399761152016</c:v>
                </c:pt>
                <c:pt idx="2504">
                  <c:v>0.532108799435254</c:v>
                </c:pt>
                <c:pt idx="2505">
                  <c:v>-0.211068923306129</c:v>
                </c:pt>
                <c:pt idx="2506">
                  <c:v>0.729996042319109</c:v>
                </c:pt>
                <c:pt idx="2507">
                  <c:v>0.406934679420109</c:v>
                </c:pt>
                <c:pt idx="2508">
                  <c:v>-0.27068872957061</c:v>
                </c:pt>
                <c:pt idx="2509">
                  <c:v>1.074139871126958</c:v>
                </c:pt>
                <c:pt idx="2510">
                  <c:v>-0.429543067930547</c:v>
                </c:pt>
                <c:pt idx="2511">
                  <c:v>-0.400053700223068</c:v>
                </c:pt>
                <c:pt idx="2512">
                  <c:v>-0.706228425515843</c:v>
                </c:pt>
                <c:pt idx="2513">
                  <c:v>0.530985146092716</c:v>
                </c:pt>
                <c:pt idx="2514">
                  <c:v>0.393853602844123</c:v>
                </c:pt>
                <c:pt idx="2515">
                  <c:v>-0.325721572561093</c:v>
                </c:pt>
                <c:pt idx="2516">
                  <c:v>-0.240459253068784</c:v>
                </c:pt>
                <c:pt idx="2517">
                  <c:v>0.273262408613123</c:v>
                </c:pt>
                <c:pt idx="2518">
                  <c:v>-0.273655875516154</c:v>
                </c:pt>
                <c:pt idx="2519">
                  <c:v>0.318522022547094</c:v>
                </c:pt>
                <c:pt idx="2520">
                  <c:v>0.755576627964797</c:v>
                </c:pt>
                <c:pt idx="2521">
                  <c:v>-0.376923859664252</c:v>
                </c:pt>
                <c:pt idx="2522">
                  <c:v>0.395110127033418</c:v>
                </c:pt>
                <c:pt idx="2523">
                  <c:v>-3.126404307878328</c:v>
                </c:pt>
                <c:pt idx="2524">
                  <c:v>-0.833851451716669</c:v>
                </c:pt>
                <c:pt idx="2525">
                  <c:v>0.322503165626265</c:v>
                </c:pt>
                <c:pt idx="2526">
                  <c:v>-0.303759810450728</c:v>
                </c:pt>
                <c:pt idx="2527">
                  <c:v>1.111624281068929</c:v>
                </c:pt>
                <c:pt idx="2528">
                  <c:v>0.302064985928383</c:v>
                </c:pt>
                <c:pt idx="2529">
                  <c:v>-0.997888469269875</c:v>
                </c:pt>
                <c:pt idx="2530">
                  <c:v>-0.30756054141153</c:v>
                </c:pt>
                <c:pt idx="2531">
                  <c:v>-0.517130556159727</c:v>
                </c:pt>
                <c:pt idx="2532">
                  <c:v>-0.662990146726379</c:v>
                </c:pt>
                <c:pt idx="2533">
                  <c:v>-0.295209928779068</c:v>
                </c:pt>
                <c:pt idx="2534">
                  <c:v>0.466626504396566</c:v>
                </c:pt>
                <c:pt idx="2535">
                  <c:v>-0.795542892063788</c:v>
                </c:pt>
                <c:pt idx="2536">
                  <c:v>-3.317199359764289</c:v>
                </c:pt>
                <c:pt idx="2537">
                  <c:v>0.710311068344705</c:v>
                </c:pt>
                <c:pt idx="2538">
                  <c:v>-0.287114881564588</c:v>
                </c:pt>
                <c:pt idx="2539">
                  <c:v>0.304425479848566</c:v>
                </c:pt>
                <c:pt idx="2540">
                  <c:v>-0.612997783098357</c:v>
                </c:pt>
                <c:pt idx="2541">
                  <c:v>0.30574135349063</c:v>
                </c:pt>
                <c:pt idx="2542">
                  <c:v>0.194259311439096</c:v>
                </c:pt>
                <c:pt idx="2543">
                  <c:v>0.396265466808757</c:v>
                </c:pt>
                <c:pt idx="2544">
                  <c:v>0.238854997273421</c:v>
                </c:pt>
                <c:pt idx="2545">
                  <c:v>-0.36060483565187</c:v>
                </c:pt>
                <c:pt idx="2546">
                  <c:v>-0.262071308923609</c:v>
                </c:pt>
                <c:pt idx="2547">
                  <c:v>-0.226789753459676</c:v>
                </c:pt>
                <c:pt idx="2548">
                  <c:v>-0.5870735500512</c:v>
                </c:pt>
                <c:pt idx="2549">
                  <c:v>0.264835481067947</c:v>
                </c:pt>
                <c:pt idx="2550">
                  <c:v>-1.13629876526259</c:v>
                </c:pt>
                <c:pt idx="2551">
                  <c:v>-0.306621854320461</c:v>
                </c:pt>
                <c:pt idx="2552">
                  <c:v>-1.71681430437273</c:v>
                </c:pt>
                <c:pt idx="2553">
                  <c:v>0.263159870230245</c:v>
                </c:pt>
                <c:pt idx="2554">
                  <c:v>-0.62315075091339</c:v>
                </c:pt>
                <c:pt idx="2555">
                  <c:v>-2.638779673611543</c:v>
                </c:pt>
                <c:pt idx="2556">
                  <c:v>0.265656906484606</c:v>
                </c:pt>
                <c:pt idx="2557">
                  <c:v>-1.52012041182774</c:v>
                </c:pt>
                <c:pt idx="2558">
                  <c:v>0.673752877956755</c:v>
                </c:pt>
                <c:pt idx="2559">
                  <c:v>-0.73365678570249</c:v>
                </c:pt>
                <c:pt idx="2560">
                  <c:v>0.217364829910686</c:v>
                </c:pt>
                <c:pt idx="2561">
                  <c:v>0.411352950714841</c:v>
                </c:pt>
                <c:pt idx="2562">
                  <c:v>0.379513129025841</c:v>
                </c:pt>
                <c:pt idx="2563">
                  <c:v>0.260959863109395</c:v>
                </c:pt>
                <c:pt idx="2564">
                  <c:v>0.336511488002872</c:v>
                </c:pt>
                <c:pt idx="2565">
                  <c:v>0.356132720303303</c:v>
                </c:pt>
                <c:pt idx="2566">
                  <c:v>-0.405152166881817</c:v>
                </c:pt>
                <c:pt idx="2567">
                  <c:v>0.398144053661076</c:v>
                </c:pt>
                <c:pt idx="2568">
                  <c:v>0.246475452750216</c:v>
                </c:pt>
                <c:pt idx="2569">
                  <c:v>0.670667111876091</c:v>
                </c:pt>
                <c:pt idx="2570">
                  <c:v>-0.265472062628145</c:v>
                </c:pt>
                <c:pt idx="2571">
                  <c:v>-0.263191137166058</c:v>
                </c:pt>
                <c:pt idx="2572">
                  <c:v>0.353621651726308</c:v>
                </c:pt>
                <c:pt idx="2573">
                  <c:v>-0.222449156725831</c:v>
                </c:pt>
                <c:pt idx="2574">
                  <c:v>-1.428951447746374</c:v>
                </c:pt>
                <c:pt idx="2575">
                  <c:v>-4.018762017771268</c:v>
                </c:pt>
                <c:pt idx="2576">
                  <c:v>0.569861018260764</c:v>
                </c:pt>
                <c:pt idx="2577">
                  <c:v>-0.201889235508784</c:v>
                </c:pt>
                <c:pt idx="2578">
                  <c:v>-0.125362248909799</c:v>
                </c:pt>
                <c:pt idx="2579">
                  <c:v>0.347997609872519</c:v>
                </c:pt>
                <c:pt idx="2580">
                  <c:v>-0.479170027054332</c:v>
                </c:pt>
                <c:pt idx="2581">
                  <c:v>-0.370966751946395</c:v>
                </c:pt>
                <c:pt idx="2582">
                  <c:v>-0.169858844900912</c:v>
                </c:pt>
                <c:pt idx="2583">
                  <c:v>0.507663077747048</c:v>
                </c:pt>
                <c:pt idx="2584">
                  <c:v>-0.254153655043632</c:v>
                </c:pt>
                <c:pt idx="2585">
                  <c:v>0.363037259958621</c:v>
                </c:pt>
                <c:pt idx="2586">
                  <c:v>-0.130221506356055</c:v>
                </c:pt>
                <c:pt idx="2587">
                  <c:v>0.386103297659402</c:v>
                </c:pt>
                <c:pt idx="2588">
                  <c:v>-0.378285086152365</c:v>
                </c:pt>
                <c:pt idx="2589">
                  <c:v>-0.187768765364918</c:v>
                </c:pt>
                <c:pt idx="2590">
                  <c:v>-2.420938291809906</c:v>
                </c:pt>
                <c:pt idx="2591">
                  <c:v>-0.364939954205402</c:v>
                </c:pt>
                <c:pt idx="2592">
                  <c:v>0.45349547865335</c:v>
                </c:pt>
                <c:pt idx="2593">
                  <c:v>-0.250341193385943</c:v>
                </c:pt>
                <c:pt idx="2594">
                  <c:v>-0.118634775488982</c:v>
                </c:pt>
                <c:pt idx="2595">
                  <c:v>0.428208147449586</c:v>
                </c:pt>
                <c:pt idx="2596">
                  <c:v>-2.73622223020332</c:v>
                </c:pt>
                <c:pt idx="2597">
                  <c:v>-0.309136169266641</c:v>
                </c:pt>
                <c:pt idx="2598">
                  <c:v>-2.102533316771201</c:v>
                </c:pt>
                <c:pt idx="2599">
                  <c:v>0.131204278277931</c:v>
                </c:pt>
                <c:pt idx="2600">
                  <c:v>-0.224266504135334</c:v>
                </c:pt>
                <c:pt idx="2601">
                  <c:v>0.505804759767657</c:v>
                </c:pt>
                <c:pt idx="2602">
                  <c:v>0.203098576666611</c:v>
                </c:pt>
                <c:pt idx="2603">
                  <c:v>0.191658378213321</c:v>
                </c:pt>
                <c:pt idx="2604">
                  <c:v>-0.320600944689234</c:v>
                </c:pt>
                <c:pt idx="2605">
                  <c:v>0.276069615558538</c:v>
                </c:pt>
                <c:pt idx="2606">
                  <c:v>-0.390733308656403</c:v>
                </c:pt>
                <c:pt idx="2607">
                  <c:v>-0.244362018353779</c:v>
                </c:pt>
                <c:pt idx="2608">
                  <c:v>-0.314466441310914</c:v>
                </c:pt>
                <c:pt idx="2609">
                  <c:v>-1.766557860723445</c:v>
                </c:pt>
                <c:pt idx="2610">
                  <c:v>0.279205887260481</c:v>
                </c:pt>
                <c:pt idx="2611">
                  <c:v>0.218782889503937</c:v>
                </c:pt>
                <c:pt idx="2612">
                  <c:v>-0.822794084651845</c:v>
                </c:pt>
                <c:pt idx="2613">
                  <c:v>-0.524191045482988</c:v>
                </c:pt>
                <c:pt idx="2614">
                  <c:v>0.80052134336997</c:v>
                </c:pt>
                <c:pt idx="2615">
                  <c:v>-0.991110452296455</c:v>
                </c:pt>
                <c:pt idx="2616">
                  <c:v>-0.295205447422248</c:v>
                </c:pt>
                <c:pt idx="2617">
                  <c:v>-0.706157845717498</c:v>
                </c:pt>
                <c:pt idx="2618">
                  <c:v>-0.257730716367243</c:v>
                </c:pt>
                <c:pt idx="2619">
                  <c:v>-2.789207442717325</c:v>
                </c:pt>
                <c:pt idx="2620">
                  <c:v>-0.226849507487435</c:v>
                </c:pt>
                <c:pt idx="2621">
                  <c:v>0.249238815930664</c:v>
                </c:pt>
                <c:pt idx="2622">
                  <c:v>0.136550042672074</c:v>
                </c:pt>
                <c:pt idx="2623">
                  <c:v>-0.503985398199529</c:v>
                </c:pt>
                <c:pt idx="2624">
                  <c:v>-4.9786566117977</c:v>
                </c:pt>
                <c:pt idx="2625">
                  <c:v>-0.262809104128357</c:v>
                </c:pt>
                <c:pt idx="2626">
                  <c:v>-0.257065491607273</c:v>
                </c:pt>
                <c:pt idx="2627">
                  <c:v>-0.318754091295027</c:v>
                </c:pt>
                <c:pt idx="2628">
                  <c:v>0.389385081371339</c:v>
                </c:pt>
                <c:pt idx="2629">
                  <c:v>-1.376723746612582</c:v>
                </c:pt>
                <c:pt idx="2630">
                  <c:v>0.308462918500392</c:v>
                </c:pt>
                <c:pt idx="2631">
                  <c:v>-0.133201901778105</c:v>
                </c:pt>
                <c:pt idx="2632">
                  <c:v>-0.403224699670206</c:v>
                </c:pt>
                <c:pt idx="2633">
                  <c:v>0.382298361480651</c:v>
                </c:pt>
                <c:pt idx="2634">
                  <c:v>0.239526245165895</c:v>
                </c:pt>
                <c:pt idx="2635">
                  <c:v>-0.334378067424049</c:v>
                </c:pt>
                <c:pt idx="2636">
                  <c:v>0.263023633539155</c:v>
                </c:pt>
                <c:pt idx="2637">
                  <c:v>0.224985601715923</c:v>
                </c:pt>
                <c:pt idx="2638">
                  <c:v>-0.315908245196589</c:v>
                </c:pt>
                <c:pt idx="2639">
                  <c:v>-1.875869250240365</c:v>
                </c:pt>
                <c:pt idx="2640">
                  <c:v>-0.45271929438441</c:v>
                </c:pt>
                <c:pt idx="2641">
                  <c:v>-0.567043773569056</c:v>
                </c:pt>
                <c:pt idx="2642">
                  <c:v>0.185620554778103</c:v>
                </c:pt>
                <c:pt idx="2643">
                  <c:v>-0.69610395306544</c:v>
                </c:pt>
                <c:pt idx="2644">
                  <c:v>-0.838297551662814</c:v>
                </c:pt>
                <c:pt idx="2645">
                  <c:v>-0.242664286550614</c:v>
                </c:pt>
                <c:pt idx="2646">
                  <c:v>0.19944446696156</c:v>
                </c:pt>
                <c:pt idx="2647">
                  <c:v>0.335598040719165</c:v>
                </c:pt>
                <c:pt idx="2648">
                  <c:v>-0.507497426847402</c:v>
                </c:pt>
                <c:pt idx="2649">
                  <c:v>-0.441176420549896</c:v>
                </c:pt>
                <c:pt idx="2650">
                  <c:v>-0.413383469882899</c:v>
                </c:pt>
                <c:pt idx="2651">
                  <c:v>0.373161506345353</c:v>
                </c:pt>
                <c:pt idx="2652">
                  <c:v>-0.377598429757037</c:v>
                </c:pt>
                <c:pt idx="2653">
                  <c:v>0.153547716981351</c:v>
                </c:pt>
                <c:pt idx="2654">
                  <c:v>-0.813090952518792</c:v>
                </c:pt>
                <c:pt idx="2655">
                  <c:v>0.335654680960459</c:v>
                </c:pt>
                <c:pt idx="2656">
                  <c:v>0.233800635005835</c:v>
                </c:pt>
                <c:pt idx="2657">
                  <c:v>-0.655123051656421</c:v>
                </c:pt>
                <c:pt idx="2658">
                  <c:v>0.300936116995081</c:v>
                </c:pt>
                <c:pt idx="2659">
                  <c:v>0.474828949444683</c:v>
                </c:pt>
                <c:pt idx="2660">
                  <c:v>0.340915035690833</c:v>
                </c:pt>
                <c:pt idx="2661">
                  <c:v>-0.271217932326689</c:v>
                </c:pt>
                <c:pt idx="2662">
                  <c:v>-0.43346483630184</c:v>
                </c:pt>
                <c:pt idx="2663">
                  <c:v>-0.263099783112893</c:v>
                </c:pt>
                <c:pt idx="2664">
                  <c:v>0.329777459531308</c:v>
                </c:pt>
                <c:pt idx="2665">
                  <c:v>-0.210937238908712</c:v>
                </c:pt>
                <c:pt idx="2666">
                  <c:v>-0.287179371135356</c:v>
                </c:pt>
                <c:pt idx="2667">
                  <c:v>-0.287055166767997</c:v>
                </c:pt>
                <c:pt idx="2668">
                  <c:v>0.430169082947993</c:v>
                </c:pt>
                <c:pt idx="2669">
                  <c:v>0.68824673479766</c:v>
                </c:pt>
                <c:pt idx="2670">
                  <c:v>0.338767373712636</c:v>
                </c:pt>
                <c:pt idx="2671">
                  <c:v>0.283276459549706</c:v>
                </c:pt>
                <c:pt idx="2672">
                  <c:v>-0.353463331478589</c:v>
                </c:pt>
                <c:pt idx="2673">
                  <c:v>-2.336251685508476</c:v>
                </c:pt>
                <c:pt idx="2674">
                  <c:v>0.492573732981737</c:v>
                </c:pt>
                <c:pt idx="2675">
                  <c:v>-0.664702748579084</c:v>
                </c:pt>
                <c:pt idx="2676">
                  <c:v>-0.474666156078998</c:v>
                </c:pt>
                <c:pt idx="2677">
                  <c:v>-0.545348877849807</c:v>
                </c:pt>
                <c:pt idx="2678">
                  <c:v>0.483973025977025</c:v>
                </c:pt>
                <c:pt idx="2679">
                  <c:v>-2.459934057549421</c:v>
                </c:pt>
                <c:pt idx="2680">
                  <c:v>-0.529920802896506</c:v>
                </c:pt>
                <c:pt idx="2681">
                  <c:v>0.276164844473621</c:v>
                </c:pt>
                <c:pt idx="2682">
                  <c:v>-0.314252774478214</c:v>
                </c:pt>
                <c:pt idx="2683">
                  <c:v>-0.673513674475891</c:v>
                </c:pt>
                <c:pt idx="2684">
                  <c:v>-0.296411971658664</c:v>
                </c:pt>
                <c:pt idx="2685">
                  <c:v>-0.381074472762458</c:v>
                </c:pt>
                <c:pt idx="2686">
                  <c:v>0.349222512386099</c:v>
                </c:pt>
                <c:pt idx="2687">
                  <c:v>-0.419487205784342</c:v>
                </c:pt>
                <c:pt idx="2688">
                  <c:v>-0.486616889862683</c:v>
                </c:pt>
                <c:pt idx="2689">
                  <c:v>0.42989942538625</c:v>
                </c:pt>
                <c:pt idx="2690">
                  <c:v>-0.204059998688734</c:v>
                </c:pt>
                <c:pt idx="2691">
                  <c:v>-0.345798903464086</c:v>
                </c:pt>
                <c:pt idx="2692">
                  <c:v>0.17608232275757</c:v>
                </c:pt>
                <c:pt idx="2693">
                  <c:v>-0.658762668673903</c:v>
                </c:pt>
                <c:pt idx="2694">
                  <c:v>-0.918626268738775</c:v>
                </c:pt>
                <c:pt idx="2695">
                  <c:v>-0.614498117195584</c:v>
                </c:pt>
                <c:pt idx="2696">
                  <c:v>0.304031170639382</c:v>
                </c:pt>
                <c:pt idx="2697">
                  <c:v>-0.508067023817918</c:v>
                </c:pt>
                <c:pt idx="2698">
                  <c:v>-0.162221927052057</c:v>
                </c:pt>
                <c:pt idx="2699">
                  <c:v>0.322380760890095</c:v>
                </c:pt>
                <c:pt idx="2700">
                  <c:v>-4.191792927083056</c:v>
                </c:pt>
                <c:pt idx="2701">
                  <c:v>-0.336099539968196</c:v>
                </c:pt>
                <c:pt idx="2702">
                  <c:v>-0.712424352564947</c:v>
                </c:pt>
                <c:pt idx="2703">
                  <c:v>0.257437016241715</c:v>
                </c:pt>
                <c:pt idx="2704">
                  <c:v>-1.398433791234705</c:v>
                </c:pt>
                <c:pt idx="2705">
                  <c:v>-0.185238774821083</c:v>
                </c:pt>
                <c:pt idx="2706">
                  <c:v>-0.511234325744685</c:v>
                </c:pt>
                <c:pt idx="2707">
                  <c:v>-0.347006389364658</c:v>
                </c:pt>
                <c:pt idx="2708">
                  <c:v>0.30468271326687</c:v>
                </c:pt>
                <c:pt idx="2709">
                  <c:v>-0.185567440843077</c:v>
                </c:pt>
                <c:pt idx="2710">
                  <c:v>-0.573984360277939</c:v>
                </c:pt>
                <c:pt idx="2711">
                  <c:v>0.25353550208227</c:v>
                </c:pt>
                <c:pt idx="2712">
                  <c:v>0.415067023919622</c:v>
                </c:pt>
                <c:pt idx="2713">
                  <c:v>-3.800589314912497</c:v>
                </c:pt>
                <c:pt idx="2714">
                  <c:v>-0.283040698653155</c:v>
                </c:pt>
                <c:pt idx="2715">
                  <c:v>-0.666509337640193</c:v>
                </c:pt>
                <c:pt idx="2716">
                  <c:v>-0.178639567136952</c:v>
                </c:pt>
                <c:pt idx="2717">
                  <c:v>-0.93142487312882</c:v>
                </c:pt>
                <c:pt idx="2718">
                  <c:v>-0.323772777631307</c:v>
                </c:pt>
                <c:pt idx="2719">
                  <c:v>0.258110746309185</c:v>
                </c:pt>
                <c:pt idx="2720">
                  <c:v>-0.254735815483655</c:v>
                </c:pt>
                <c:pt idx="2721">
                  <c:v>0.168990024248941</c:v>
                </c:pt>
                <c:pt idx="2722">
                  <c:v>0.390640366392352</c:v>
                </c:pt>
                <c:pt idx="2723">
                  <c:v>-0.303596426629182</c:v>
                </c:pt>
                <c:pt idx="2724">
                  <c:v>0.644920824222807</c:v>
                </c:pt>
                <c:pt idx="2725">
                  <c:v>0.343731981281631</c:v>
                </c:pt>
                <c:pt idx="2726">
                  <c:v>0.345880870562213</c:v>
                </c:pt>
                <c:pt idx="2727">
                  <c:v>0.814975692794482</c:v>
                </c:pt>
                <c:pt idx="2728">
                  <c:v>-0.249899930085734</c:v>
                </c:pt>
                <c:pt idx="2729">
                  <c:v>-4.616311706524955</c:v>
                </c:pt>
                <c:pt idx="2730">
                  <c:v>-0.27085100550198</c:v>
                </c:pt>
                <c:pt idx="2731">
                  <c:v>-0.346602299980744</c:v>
                </c:pt>
                <c:pt idx="2732">
                  <c:v>0.31374009071634</c:v>
                </c:pt>
                <c:pt idx="2733">
                  <c:v>0.235218209338735</c:v>
                </c:pt>
                <c:pt idx="2734">
                  <c:v>-0.494334355739481</c:v>
                </c:pt>
                <c:pt idx="2735">
                  <c:v>0.377789943995722</c:v>
                </c:pt>
                <c:pt idx="2736">
                  <c:v>-0.733600569326681</c:v>
                </c:pt>
                <c:pt idx="2737">
                  <c:v>0.269902616444348</c:v>
                </c:pt>
                <c:pt idx="2738">
                  <c:v>0.621907700170772</c:v>
                </c:pt>
                <c:pt idx="2739">
                  <c:v>0.22769537551257</c:v>
                </c:pt>
                <c:pt idx="2740">
                  <c:v>0.21287573611086</c:v>
                </c:pt>
                <c:pt idx="2741">
                  <c:v>-3.62619486915069</c:v>
                </c:pt>
                <c:pt idx="2742">
                  <c:v>-0.221958415767667</c:v>
                </c:pt>
                <c:pt idx="2743">
                  <c:v>-4.544925921181806</c:v>
                </c:pt>
                <c:pt idx="2744">
                  <c:v>-0.205505290697091</c:v>
                </c:pt>
                <c:pt idx="2745">
                  <c:v>-1.824877937388322</c:v>
                </c:pt>
                <c:pt idx="2746">
                  <c:v>-0.490679633201454</c:v>
                </c:pt>
                <c:pt idx="2747">
                  <c:v>0.496936919950601</c:v>
                </c:pt>
                <c:pt idx="2748">
                  <c:v>-0.213591933574955</c:v>
                </c:pt>
                <c:pt idx="2749">
                  <c:v>-0.194428666266075</c:v>
                </c:pt>
                <c:pt idx="2750">
                  <c:v>-0.210318329244457</c:v>
                </c:pt>
                <c:pt idx="2751">
                  <c:v>-1.073179439731144</c:v>
                </c:pt>
                <c:pt idx="2752">
                  <c:v>0.337151172643075</c:v>
                </c:pt>
                <c:pt idx="2753">
                  <c:v>-0.331407765565666</c:v>
                </c:pt>
                <c:pt idx="2754">
                  <c:v>-0.474350173425205</c:v>
                </c:pt>
                <c:pt idx="2755">
                  <c:v>-2.744581966845946</c:v>
                </c:pt>
                <c:pt idx="2756">
                  <c:v>0.300419911469606</c:v>
                </c:pt>
                <c:pt idx="2757">
                  <c:v>0.206872510417898</c:v>
                </c:pt>
                <c:pt idx="2758">
                  <c:v>-0.530085698931204</c:v>
                </c:pt>
                <c:pt idx="2759">
                  <c:v>0.362068507037721</c:v>
                </c:pt>
                <c:pt idx="2760">
                  <c:v>-0.32440144882163</c:v>
                </c:pt>
                <c:pt idx="2761">
                  <c:v>-0.228193007791731</c:v>
                </c:pt>
                <c:pt idx="2762">
                  <c:v>-0.444782099241115</c:v>
                </c:pt>
                <c:pt idx="2763">
                  <c:v>0.252643198592412</c:v>
                </c:pt>
                <c:pt idx="2764">
                  <c:v>-0.145707871069866</c:v>
                </c:pt>
                <c:pt idx="2765">
                  <c:v>0.804535753804003</c:v>
                </c:pt>
                <c:pt idx="2766">
                  <c:v>0.323253191041853</c:v>
                </c:pt>
                <c:pt idx="2767">
                  <c:v>-0.489046063690585</c:v>
                </c:pt>
                <c:pt idx="2768">
                  <c:v>-0.224767913637568</c:v>
                </c:pt>
                <c:pt idx="2769">
                  <c:v>-0.563690579167712</c:v>
                </c:pt>
                <c:pt idx="2770">
                  <c:v>0.21875273514756</c:v>
                </c:pt>
                <c:pt idx="2771">
                  <c:v>-0.546706672237755</c:v>
                </c:pt>
                <c:pt idx="2772">
                  <c:v>-0.376280960020973</c:v>
                </c:pt>
                <c:pt idx="2773">
                  <c:v>0.390536889565333</c:v>
                </c:pt>
                <c:pt idx="2774">
                  <c:v>-0.22906523143533</c:v>
                </c:pt>
                <c:pt idx="2775">
                  <c:v>-0.565919554109574</c:v>
                </c:pt>
                <c:pt idx="2776">
                  <c:v>0.226020969799974</c:v>
                </c:pt>
                <c:pt idx="2777">
                  <c:v>0.220495916283064</c:v>
                </c:pt>
                <c:pt idx="2778">
                  <c:v>-0.273530085729199</c:v>
                </c:pt>
                <c:pt idx="2779">
                  <c:v>0.737859826817686</c:v>
                </c:pt>
                <c:pt idx="2780">
                  <c:v>-2.867499402667025</c:v>
                </c:pt>
                <c:pt idx="2781">
                  <c:v>0.243512184464224</c:v>
                </c:pt>
                <c:pt idx="2782">
                  <c:v>0.321837440909576</c:v>
                </c:pt>
                <c:pt idx="2783">
                  <c:v>0.42625715648187</c:v>
                </c:pt>
                <c:pt idx="2784">
                  <c:v>0.312837106520385</c:v>
                </c:pt>
                <c:pt idx="2785">
                  <c:v>-0.833594045519985</c:v>
                </c:pt>
                <c:pt idx="2786">
                  <c:v>0.369876014282394</c:v>
                </c:pt>
                <c:pt idx="2787">
                  <c:v>-0.738738389673207</c:v>
                </c:pt>
                <c:pt idx="2788">
                  <c:v>-0.869943462002499</c:v>
                </c:pt>
                <c:pt idx="2789">
                  <c:v>-3.446793025829652</c:v>
                </c:pt>
                <c:pt idx="2790">
                  <c:v>0.298642293455955</c:v>
                </c:pt>
                <c:pt idx="2791">
                  <c:v>0.301538643544764</c:v>
                </c:pt>
                <c:pt idx="2792">
                  <c:v>0.146071803505243</c:v>
                </c:pt>
                <c:pt idx="2793">
                  <c:v>-0.391224250445069</c:v>
                </c:pt>
                <c:pt idx="2794">
                  <c:v>0.282190763807908</c:v>
                </c:pt>
                <c:pt idx="2795">
                  <c:v>-0.835815292284946</c:v>
                </c:pt>
                <c:pt idx="2796">
                  <c:v>-0.485264847940341</c:v>
                </c:pt>
                <c:pt idx="2797">
                  <c:v>0.589793992087303</c:v>
                </c:pt>
                <c:pt idx="2798">
                  <c:v>0.261536037172636</c:v>
                </c:pt>
                <c:pt idx="2799">
                  <c:v>0.394936233235992</c:v>
                </c:pt>
                <c:pt idx="2800">
                  <c:v>-2.447259019829099</c:v>
                </c:pt>
                <c:pt idx="2801">
                  <c:v>0.487155170120242</c:v>
                </c:pt>
                <c:pt idx="2802">
                  <c:v>0.263039721813702</c:v>
                </c:pt>
                <c:pt idx="2803">
                  <c:v>-0.270323948059788</c:v>
                </c:pt>
                <c:pt idx="2804">
                  <c:v>-0.162749720218725</c:v>
                </c:pt>
                <c:pt idx="2805">
                  <c:v>0.279499848634422</c:v>
                </c:pt>
                <c:pt idx="2806">
                  <c:v>0.726399690476516</c:v>
                </c:pt>
                <c:pt idx="2807">
                  <c:v>-0.628148925650273</c:v>
                </c:pt>
                <c:pt idx="2808">
                  <c:v>0.435410201933258</c:v>
                </c:pt>
                <c:pt idx="2809">
                  <c:v>0.333891639788871</c:v>
                </c:pt>
                <c:pt idx="2810">
                  <c:v>-0.689707604962483</c:v>
                </c:pt>
                <c:pt idx="2811">
                  <c:v>-0.175120563625052</c:v>
                </c:pt>
                <c:pt idx="2812">
                  <c:v>-0.50274589899277</c:v>
                </c:pt>
                <c:pt idx="2813">
                  <c:v>-0.476940115495287</c:v>
                </c:pt>
                <c:pt idx="2814">
                  <c:v>0.275799103093946</c:v>
                </c:pt>
                <c:pt idx="2815">
                  <c:v>-0.404203028133322</c:v>
                </c:pt>
                <c:pt idx="2816">
                  <c:v>0.33144804722497</c:v>
                </c:pt>
                <c:pt idx="2817">
                  <c:v>0.204515231123943</c:v>
                </c:pt>
                <c:pt idx="2818">
                  <c:v>-3.55602794895443</c:v>
                </c:pt>
                <c:pt idx="2819">
                  <c:v>-0.424150889968531</c:v>
                </c:pt>
                <c:pt idx="2820">
                  <c:v>0.228011178281376</c:v>
                </c:pt>
                <c:pt idx="2821">
                  <c:v>0.974458914394617</c:v>
                </c:pt>
                <c:pt idx="2822">
                  <c:v>-0.212007176223928</c:v>
                </c:pt>
                <c:pt idx="2823">
                  <c:v>0.239300443884793</c:v>
                </c:pt>
                <c:pt idx="2824">
                  <c:v>-0.219595776215123</c:v>
                </c:pt>
                <c:pt idx="2825">
                  <c:v>-0.616362897351916</c:v>
                </c:pt>
                <c:pt idx="2826">
                  <c:v>0.167486312365444</c:v>
                </c:pt>
                <c:pt idx="2827">
                  <c:v>0.342247928672816</c:v>
                </c:pt>
                <c:pt idx="2828">
                  <c:v>-0.716795358906563</c:v>
                </c:pt>
                <c:pt idx="2829">
                  <c:v>-3.357758961007992</c:v>
                </c:pt>
                <c:pt idx="2830">
                  <c:v>-0.661176516074782</c:v>
                </c:pt>
                <c:pt idx="2831">
                  <c:v>0.169948352821994</c:v>
                </c:pt>
                <c:pt idx="2832">
                  <c:v>-0.208255921066432</c:v>
                </c:pt>
                <c:pt idx="2833">
                  <c:v>0.221333417956466</c:v>
                </c:pt>
                <c:pt idx="2834">
                  <c:v>0.172595744470752</c:v>
                </c:pt>
                <c:pt idx="2835">
                  <c:v>0.465754481108332</c:v>
                </c:pt>
                <c:pt idx="2836">
                  <c:v>-0.536763946144539</c:v>
                </c:pt>
                <c:pt idx="2837">
                  <c:v>-0.407441736705661</c:v>
                </c:pt>
                <c:pt idx="2838">
                  <c:v>0.527501336982472</c:v>
                </c:pt>
                <c:pt idx="2839">
                  <c:v>-0.730652992127358</c:v>
                </c:pt>
                <c:pt idx="2840">
                  <c:v>-0.815210150971711</c:v>
                </c:pt>
                <c:pt idx="2841">
                  <c:v>0.519797893218216</c:v>
                </c:pt>
                <c:pt idx="2842">
                  <c:v>-0.263226890151865</c:v>
                </c:pt>
                <c:pt idx="2843">
                  <c:v>0.795577080020819</c:v>
                </c:pt>
                <c:pt idx="2844">
                  <c:v>-0.204252388141933</c:v>
                </c:pt>
                <c:pt idx="2845">
                  <c:v>0.279693434575207</c:v>
                </c:pt>
                <c:pt idx="2846">
                  <c:v>-0.573241921795591</c:v>
                </c:pt>
                <c:pt idx="2847">
                  <c:v>0.319984962780601</c:v>
                </c:pt>
                <c:pt idx="2848">
                  <c:v>-0.415184600119952</c:v>
                </c:pt>
                <c:pt idx="2849">
                  <c:v>0.217881204754188</c:v>
                </c:pt>
                <c:pt idx="2850">
                  <c:v>-0.367320632746641</c:v>
                </c:pt>
                <c:pt idx="2851">
                  <c:v>-0.234515815613271</c:v>
                </c:pt>
                <c:pt idx="2852">
                  <c:v>0.662956639575469</c:v>
                </c:pt>
                <c:pt idx="2853">
                  <c:v>-0.219648044515076</c:v>
                </c:pt>
                <c:pt idx="2854">
                  <c:v>-0.991896800052299</c:v>
                </c:pt>
                <c:pt idx="2855">
                  <c:v>0.176301110072249</c:v>
                </c:pt>
                <c:pt idx="2856">
                  <c:v>-0.210487228209798</c:v>
                </c:pt>
                <c:pt idx="2857">
                  <c:v>0.228198409764499</c:v>
                </c:pt>
                <c:pt idx="2858">
                  <c:v>0.209163749486903</c:v>
                </c:pt>
                <c:pt idx="2859">
                  <c:v>0.378506017966415</c:v>
                </c:pt>
                <c:pt idx="2860">
                  <c:v>0.352052739471146</c:v>
                </c:pt>
                <c:pt idx="2861">
                  <c:v>-0.316928960129868</c:v>
                </c:pt>
                <c:pt idx="2862">
                  <c:v>0.176446495470135</c:v>
                </c:pt>
                <c:pt idx="2863">
                  <c:v>-0.81146275199967</c:v>
                </c:pt>
                <c:pt idx="2864">
                  <c:v>0.211987808210636</c:v>
                </c:pt>
                <c:pt idx="2865">
                  <c:v>0.284103650785281</c:v>
                </c:pt>
                <c:pt idx="2866">
                  <c:v>-0.28968548552413</c:v>
                </c:pt>
                <c:pt idx="2867">
                  <c:v>-0.47994594792954</c:v>
                </c:pt>
                <c:pt idx="2868">
                  <c:v>-4.322300189611076</c:v>
                </c:pt>
                <c:pt idx="2869">
                  <c:v>0.372527892988653</c:v>
                </c:pt>
                <c:pt idx="2870">
                  <c:v>0.285870609319021</c:v>
                </c:pt>
                <c:pt idx="2871">
                  <c:v>0.324650952114981</c:v>
                </c:pt>
                <c:pt idx="2872">
                  <c:v>-0.55713432348126</c:v>
                </c:pt>
                <c:pt idx="2873">
                  <c:v>-0.502602506227363</c:v>
                </c:pt>
                <c:pt idx="2874">
                  <c:v>-0.18666374309819</c:v>
                </c:pt>
                <c:pt idx="2875">
                  <c:v>0.285867417985552</c:v>
                </c:pt>
                <c:pt idx="2876">
                  <c:v>0.128984946728871</c:v>
                </c:pt>
                <c:pt idx="2877">
                  <c:v>-0.169588067654152</c:v>
                </c:pt>
                <c:pt idx="2878">
                  <c:v>0.42578946877634</c:v>
                </c:pt>
                <c:pt idx="2879">
                  <c:v>-0.427616160044518</c:v>
                </c:pt>
                <c:pt idx="2880">
                  <c:v>0.248746584679736</c:v>
                </c:pt>
                <c:pt idx="2881">
                  <c:v>0.311374461795076</c:v>
                </c:pt>
                <c:pt idx="2882">
                  <c:v>0.256680894135554</c:v>
                </c:pt>
                <c:pt idx="2883">
                  <c:v>-0.353173032446015</c:v>
                </c:pt>
                <c:pt idx="2884">
                  <c:v>-0.23691635876752</c:v>
                </c:pt>
                <c:pt idx="2885">
                  <c:v>-0.162985660553758</c:v>
                </c:pt>
                <c:pt idx="2886">
                  <c:v>-0.420142641012079</c:v>
                </c:pt>
                <c:pt idx="2887">
                  <c:v>0.345064603837856</c:v>
                </c:pt>
                <c:pt idx="2888">
                  <c:v>0.260630733228528</c:v>
                </c:pt>
                <c:pt idx="2889">
                  <c:v>0.298428669815092</c:v>
                </c:pt>
                <c:pt idx="2890">
                  <c:v>-0.81748498314242</c:v>
                </c:pt>
                <c:pt idx="2891">
                  <c:v>-0.379416549889956</c:v>
                </c:pt>
                <c:pt idx="2892">
                  <c:v>0.346290859182532</c:v>
                </c:pt>
                <c:pt idx="2893">
                  <c:v>-0.149787307895711</c:v>
                </c:pt>
                <c:pt idx="2894">
                  <c:v>-0.629533421368221</c:v>
                </c:pt>
                <c:pt idx="2895">
                  <c:v>0.400832723921302</c:v>
                </c:pt>
                <c:pt idx="2896">
                  <c:v>1.327350660586775</c:v>
                </c:pt>
                <c:pt idx="2897">
                  <c:v>-0.0833844968483167</c:v>
                </c:pt>
                <c:pt idx="2898">
                  <c:v>-1.19069974804851</c:v>
                </c:pt>
                <c:pt idx="2899">
                  <c:v>0.598930797022311</c:v>
                </c:pt>
                <c:pt idx="2900">
                  <c:v>0.421633477367754</c:v>
                </c:pt>
                <c:pt idx="2901">
                  <c:v>-0.46914594233397</c:v>
                </c:pt>
                <c:pt idx="2902">
                  <c:v>1.015834912132038</c:v>
                </c:pt>
                <c:pt idx="2903">
                  <c:v>0.260281532803808</c:v>
                </c:pt>
                <c:pt idx="2904">
                  <c:v>0.321192545697799</c:v>
                </c:pt>
                <c:pt idx="2905">
                  <c:v>-0.440178357109379</c:v>
                </c:pt>
                <c:pt idx="2906">
                  <c:v>0.58884080103031</c:v>
                </c:pt>
                <c:pt idx="2907">
                  <c:v>0.960947452464068</c:v>
                </c:pt>
                <c:pt idx="2908">
                  <c:v>0.581552169561418</c:v>
                </c:pt>
                <c:pt idx="2909">
                  <c:v>-0.232699167683297</c:v>
                </c:pt>
                <c:pt idx="2910">
                  <c:v>0.309769309263205</c:v>
                </c:pt>
                <c:pt idx="2911">
                  <c:v>-0.135303118579413</c:v>
                </c:pt>
                <c:pt idx="2912">
                  <c:v>0.253309300155788</c:v>
                </c:pt>
                <c:pt idx="2913">
                  <c:v>-0.390579203043421</c:v>
                </c:pt>
                <c:pt idx="2914">
                  <c:v>-0.263853770256368</c:v>
                </c:pt>
                <c:pt idx="2915">
                  <c:v>1.05212047398729</c:v>
                </c:pt>
                <c:pt idx="2916">
                  <c:v>-0.414504098899306</c:v>
                </c:pt>
                <c:pt idx="2917">
                  <c:v>-0.392628500380024</c:v>
                </c:pt>
                <c:pt idx="2918">
                  <c:v>0.205117408845208</c:v>
                </c:pt>
                <c:pt idx="2919">
                  <c:v>-0.371742344739947</c:v>
                </c:pt>
                <c:pt idx="2920">
                  <c:v>-0.791966808579306</c:v>
                </c:pt>
                <c:pt idx="2921">
                  <c:v>0.66007722556673</c:v>
                </c:pt>
                <c:pt idx="2922">
                  <c:v>0.434547544443819</c:v>
                </c:pt>
                <c:pt idx="2923">
                  <c:v>0.274937686013099</c:v>
                </c:pt>
                <c:pt idx="2924">
                  <c:v>0.324028377804521</c:v>
                </c:pt>
                <c:pt idx="2925">
                  <c:v>-0.192725429680229</c:v>
                </c:pt>
                <c:pt idx="2926">
                  <c:v>-0.200775744109032</c:v>
                </c:pt>
                <c:pt idx="2927">
                  <c:v>-0.568164111582419</c:v>
                </c:pt>
                <c:pt idx="2928">
                  <c:v>0.275749838278642</c:v>
                </c:pt>
                <c:pt idx="2929">
                  <c:v>-0.365913495341629</c:v>
                </c:pt>
                <c:pt idx="2930">
                  <c:v>-0.233270770036747</c:v>
                </c:pt>
                <c:pt idx="2931">
                  <c:v>0.165499586223983</c:v>
                </c:pt>
                <c:pt idx="2932">
                  <c:v>-2.822008489545596</c:v>
                </c:pt>
                <c:pt idx="2933">
                  <c:v>0.280658899958897</c:v>
                </c:pt>
                <c:pt idx="2934">
                  <c:v>0.232929431058911</c:v>
                </c:pt>
                <c:pt idx="2935">
                  <c:v>-0.317655224921777</c:v>
                </c:pt>
                <c:pt idx="2936">
                  <c:v>-0.355154235652267</c:v>
                </c:pt>
                <c:pt idx="2937">
                  <c:v>-0.2742159078784</c:v>
                </c:pt>
                <c:pt idx="2938">
                  <c:v>0.417572646364829</c:v>
                </c:pt>
                <c:pt idx="2939">
                  <c:v>-0.205905151636241</c:v>
                </c:pt>
                <c:pt idx="2940">
                  <c:v>0.536148334080417</c:v>
                </c:pt>
                <c:pt idx="2941">
                  <c:v>0.332145311134148</c:v>
                </c:pt>
                <c:pt idx="2942">
                  <c:v>0.25139237223538</c:v>
                </c:pt>
                <c:pt idx="2943">
                  <c:v>0.436527342586706</c:v>
                </c:pt>
                <c:pt idx="2944">
                  <c:v>0.35657030798072</c:v>
                </c:pt>
                <c:pt idx="2945">
                  <c:v>0.980771115488779</c:v>
                </c:pt>
                <c:pt idx="2946">
                  <c:v>-0.455264567178704</c:v>
                </c:pt>
                <c:pt idx="2947">
                  <c:v>0.203116050162083</c:v>
                </c:pt>
                <c:pt idx="2948">
                  <c:v>0.207215109919574</c:v>
                </c:pt>
                <c:pt idx="2949">
                  <c:v>0.299328884776197</c:v>
                </c:pt>
                <c:pt idx="2950">
                  <c:v>-0.151299273354363</c:v>
                </c:pt>
                <c:pt idx="2951">
                  <c:v>-0.406836747017703</c:v>
                </c:pt>
                <c:pt idx="2952">
                  <c:v>-0.413523330331266</c:v>
                </c:pt>
                <c:pt idx="2953">
                  <c:v>0.614875745614256</c:v>
                </c:pt>
                <c:pt idx="2954">
                  <c:v>-0.204844638167762</c:v>
                </c:pt>
                <c:pt idx="2955">
                  <c:v>0.250977903362522</c:v>
                </c:pt>
                <c:pt idx="2956">
                  <c:v>0.214397610327608</c:v>
                </c:pt>
                <c:pt idx="2957">
                  <c:v>-0.182339747845984</c:v>
                </c:pt>
                <c:pt idx="2958">
                  <c:v>-0.303283454808897</c:v>
                </c:pt>
                <c:pt idx="2959">
                  <c:v>-0.452839058817533</c:v>
                </c:pt>
                <c:pt idx="2960">
                  <c:v>0.428547763336437</c:v>
                </c:pt>
                <c:pt idx="2961">
                  <c:v>-0.295200360815056</c:v>
                </c:pt>
                <c:pt idx="2962">
                  <c:v>-0.0896189361442045</c:v>
                </c:pt>
                <c:pt idx="2963">
                  <c:v>0.344278420509706</c:v>
                </c:pt>
                <c:pt idx="2964">
                  <c:v>-0.444153926152296</c:v>
                </c:pt>
                <c:pt idx="2965">
                  <c:v>-0.133992147621845</c:v>
                </c:pt>
                <c:pt idx="2966">
                  <c:v>0.745062439337077</c:v>
                </c:pt>
                <c:pt idx="2967">
                  <c:v>-0.431827448373771</c:v>
                </c:pt>
                <c:pt idx="2968">
                  <c:v>0.688269125911083</c:v>
                </c:pt>
                <c:pt idx="2969">
                  <c:v>0.63333589810074</c:v>
                </c:pt>
                <c:pt idx="2970">
                  <c:v>0.268309990073936</c:v>
                </c:pt>
                <c:pt idx="2971">
                  <c:v>-0.352251061947682</c:v>
                </c:pt>
                <c:pt idx="2972">
                  <c:v>-0.227089672125989</c:v>
                </c:pt>
                <c:pt idx="2973">
                  <c:v>-0.545225480030371</c:v>
                </c:pt>
                <c:pt idx="2974">
                  <c:v>-2.496285232652739</c:v>
                </c:pt>
                <c:pt idx="2975">
                  <c:v>-0.164196238409104</c:v>
                </c:pt>
                <c:pt idx="2976">
                  <c:v>-0.22741254861166</c:v>
                </c:pt>
                <c:pt idx="2977">
                  <c:v>-0.245336047423024</c:v>
                </c:pt>
                <c:pt idx="2978">
                  <c:v>0.77268876650816</c:v>
                </c:pt>
                <c:pt idx="2979">
                  <c:v>-3.2859925961046</c:v>
                </c:pt>
                <c:pt idx="2980">
                  <c:v>0.243065072014781</c:v>
                </c:pt>
                <c:pt idx="2981">
                  <c:v>0.182622252688691</c:v>
                </c:pt>
                <c:pt idx="2982">
                  <c:v>-4.875210013318219</c:v>
                </c:pt>
                <c:pt idx="2983">
                  <c:v>0.242364344330579</c:v>
                </c:pt>
                <c:pt idx="2984">
                  <c:v>0.213375463554512</c:v>
                </c:pt>
                <c:pt idx="2985">
                  <c:v>-0.318724454816397</c:v>
                </c:pt>
                <c:pt idx="2986">
                  <c:v>-0.235974862447127</c:v>
                </c:pt>
                <c:pt idx="2987">
                  <c:v>-0.550240814222137</c:v>
                </c:pt>
                <c:pt idx="2988">
                  <c:v>-1.920816390659671</c:v>
                </c:pt>
                <c:pt idx="2989">
                  <c:v>-0.239953739832516</c:v>
                </c:pt>
                <c:pt idx="2990">
                  <c:v>-0.421936759935212</c:v>
                </c:pt>
                <c:pt idx="2991">
                  <c:v>0.590816351413927</c:v>
                </c:pt>
                <c:pt idx="2992">
                  <c:v>-0.228111080410184</c:v>
                </c:pt>
                <c:pt idx="2993">
                  <c:v>-0.264012737391577</c:v>
                </c:pt>
                <c:pt idx="2994">
                  <c:v>-0.836677028590017</c:v>
                </c:pt>
                <c:pt idx="2995">
                  <c:v>-0.533217233768784</c:v>
                </c:pt>
                <c:pt idx="2996">
                  <c:v>-0.116343029170542</c:v>
                </c:pt>
                <c:pt idx="2997">
                  <c:v>-0.296572957986826</c:v>
                </c:pt>
                <c:pt idx="2998">
                  <c:v>-0.42556253548735</c:v>
                </c:pt>
                <c:pt idx="2999">
                  <c:v>-0.215726610151028</c:v>
                </c:pt>
                <c:pt idx="3000">
                  <c:v>-0.488174689623068</c:v>
                </c:pt>
                <c:pt idx="3001">
                  <c:v>0.459633105042177</c:v>
                </c:pt>
                <c:pt idx="3002">
                  <c:v>-0.208113343994734</c:v>
                </c:pt>
                <c:pt idx="3003">
                  <c:v>-1.201311098422575</c:v>
                </c:pt>
                <c:pt idx="3004">
                  <c:v>-0.157463222956403</c:v>
                </c:pt>
                <c:pt idx="3005">
                  <c:v>-0.177286473229769</c:v>
                </c:pt>
                <c:pt idx="3006">
                  <c:v>-0.244684918156372</c:v>
                </c:pt>
                <c:pt idx="3007">
                  <c:v>-0.210656379961514</c:v>
                </c:pt>
                <c:pt idx="3008">
                  <c:v>-0.359155620340941</c:v>
                </c:pt>
                <c:pt idx="3009">
                  <c:v>0.216283903369338</c:v>
                </c:pt>
                <c:pt idx="3010">
                  <c:v>0.328668268204087</c:v>
                </c:pt>
                <c:pt idx="3011">
                  <c:v>-4.443139674335524</c:v>
                </c:pt>
                <c:pt idx="3012">
                  <c:v>-0.509091311970776</c:v>
                </c:pt>
                <c:pt idx="3013">
                  <c:v>0.170245016506274</c:v>
                </c:pt>
                <c:pt idx="3014">
                  <c:v>-0.43854311078578</c:v>
                </c:pt>
                <c:pt idx="3015">
                  <c:v>-0.537379098833837</c:v>
                </c:pt>
                <c:pt idx="3016">
                  <c:v>0.258998096663268</c:v>
                </c:pt>
                <c:pt idx="3017">
                  <c:v>-0.35350245039246</c:v>
                </c:pt>
                <c:pt idx="3018">
                  <c:v>0.226919276715262</c:v>
                </c:pt>
                <c:pt idx="3019">
                  <c:v>-0.282442693441873</c:v>
                </c:pt>
                <c:pt idx="3020">
                  <c:v>-0.266421494377369</c:v>
                </c:pt>
                <c:pt idx="3021">
                  <c:v>0.232261083303793</c:v>
                </c:pt>
                <c:pt idx="3022">
                  <c:v>-0.299575529918863</c:v>
                </c:pt>
                <c:pt idx="3023">
                  <c:v>0.297737568718507</c:v>
                </c:pt>
                <c:pt idx="3024">
                  <c:v>0.189016342969262</c:v>
                </c:pt>
                <c:pt idx="3025">
                  <c:v>-0.986513303407767</c:v>
                </c:pt>
                <c:pt idx="3026">
                  <c:v>-0.372573599143427</c:v>
                </c:pt>
                <c:pt idx="3027">
                  <c:v>0.996138279414181</c:v>
                </c:pt>
                <c:pt idx="3028">
                  <c:v>0.381691822841062</c:v>
                </c:pt>
                <c:pt idx="3029">
                  <c:v>-0.203169777962426</c:v>
                </c:pt>
                <c:pt idx="3030">
                  <c:v>0.764750677182664</c:v>
                </c:pt>
                <c:pt idx="3031">
                  <c:v>0.263874979712048</c:v>
                </c:pt>
                <c:pt idx="3032">
                  <c:v>0.253819251649082</c:v>
                </c:pt>
                <c:pt idx="3033">
                  <c:v>-0.857683977222719</c:v>
                </c:pt>
                <c:pt idx="3034">
                  <c:v>0.275202140754011</c:v>
                </c:pt>
                <c:pt idx="3035">
                  <c:v>0.279966466099665</c:v>
                </c:pt>
                <c:pt idx="3036">
                  <c:v>-0.176094270654831</c:v>
                </c:pt>
                <c:pt idx="3037">
                  <c:v>-0.311260848992562</c:v>
                </c:pt>
                <c:pt idx="3038">
                  <c:v>-0.160349819136646</c:v>
                </c:pt>
                <c:pt idx="3039">
                  <c:v>-0.298976309743733</c:v>
                </c:pt>
                <c:pt idx="3040">
                  <c:v>0.143405211758062</c:v>
                </c:pt>
                <c:pt idx="3041">
                  <c:v>0.321963853993038</c:v>
                </c:pt>
                <c:pt idx="3042">
                  <c:v>-1.382083648761726</c:v>
                </c:pt>
                <c:pt idx="3043">
                  <c:v>0.273549679517839</c:v>
                </c:pt>
                <c:pt idx="3044">
                  <c:v>0.816080247462892</c:v>
                </c:pt>
                <c:pt idx="3045">
                  <c:v>0.332419298218831</c:v>
                </c:pt>
                <c:pt idx="3046">
                  <c:v>0.262331812984462</c:v>
                </c:pt>
                <c:pt idx="3047">
                  <c:v>-0.24299496895712</c:v>
                </c:pt>
                <c:pt idx="3048">
                  <c:v>-0.303717802122923</c:v>
                </c:pt>
                <c:pt idx="3049">
                  <c:v>0.236023617647357</c:v>
                </c:pt>
                <c:pt idx="3050">
                  <c:v>-0.381082312589313</c:v>
                </c:pt>
                <c:pt idx="3051">
                  <c:v>0.176742160062728</c:v>
                </c:pt>
                <c:pt idx="3052">
                  <c:v>-0.239239801360559</c:v>
                </c:pt>
                <c:pt idx="3053">
                  <c:v>-0.164326274205529</c:v>
                </c:pt>
                <c:pt idx="3054">
                  <c:v>0.292675250716375</c:v>
                </c:pt>
                <c:pt idx="3055">
                  <c:v>-0.131221982313642</c:v>
                </c:pt>
                <c:pt idx="3056">
                  <c:v>0.389919918251783</c:v>
                </c:pt>
                <c:pt idx="3057">
                  <c:v>-0.266064579123579</c:v>
                </c:pt>
                <c:pt idx="3058">
                  <c:v>0.267609069634676</c:v>
                </c:pt>
                <c:pt idx="3059">
                  <c:v>-0.276074529822274</c:v>
                </c:pt>
                <c:pt idx="3060">
                  <c:v>-2.29423090442187</c:v>
                </c:pt>
                <c:pt idx="3061">
                  <c:v>-0.531958968341492</c:v>
                </c:pt>
                <c:pt idx="3062">
                  <c:v>0.551672680943875</c:v>
                </c:pt>
                <c:pt idx="3063">
                  <c:v>-0.318309522695632</c:v>
                </c:pt>
                <c:pt idx="3064">
                  <c:v>0.14810682318269</c:v>
                </c:pt>
                <c:pt idx="3065">
                  <c:v>0.327750849152825</c:v>
                </c:pt>
                <c:pt idx="3066">
                  <c:v>-0.183694257834498</c:v>
                </c:pt>
                <c:pt idx="3067">
                  <c:v>-0.231671118994125</c:v>
                </c:pt>
                <c:pt idx="3068">
                  <c:v>0.304062290894003</c:v>
                </c:pt>
                <c:pt idx="3069">
                  <c:v>-0.341324042572831</c:v>
                </c:pt>
                <c:pt idx="3070">
                  <c:v>-1.603714569550613</c:v>
                </c:pt>
                <c:pt idx="3071">
                  <c:v>-0.154453327837842</c:v>
                </c:pt>
                <c:pt idx="3072">
                  <c:v>0.307858225145625</c:v>
                </c:pt>
                <c:pt idx="3073">
                  <c:v>0.145483313608367</c:v>
                </c:pt>
                <c:pt idx="3074">
                  <c:v>0.363843864804347</c:v>
                </c:pt>
                <c:pt idx="3075">
                  <c:v>0.244248205654762</c:v>
                </c:pt>
                <c:pt idx="3076">
                  <c:v>0.344506757711908</c:v>
                </c:pt>
                <c:pt idx="3077">
                  <c:v>0.514474566743251</c:v>
                </c:pt>
                <c:pt idx="3078">
                  <c:v>-0.519736915995627</c:v>
                </c:pt>
                <c:pt idx="3079">
                  <c:v>0.952273052851216</c:v>
                </c:pt>
                <c:pt idx="3080">
                  <c:v>0.247050257681908</c:v>
                </c:pt>
                <c:pt idx="3081">
                  <c:v>0.166472398557056</c:v>
                </c:pt>
                <c:pt idx="3082">
                  <c:v>-0.234231664584211</c:v>
                </c:pt>
                <c:pt idx="3083">
                  <c:v>0.538061900626721</c:v>
                </c:pt>
                <c:pt idx="3084">
                  <c:v>-0.119282469105174</c:v>
                </c:pt>
                <c:pt idx="3085">
                  <c:v>0.222172294888301</c:v>
                </c:pt>
                <c:pt idx="3086">
                  <c:v>0.232391286653536</c:v>
                </c:pt>
                <c:pt idx="3087">
                  <c:v>0.274847166020459</c:v>
                </c:pt>
                <c:pt idx="3088">
                  <c:v>-0.967005559754759</c:v>
                </c:pt>
                <c:pt idx="3089">
                  <c:v>0.284318605029148</c:v>
                </c:pt>
                <c:pt idx="3090">
                  <c:v>0.214341050260353</c:v>
                </c:pt>
                <c:pt idx="3091">
                  <c:v>-0.537900177268111</c:v>
                </c:pt>
                <c:pt idx="3092">
                  <c:v>-0.398091519288444</c:v>
                </c:pt>
                <c:pt idx="3093">
                  <c:v>0.194533506586549</c:v>
                </c:pt>
                <c:pt idx="3094">
                  <c:v>-0.364442819981956</c:v>
                </c:pt>
                <c:pt idx="3095">
                  <c:v>-0.190680978573548</c:v>
                </c:pt>
                <c:pt idx="3096">
                  <c:v>0.316694903888082</c:v>
                </c:pt>
                <c:pt idx="3097">
                  <c:v>-0.421351751401204</c:v>
                </c:pt>
                <c:pt idx="3098">
                  <c:v>-0.426430263911255</c:v>
                </c:pt>
                <c:pt idx="3099">
                  <c:v>-0.188737755792081</c:v>
                </c:pt>
                <c:pt idx="3100">
                  <c:v>0.713635862650797</c:v>
                </c:pt>
                <c:pt idx="3101">
                  <c:v>-0.204944442388074</c:v>
                </c:pt>
                <c:pt idx="3102">
                  <c:v>0.396388421349504</c:v>
                </c:pt>
                <c:pt idx="3103">
                  <c:v>0.296693407092981</c:v>
                </c:pt>
                <c:pt idx="3104">
                  <c:v>0.18681699076294</c:v>
                </c:pt>
                <c:pt idx="3105">
                  <c:v>-0.559147363120519</c:v>
                </c:pt>
                <c:pt idx="3106">
                  <c:v>0.248312233999395</c:v>
                </c:pt>
                <c:pt idx="3107">
                  <c:v>0.305487456791639</c:v>
                </c:pt>
                <c:pt idx="3108">
                  <c:v>-0.220692386751805</c:v>
                </c:pt>
                <c:pt idx="3109">
                  <c:v>1.095314354879023</c:v>
                </c:pt>
                <c:pt idx="3110">
                  <c:v>-0.215499624169902</c:v>
                </c:pt>
                <c:pt idx="3111">
                  <c:v>-0.237480314790194</c:v>
                </c:pt>
                <c:pt idx="3112">
                  <c:v>-0.141039276589746</c:v>
                </c:pt>
                <c:pt idx="3113">
                  <c:v>-1.273292142012873</c:v>
                </c:pt>
                <c:pt idx="3114">
                  <c:v>-0.650002919916701</c:v>
                </c:pt>
                <c:pt idx="3115">
                  <c:v>0.466494419121687</c:v>
                </c:pt>
                <c:pt idx="3116">
                  <c:v>0.21018487818167</c:v>
                </c:pt>
                <c:pt idx="3117">
                  <c:v>0.112228782840524</c:v>
                </c:pt>
                <c:pt idx="3118">
                  <c:v>0.166367765520465</c:v>
                </c:pt>
                <c:pt idx="3119">
                  <c:v>0.114216857980643</c:v>
                </c:pt>
                <c:pt idx="3120">
                  <c:v>0.330088678086859</c:v>
                </c:pt>
                <c:pt idx="3121">
                  <c:v>-0.329337842737875</c:v>
                </c:pt>
                <c:pt idx="3122">
                  <c:v>-0.486407919585983</c:v>
                </c:pt>
                <c:pt idx="3123">
                  <c:v>0.274580429671553</c:v>
                </c:pt>
                <c:pt idx="3124">
                  <c:v>-0.378582602681056</c:v>
                </c:pt>
                <c:pt idx="3125">
                  <c:v>-0.456929195996512</c:v>
                </c:pt>
                <c:pt idx="3126">
                  <c:v>-5.619082513593184</c:v>
                </c:pt>
                <c:pt idx="3127">
                  <c:v>-0.216512356080208</c:v>
                </c:pt>
                <c:pt idx="3128">
                  <c:v>0.76305701407958</c:v>
                </c:pt>
                <c:pt idx="3129">
                  <c:v>0.755590237551219</c:v>
                </c:pt>
                <c:pt idx="3130">
                  <c:v>-0.229802413251814</c:v>
                </c:pt>
                <c:pt idx="3131">
                  <c:v>0.329347771011012</c:v>
                </c:pt>
                <c:pt idx="3132">
                  <c:v>-0.393541715771251</c:v>
                </c:pt>
                <c:pt idx="3133">
                  <c:v>-0.175479478256175</c:v>
                </c:pt>
                <c:pt idx="3134">
                  <c:v>0.25994501798091</c:v>
                </c:pt>
                <c:pt idx="3135">
                  <c:v>0.584398329720432</c:v>
                </c:pt>
                <c:pt idx="3136">
                  <c:v>0.327090562832821</c:v>
                </c:pt>
                <c:pt idx="3137">
                  <c:v>-0.411719645115755</c:v>
                </c:pt>
                <c:pt idx="3138">
                  <c:v>0.537399500452905</c:v>
                </c:pt>
                <c:pt idx="3139">
                  <c:v>0.487128619332333</c:v>
                </c:pt>
                <c:pt idx="3140">
                  <c:v>0.303772770633606</c:v>
                </c:pt>
                <c:pt idx="3141">
                  <c:v>-0.276785890217497</c:v>
                </c:pt>
                <c:pt idx="3142">
                  <c:v>0.792120538720442</c:v>
                </c:pt>
                <c:pt idx="3143">
                  <c:v>-4.134554266208887</c:v>
                </c:pt>
                <c:pt idx="3144">
                  <c:v>0.135480509647836</c:v>
                </c:pt>
                <c:pt idx="3145">
                  <c:v>-0.445064095753697</c:v>
                </c:pt>
                <c:pt idx="3146">
                  <c:v>-0.229471934743972</c:v>
                </c:pt>
                <c:pt idx="3147">
                  <c:v>-0.428891137637421</c:v>
                </c:pt>
                <c:pt idx="3148">
                  <c:v>0.243775916524825</c:v>
                </c:pt>
                <c:pt idx="3149">
                  <c:v>-1.128537392095897</c:v>
                </c:pt>
                <c:pt idx="3150">
                  <c:v>0.576635809349037</c:v>
                </c:pt>
                <c:pt idx="3151">
                  <c:v>-4.909580958451544</c:v>
                </c:pt>
                <c:pt idx="3152">
                  <c:v>0.402572003684832</c:v>
                </c:pt>
                <c:pt idx="3153">
                  <c:v>-0.290108083355309</c:v>
                </c:pt>
                <c:pt idx="3154">
                  <c:v>-0.901296877889217</c:v>
                </c:pt>
                <c:pt idx="3155">
                  <c:v>0.2644386512083</c:v>
                </c:pt>
                <c:pt idx="3156">
                  <c:v>0.214590468374336</c:v>
                </c:pt>
                <c:pt idx="3157">
                  <c:v>-0.328319337300064</c:v>
                </c:pt>
                <c:pt idx="3158">
                  <c:v>0.242581202127913</c:v>
                </c:pt>
                <c:pt idx="3159">
                  <c:v>0.241971607001691</c:v>
                </c:pt>
                <c:pt idx="3160">
                  <c:v>-0.281916588584478</c:v>
                </c:pt>
                <c:pt idx="3161">
                  <c:v>0.267221511248709</c:v>
                </c:pt>
                <c:pt idx="3162">
                  <c:v>0.348493391387253</c:v>
                </c:pt>
                <c:pt idx="3163">
                  <c:v>0.852839050616266</c:v>
                </c:pt>
                <c:pt idx="3164">
                  <c:v>0.496472334780464</c:v>
                </c:pt>
                <c:pt idx="3165">
                  <c:v>0.27711144183245</c:v>
                </c:pt>
                <c:pt idx="3166">
                  <c:v>-0.977523030254555</c:v>
                </c:pt>
                <c:pt idx="3167">
                  <c:v>-0.953588040245733</c:v>
                </c:pt>
                <c:pt idx="3168">
                  <c:v>-0.259105936856595</c:v>
                </c:pt>
                <c:pt idx="3169">
                  <c:v>0.272452648106914</c:v>
                </c:pt>
                <c:pt idx="3170">
                  <c:v>-0.141745042351457</c:v>
                </c:pt>
                <c:pt idx="3171">
                  <c:v>0.556342095426688</c:v>
                </c:pt>
                <c:pt idx="3172">
                  <c:v>0.227144584525037</c:v>
                </c:pt>
                <c:pt idx="3173">
                  <c:v>-0.358152995164639</c:v>
                </c:pt>
                <c:pt idx="3174">
                  <c:v>0.194642617160728</c:v>
                </c:pt>
                <c:pt idx="3175">
                  <c:v>0.494348359874754</c:v>
                </c:pt>
                <c:pt idx="3176">
                  <c:v>-0.508891321131902</c:v>
                </c:pt>
                <c:pt idx="3177">
                  <c:v>0.535288980469737</c:v>
                </c:pt>
                <c:pt idx="3178">
                  <c:v>0.187353148322785</c:v>
                </c:pt>
                <c:pt idx="3179">
                  <c:v>0.171885256732892</c:v>
                </c:pt>
                <c:pt idx="3180">
                  <c:v>-0.378375695788612</c:v>
                </c:pt>
                <c:pt idx="3181">
                  <c:v>0.871220360650973</c:v>
                </c:pt>
                <c:pt idx="3182">
                  <c:v>0.189214726525877</c:v>
                </c:pt>
                <c:pt idx="3183">
                  <c:v>0.195204161270912</c:v>
                </c:pt>
                <c:pt idx="3184">
                  <c:v>-0.269842053066129</c:v>
                </c:pt>
                <c:pt idx="3185">
                  <c:v>0.183145031751773</c:v>
                </c:pt>
                <c:pt idx="3186">
                  <c:v>0.210025113651559</c:v>
                </c:pt>
                <c:pt idx="3187">
                  <c:v>-0.91797663377854</c:v>
                </c:pt>
                <c:pt idx="3188">
                  <c:v>0.198606061393785</c:v>
                </c:pt>
                <c:pt idx="3189">
                  <c:v>0.325784447527499</c:v>
                </c:pt>
                <c:pt idx="3190">
                  <c:v>-0.246297868812646</c:v>
                </c:pt>
                <c:pt idx="3191">
                  <c:v>-0.148500004577872</c:v>
                </c:pt>
                <c:pt idx="3192">
                  <c:v>-0.290349563792269</c:v>
                </c:pt>
                <c:pt idx="3193">
                  <c:v>-0.623505860647869</c:v>
                </c:pt>
                <c:pt idx="3194">
                  <c:v>-0.647663049328344</c:v>
                </c:pt>
                <c:pt idx="3195">
                  <c:v>0.689339072481365</c:v>
                </c:pt>
                <c:pt idx="3196">
                  <c:v>-0.151945783673082</c:v>
                </c:pt>
                <c:pt idx="3197">
                  <c:v>-0.277643830126895</c:v>
                </c:pt>
                <c:pt idx="3198">
                  <c:v>0.709463631445346</c:v>
                </c:pt>
                <c:pt idx="3199">
                  <c:v>-0.434234586857303</c:v>
                </c:pt>
                <c:pt idx="3200">
                  <c:v>-0.28772787732063</c:v>
                </c:pt>
                <c:pt idx="3201">
                  <c:v>-0.223058638668934</c:v>
                </c:pt>
                <c:pt idx="3202">
                  <c:v>-0.192143424632265</c:v>
                </c:pt>
                <c:pt idx="3203">
                  <c:v>0.31001352196593</c:v>
                </c:pt>
                <c:pt idx="3204">
                  <c:v>0.206154634841912</c:v>
                </c:pt>
                <c:pt idx="3205">
                  <c:v>0.243619121450138</c:v>
                </c:pt>
                <c:pt idx="3206">
                  <c:v>-0.529559235097067</c:v>
                </c:pt>
                <c:pt idx="3207">
                  <c:v>-0.570326533905163</c:v>
                </c:pt>
                <c:pt idx="3208">
                  <c:v>1.190879893422026</c:v>
                </c:pt>
                <c:pt idx="3209">
                  <c:v>0.284588582518922</c:v>
                </c:pt>
                <c:pt idx="3210">
                  <c:v>0.717959114305709</c:v>
                </c:pt>
                <c:pt idx="3211">
                  <c:v>-0.139839767183203</c:v>
                </c:pt>
                <c:pt idx="3212">
                  <c:v>-0.352181956294258</c:v>
                </c:pt>
                <c:pt idx="3213">
                  <c:v>0.264026481288496</c:v>
                </c:pt>
                <c:pt idx="3214">
                  <c:v>-0.51930502314105</c:v>
                </c:pt>
                <c:pt idx="3215">
                  <c:v>0.475874295504557</c:v>
                </c:pt>
                <c:pt idx="3216">
                  <c:v>0.236670893115319</c:v>
                </c:pt>
                <c:pt idx="3217">
                  <c:v>0.117864573812658</c:v>
                </c:pt>
                <c:pt idx="3218">
                  <c:v>0.183419530738762</c:v>
                </c:pt>
                <c:pt idx="3219">
                  <c:v>0.602695558622133</c:v>
                </c:pt>
                <c:pt idx="3220">
                  <c:v>-0.207402749288046</c:v>
                </c:pt>
                <c:pt idx="3221">
                  <c:v>-0.304536168441717</c:v>
                </c:pt>
                <c:pt idx="3222">
                  <c:v>-0.38152615539793</c:v>
                </c:pt>
                <c:pt idx="3223">
                  <c:v>-1.037766785822314</c:v>
                </c:pt>
                <c:pt idx="3224">
                  <c:v>0.28570765023177</c:v>
                </c:pt>
                <c:pt idx="3225">
                  <c:v>0.269704742267754</c:v>
                </c:pt>
                <c:pt idx="3226">
                  <c:v>-0.183071917916209</c:v>
                </c:pt>
                <c:pt idx="3227">
                  <c:v>0.279333910839221</c:v>
                </c:pt>
                <c:pt idx="3228">
                  <c:v>-0.289384473877956</c:v>
                </c:pt>
                <c:pt idx="3229">
                  <c:v>-0.390290820110339</c:v>
                </c:pt>
                <c:pt idx="3230">
                  <c:v>0.348561366134457</c:v>
                </c:pt>
                <c:pt idx="3231">
                  <c:v>0.287530683066371</c:v>
                </c:pt>
                <c:pt idx="3232">
                  <c:v>0.424250970379282</c:v>
                </c:pt>
                <c:pt idx="3233">
                  <c:v>-0.243269931313839</c:v>
                </c:pt>
                <c:pt idx="3234">
                  <c:v>-0.19300121623175</c:v>
                </c:pt>
                <c:pt idx="3235">
                  <c:v>-0.324438985526699</c:v>
                </c:pt>
                <c:pt idx="3236">
                  <c:v>0.208287559292575</c:v>
                </c:pt>
                <c:pt idx="3237">
                  <c:v>0.260215198170001</c:v>
                </c:pt>
                <c:pt idx="3238">
                  <c:v>0.211500184317816</c:v>
                </c:pt>
                <c:pt idx="3239">
                  <c:v>0.461846739137383</c:v>
                </c:pt>
                <c:pt idx="3240">
                  <c:v>-0.853066294358067</c:v>
                </c:pt>
                <c:pt idx="3241">
                  <c:v>-0.176180740319522</c:v>
                </c:pt>
                <c:pt idx="3242">
                  <c:v>-0.192333754985899</c:v>
                </c:pt>
                <c:pt idx="3243">
                  <c:v>0.196205555323984</c:v>
                </c:pt>
                <c:pt idx="3244">
                  <c:v>0.288404824556126</c:v>
                </c:pt>
                <c:pt idx="3245">
                  <c:v>0.528805261536885</c:v>
                </c:pt>
                <c:pt idx="3246">
                  <c:v>-0.377537441584326</c:v>
                </c:pt>
                <c:pt idx="3247">
                  <c:v>0.45112891694474</c:v>
                </c:pt>
                <c:pt idx="3248">
                  <c:v>0.446506352565277</c:v>
                </c:pt>
                <c:pt idx="3249">
                  <c:v>-1.40145901336361</c:v>
                </c:pt>
                <c:pt idx="3250">
                  <c:v>-1.12878867075119</c:v>
                </c:pt>
                <c:pt idx="3251">
                  <c:v>-0.867025176551392</c:v>
                </c:pt>
                <c:pt idx="3252">
                  <c:v>-0.128426396096739</c:v>
                </c:pt>
                <c:pt idx="3253">
                  <c:v>0.687394379143541</c:v>
                </c:pt>
                <c:pt idx="3254">
                  <c:v>0.244986055514413</c:v>
                </c:pt>
                <c:pt idx="3255">
                  <c:v>0.32802185111553</c:v>
                </c:pt>
                <c:pt idx="3256">
                  <c:v>-0.270521687863065</c:v>
                </c:pt>
                <c:pt idx="3257">
                  <c:v>-1.944681993631747</c:v>
                </c:pt>
                <c:pt idx="3258">
                  <c:v>0.165407423731732</c:v>
                </c:pt>
                <c:pt idx="3259">
                  <c:v>0.48734869285108</c:v>
                </c:pt>
                <c:pt idx="3260">
                  <c:v>0.332043886524018</c:v>
                </c:pt>
                <c:pt idx="3261">
                  <c:v>0.254780409871846</c:v>
                </c:pt>
                <c:pt idx="3262">
                  <c:v>0.240642798640328</c:v>
                </c:pt>
                <c:pt idx="3263">
                  <c:v>-0.161502628785838</c:v>
                </c:pt>
                <c:pt idx="3264">
                  <c:v>-0.944062699094479</c:v>
                </c:pt>
                <c:pt idx="3265">
                  <c:v>-0.26012218540957</c:v>
                </c:pt>
                <c:pt idx="3266">
                  <c:v>-1.128408046504884</c:v>
                </c:pt>
                <c:pt idx="3267">
                  <c:v>0.198538046624382</c:v>
                </c:pt>
                <c:pt idx="3268">
                  <c:v>-0.382339296663156</c:v>
                </c:pt>
                <c:pt idx="3269">
                  <c:v>-0.487165028281404</c:v>
                </c:pt>
                <c:pt idx="3270">
                  <c:v>0.317174721375796</c:v>
                </c:pt>
                <c:pt idx="3271">
                  <c:v>-0.207636906882748</c:v>
                </c:pt>
                <c:pt idx="3272">
                  <c:v>-0.394244942783776</c:v>
                </c:pt>
                <c:pt idx="3273">
                  <c:v>0.18856806644915</c:v>
                </c:pt>
                <c:pt idx="3274">
                  <c:v>-1.103938563650292</c:v>
                </c:pt>
                <c:pt idx="3275">
                  <c:v>-0.560379262690791</c:v>
                </c:pt>
                <c:pt idx="3276">
                  <c:v>0.252299614480245</c:v>
                </c:pt>
                <c:pt idx="3277">
                  <c:v>0.304626788150969</c:v>
                </c:pt>
                <c:pt idx="3278">
                  <c:v>0.415035242692764</c:v>
                </c:pt>
                <c:pt idx="3279">
                  <c:v>-0.309213331464433</c:v>
                </c:pt>
                <c:pt idx="3280">
                  <c:v>-0.139714211437988</c:v>
                </c:pt>
                <c:pt idx="3281">
                  <c:v>-1.033445343406051</c:v>
                </c:pt>
                <c:pt idx="3282">
                  <c:v>-0.195707215628651</c:v>
                </c:pt>
                <c:pt idx="3283">
                  <c:v>0.153622432816519</c:v>
                </c:pt>
                <c:pt idx="3284">
                  <c:v>0.440121961665286</c:v>
                </c:pt>
                <c:pt idx="3285">
                  <c:v>-0.37400341567094</c:v>
                </c:pt>
                <c:pt idx="3286">
                  <c:v>0.441728807244896</c:v>
                </c:pt>
                <c:pt idx="3287">
                  <c:v>-0.320630697085803</c:v>
                </c:pt>
                <c:pt idx="3288">
                  <c:v>-0.277937066961185</c:v>
                </c:pt>
                <c:pt idx="3289">
                  <c:v>-1.494389258385294</c:v>
                </c:pt>
                <c:pt idx="3290">
                  <c:v>0.257659570579211</c:v>
                </c:pt>
                <c:pt idx="3291">
                  <c:v>0.349872444377926</c:v>
                </c:pt>
                <c:pt idx="3292">
                  <c:v>-0.27945588459581</c:v>
                </c:pt>
                <c:pt idx="3293">
                  <c:v>0.250095553547847</c:v>
                </c:pt>
                <c:pt idx="3294">
                  <c:v>-0.439062066515773</c:v>
                </c:pt>
                <c:pt idx="3295">
                  <c:v>0.22168133372135</c:v>
                </c:pt>
                <c:pt idx="3296">
                  <c:v>0.501196865784822</c:v>
                </c:pt>
                <c:pt idx="3297">
                  <c:v>-0.690087881931681</c:v>
                </c:pt>
                <c:pt idx="3298">
                  <c:v>-0.188203643896932</c:v>
                </c:pt>
                <c:pt idx="3299">
                  <c:v>0.359637583139985</c:v>
                </c:pt>
                <c:pt idx="3300">
                  <c:v>0.278560847926448</c:v>
                </c:pt>
                <c:pt idx="3301">
                  <c:v>0.287722208592978</c:v>
                </c:pt>
                <c:pt idx="3302">
                  <c:v>-0.534229198554386</c:v>
                </c:pt>
                <c:pt idx="3303">
                  <c:v>0.293935042030021</c:v>
                </c:pt>
                <c:pt idx="3304">
                  <c:v>0.336393173614419</c:v>
                </c:pt>
                <c:pt idx="3305">
                  <c:v>0.230772053958059</c:v>
                </c:pt>
                <c:pt idx="3306">
                  <c:v>0.146587513421127</c:v>
                </c:pt>
                <c:pt idx="3307">
                  <c:v>-0.480861682934337</c:v>
                </c:pt>
                <c:pt idx="3308">
                  <c:v>0.35745796313237</c:v>
                </c:pt>
                <c:pt idx="3309">
                  <c:v>0.170619412922395</c:v>
                </c:pt>
                <c:pt idx="3310">
                  <c:v>0.245084790897645</c:v>
                </c:pt>
                <c:pt idx="3311">
                  <c:v>-0.169572838176848</c:v>
                </c:pt>
                <c:pt idx="3312">
                  <c:v>-0.220766430321925</c:v>
                </c:pt>
                <c:pt idx="3313">
                  <c:v>0.312014276818401</c:v>
                </c:pt>
                <c:pt idx="3314">
                  <c:v>0.309406250639411</c:v>
                </c:pt>
                <c:pt idx="3315">
                  <c:v>0.176427344988858</c:v>
                </c:pt>
                <c:pt idx="3316">
                  <c:v>0.14680051691138</c:v>
                </c:pt>
                <c:pt idx="3317">
                  <c:v>-0.310707063101536</c:v>
                </c:pt>
                <c:pt idx="3318">
                  <c:v>0.152688947956624</c:v>
                </c:pt>
                <c:pt idx="3319">
                  <c:v>-0.562964667667548</c:v>
                </c:pt>
                <c:pt idx="3320">
                  <c:v>-0.316046951519391</c:v>
                </c:pt>
                <c:pt idx="3321">
                  <c:v>-0.127194947137897</c:v>
                </c:pt>
                <c:pt idx="3322">
                  <c:v>0.193413870205923</c:v>
                </c:pt>
                <c:pt idx="3323">
                  <c:v>0.220730147238335</c:v>
                </c:pt>
                <c:pt idx="3324">
                  <c:v>0.188321645746163</c:v>
                </c:pt>
                <c:pt idx="3325">
                  <c:v>-0.121783108362273</c:v>
                </c:pt>
                <c:pt idx="3326">
                  <c:v>0.147493652489967</c:v>
                </c:pt>
                <c:pt idx="3327">
                  <c:v>0.195191852286974</c:v>
                </c:pt>
                <c:pt idx="3328">
                  <c:v>0.214788338246114</c:v>
                </c:pt>
                <c:pt idx="3329">
                  <c:v>0.295811569462068</c:v>
                </c:pt>
                <c:pt idx="3330">
                  <c:v>-0.304453369471058</c:v>
                </c:pt>
                <c:pt idx="3331">
                  <c:v>0.531866162933065</c:v>
                </c:pt>
                <c:pt idx="3332">
                  <c:v>0.286491943063393</c:v>
                </c:pt>
                <c:pt idx="3333">
                  <c:v>0.223255965848616</c:v>
                </c:pt>
                <c:pt idx="3334">
                  <c:v>0.912367501007207</c:v>
                </c:pt>
                <c:pt idx="3335">
                  <c:v>-0.113218138354439</c:v>
                </c:pt>
                <c:pt idx="3336">
                  <c:v>0.373449966515769</c:v>
                </c:pt>
                <c:pt idx="3337">
                  <c:v>-0.302243774020741</c:v>
                </c:pt>
                <c:pt idx="3338">
                  <c:v>0.232964226733428</c:v>
                </c:pt>
                <c:pt idx="3339">
                  <c:v>0.215580069590058</c:v>
                </c:pt>
                <c:pt idx="3340">
                  <c:v>-0.113824371326328</c:v>
                </c:pt>
                <c:pt idx="3341">
                  <c:v>0.351936828269735</c:v>
                </c:pt>
                <c:pt idx="3342">
                  <c:v>0.203976171793541</c:v>
                </c:pt>
                <c:pt idx="3343">
                  <c:v>0.2104804785707</c:v>
                </c:pt>
                <c:pt idx="3344">
                  <c:v>-0.268368334777981</c:v>
                </c:pt>
                <c:pt idx="3345">
                  <c:v>-0.121925064100505</c:v>
                </c:pt>
                <c:pt idx="3346">
                  <c:v>-0.162358500017295</c:v>
                </c:pt>
                <c:pt idx="3347">
                  <c:v>0.154135624747008</c:v>
                </c:pt>
                <c:pt idx="3348">
                  <c:v>0.336270032346609</c:v>
                </c:pt>
                <c:pt idx="3349">
                  <c:v>-0.224037559152852</c:v>
                </c:pt>
                <c:pt idx="3350">
                  <c:v>0.150300978217818</c:v>
                </c:pt>
                <c:pt idx="3351">
                  <c:v>0.160796297387211</c:v>
                </c:pt>
                <c:pt idx="3352">
                  <c:v>-0.211873318985362</c:v>
                </c:pt>
                <c:pt idx="3353">
                  <c:v>-0.231365922386117</c:v>
                </c:pt>
                <c:pt idx="3354">
                  <c:v>0.472635343938602</c:v>
                </c:pt>
                <c:pt idx="3355">
                  <c:v>-0.160095779438355</c:v>
                </c:pt>
                <c:pt idx="3356">
                  <c:v>0.208717889976942</c:v>
                </c:pt>
                <c:pt idx="3357">
                  <c:v>0.347309143014199</c:v>
                </c:pt>
                <c:pt idx="3358">
                  <c:v>0.189555296574928</c:v>
                </c:pt>
                <c:pt idx="3359">
                  <c:v>0.282810704771384</c:v>
                </c:pt>
                <c:pt idx="3360">
                  <c:v>-0.215950285888533</c:v>
                </c:pt>
                <c:pt idx="3361">
                  <c:v>-0.331514685802383</c:v>
                </c:pt>
                <c:pt idx="3362">
                  <c:v>0.504981751455664</c:v>
                </c:pt>
                <c:pt idx="3363">
                  <c:v>-0.311444720188559</c:v>
                </c:pt>
                <c:pt idx="3364">
                  <c:v>-0.296415162602771</c:v>
                </c:pt>
                <c:pt idx="3365">
                  <c:v>0.181574925621555</c:v>
                </c:pt>
                <c:pt idx="3366">
                  <c:v>0.195797788896941</c:v>
                </c:pt>
                <c:pt idx="3367">
                  <c:v>0.230447268176802</c:v>
                </c:pt>
                <c:pt idx="3368">
                  <c:v>-0.981859623828936</c:v>
                </c:pt>
                <c:pt idx="3369">
                  <c:v>0.648837087019673</c:v>
                </c:pt>
                <c:pt idx="3370">
                  <c:v>-0.383696596101018</c:v>
                </c:pt>
                <c:pt idx="3371">
                  <c:v>0.169622510392477</c:v>
                </c:pt>
                <c:pt idx="3372">
                  <c:v>0.89122378640404</c:v>
                </c:pt>
                <c:pt idx="3373">
                  <c:v>0.153156154542756</c:v>
                </c:pt>
                <c:pt idx="3374">
                  <c:v>0.259748921139349</c:v>
                </c:pt>
                <c:pt idx="3375">
                  <c:v>0.205882893461427</c:v>
                </c:pt>
                <c:pt idx="3376">
                  <c:v>0.431226859749928</c:v>
                </c:pt>
                <c:pt idx="3377">
                  <c:v>0.324815552077744</c:v>
                </c:pt>
                <c:pt idx="3378">
                  <c:v>0.227963300727241</c:v>
                </c:pt>
                <c:pt idx="3379">
                  <c:v>-0.318242690697913</c:v>
                </c:pt>
                <c:pt idx="3380">
                  <c:v>-0.496963305867527</c:v>
                </c:pt>
                <c:pt idx="3381">
                  <c:v>0.272339618776551</c:v>
                </c:pt>
                <c:pt idx="3382">
                  <c:v>0.528285342430777</c:v>
                </c:pt>
                <c:pt idx="3383">
                  <c:v>-0.273294804009167</c:v>
                </c:pt>
                <c:pt idx="3384">
                  <c:v>0.210948486490471</c:v>
                </c:pt>
                <c:pt idx="3385">
                  <c:v>-0.214715884520941</c:v>
                </c:pt>
                <c:pt idx="3386">
                  <c:v>0.219713522517423</c:v>
                </c:pt>
                <c:pt idx="3387">
                  <c:v>0.661925425685637</c:v>
                </c:pt>
                <c:pt idx="3388">
                  <c:v>-0.612517520385718</c:v>
                </c:pt>
                <c:pt idx="3389">
                  <c:v>-0.190709978253799</c:v>
                </c:pt>
                <c:pt idx="3390">
                  <c:v>0.413233632659203</c:v>
                </c:pt>
                <c:pt idx="3391">
                  <c:v>-0.368828130134762</c:v>
                </c:pt>
                <c:pt idx="3392">
                  <c:v>0.198013080847705</c:v>
                </c:pt>
                <c:pt idx="3393">
                  <c:v>-0.22812453493101</c:v>
                </c:pt>
                <c:pt idx="3394">
                  <c:v>-0.495141671248996</c:v>
                </c:pt>
                <c:pt idx="3395">
                  <c:v>0.287472636809369</c:v>
                </c:pt>
                <c:pt idx="3396">
                  <c:v>0.249187004153273</c:v>
                </c:pt>
                <c:pt idx="3397">
                  <c:v>0.174647939059737</c:v>
                </c:pt>
                <c:pt idx="3398">
                  <c:v>0.316773010386556</c:v>
                </c:pt>
                <c:pt idx="3399">
                  <c:v>0.163862861138563</c:v>
                </c:pt>
                <c:pt idx="3400">
                  <c:v>-0.143236796285116</c:v>
                </c:pt>
                <c:pt idx="3401">
                  <c:v>-0.363655066860731</c:v>
                </c:pt>
                <c:pt idx="3402">
                  <c:v>0.200303431852448</c:v>
                </c:pt>
                <c:pt idx="3403">
                  <c:v>-0.193759573179925</c:v>
                </c:pt>
                <c:pt idx="3404">
                  <c:v>0.206049869659794</c:v>
                </c:pt>
                <c:pt idx="3405">
                  <c:v>-0.166258092600826</c:v>
                </c:pt>
                <c:pt idx="3406">
                  <c:v>-0.171485682643093</c:v>
                </c:pt>
                <c:pt idx="3407">
                  <c:v>0.149938104404852</c:v>
                </c:pt>
                <c:pt idx="3408">
                  <c:v>0.145590580485305</c:v>
                </c:pt>
                <c:pt idx="3409">
                  <c:v>-0.271586444583464</c:v>
                </c:pt>
                <c:pt idx="3410">
                  <c:v>0.164509168447409</c:v>
                </c:pt>
                <c:pt idx="3411">
                  <c:v>-0.321175364556095</c:v>
                </c:pt>
                <c:pt idx="3412">
                  <c:v>-0.786314244812712</c:v>
                </c:pt>
                <c:pt idx="3413">
                  <c:v>0.343548563738991</c:v>
                </c:pt>
                <c:pt idx="3414">
                  <c:v>0.0926700419228757</c:v>
                </c:pt>
                <c:pt idx="3415">
                  <c:v>-0.247889898636493</c:v>
                </c:pt>
                <c:pt idx="3416">
                  <c:v>0.1805561098528</c:v>
                </c:pt>
                <c:pt idx="3417">
                  <c:v>0.731228415925231</c:v>
                </c:pt>
                <c:pt idx="3418">
                  <c:v>-0.159065478885519</c:v>
                </c:pt>
                <c:pt idx="3419">
                  <c:v>-0.195158787997679</c:v>
                </c:pt>
                <c:pt idx="3420">
                  <c:v>-0.314218036050193</c:v>
                </c:pt>
                <c:pt idx="3421">
                  <c:v>-0.337703902582381</c:v>
                </c:pt>
                <c:pt idx="3422">
                  <c:v>0.217361091204752</c:v>
                </c:pt>
                <c:pt idx="3423">
                  <c:v>-0.216225249794496</c:v>
                </c:pt>
                <c:pt idx="3424">
                  <c:v>-0.203211779698781</c:v>
                </c:pt>
                <c:pt idx="3425">
                  <c:v>0.21506441721429</c:v>
                </c:pt>
                <c:pt idx="3426">
                  <c:v>0.31859370511204</c:v>
                </c:pt>
                <c:pt idx="3427">
                  <c:v>0.261413906762798</c:v>
                </c:pt>
                <c:pt idx="3428">
                  <c:v>0.244717887916906</c:v>
                </c:pt>
                <c:pt idx="3429">
                  <c:v>0.222134546094003</c:v>
                </c:pt>
                <c:pt idx="3430">
                  <c:v>0.265432915267092</c:v>
                </c:pt>
                <c:pt idx="3431">
                  <c:v>0.458484943999958</c:v>
                </c:pt>
                <c:pt idx="3432">
                  <c:v>-0.549550737829152</c:v>
                </c:pt>
                <c:pt idx="3433">
                  <c:v>-0.132833489828341</c:v>
                </c:pt>
                <c:pt idx="3434">
                  <c:v>-0.219450316694658</c:v>
                </c:pt>
                <c:pt idx="3435">
                  <c:v>-0.346434223545297</c:v>
                </c:pt>
                <c:pt idx="3436">
                  <c:v>-0.224946468806884</c:v>
                </c:pt>
                <c:pt idx="3437">
                  <c:v>-0.358821671330373</c:v>
                </c:pt>
                <c:pt idx="3438">
                  <c:v>0.424030622559124</c:v>
                </c:pt>
                <c:pt idx="3439">
                  <c:v>-0.239192752970529</c:v>
                </c:pt>
                <c:pt idx="3440">
                  <c:v>-0.220402121476299</c:v>
                </c:pt>
                <c:pt idx="3441">
                  <c:v>0.443828574740585</c:v>
                </c:pt>
                <c:pt idx="3442">
                  <c:v>0.164881905282146</c:v>
                </c:pt>
                <c:pt idx="3443">
                  <c:v>-0.112299921864823</c:v>
                </c:pt>
                <c:pt idx="3444">
                  <c:v>-0.359991325541115</c:v>
                </c:pt>
                <c:pt idx="3445">
                  <c:v>0.28263435828464</c:v>
                </c:pt>
                <c:pt idx="3446">
                  <c:v>0.309933048340437</c:v>
                </c:pt>
                <c:pt idx="3447">
                  <c:v>0.117240667527298</c:v>
                </c:pt>
                <c:pt idx="3448">
                  <c:v>-0.285258163946382</c:v>
                </c:pt>
                <c:pt idx="3449">
                  <c:v>-0.179365185491042</c:v>
                </c:pt>
                <c:pt idx="3450">
                  <c:v>0.27765593859225</c:v>
                </c:pt>
                <c:pt idx="3451">
                  <c:v>-0.246258636996746</c:v>
                </c:pt>
                <c:pt idx="3452">
                  <c:v>-0.163369025538039</c:v>
                </c:pt>
                <c:pt idx="3453">
                  <c:v>-0.206373953076932</c:v>
                </c:pt>
                <c:pt idx="3454">
                  <c:v>-0.247869993431051</c:v>
                </c:pt>
                <c:pt idx="3455">
                  <c:v>0.497899005052733</c:v>
                </c:pt>
                <c:pt idx="3456">
                  <c:v>-0.195475316703189</c:v>
                </c:pt>
                <c:pt idx="3457">
                  <c:v>-0.236320504911073</c:v>
                </c:pt>
                <c:pt idx="3458">
                  <c:v>0.29240954533732</c:v>
                </c:pt>
                <c:pt idx="3459">
                  <c:v>-0.117368437919249</c:v>
                </c:pt>
                <c:pt idx="3460">
                  <c:v>-0.222509544304071</c:v>
                </c:pt>
                <c:pt idx="3461">
                  <c:v>0.106207569846496</c:v>
                </c:pt>
                <c:pt idx="3462">
                  <c:v>0.512813410048811</c:v>
                </c:pt>
                <c:pt idx="3463">
                  <c:v>-0.238409551165657</c:v>
                </c:pt>
                <c:pt idx="3464">
                  <c:v>0.357554081499478</c:v>
                </c:pt>
                <c:pt idx="3465">
                  <c:v>-0.198148530597949</c:v>
                </c:pt>
                <c:pt idx="3466">
                  <c:v>0.761420673746431</c:v>
                </c:pt>
                <c:pt idx="3467">
                  <c:v>0.281294182683478</c:v>
                </c:pt>
                <c:pt idx="3468">
                  <c:v>-0.140231538879986</c:v>
                </c:pt>
                <c:pt idx="3469">
                  <c:v>-0.136048597308529</c:v>
                </c:pt>
                <c:pt idx="3470">
                  <c:v>-0.133337017822812</c:v>
                </c:pt>
                <c:pt idx="3471">
                  <c:v>0.625381620125168</c:v>
                </c:pt>
                <c:pt idx="3472">
                  <c:v>0.432972919410761</c:v>
                </c:pt>
                <c:pt idx="3473">
                  <c:v>0.216789723861414</c:v>
                </c:pt>
                <c:pt idx="3474">
                  <c:v>-0.286113837253316</c:v>
                </c:pt>
                <c:pt idx="3475">
                  <c:v>-4.353238302881942</c:v>
                </c:pt>
                <c:pt idx="3476">
                  <c:v>0.319395190951862</c:v>
                </c:pt>
                <c:pt idx="3477">
                  <c:v>-0.53904455155458</c:v>
                </c:pt>
                <c:pt idx="3478">
                  <c:v>-0.291809566660494</c:v>
                </c:pt>
                <c:pt idx="3479">
                  <c:v>-0.449233788070389</c:v>
                </c:pt>
                <c:pt idx="3480">
                  <c:v>0.15522543839004</c:v>
                </c:pt>
                <c:pt idx="3481">
                  <c:v>0.452461833704763</c:v>
                </c:pt>
                <c:pt idx="3482">
                  <c:v>0.154809009987002</c:v>
                </c:pt>
                <c:pt idx="3483">
                  <c:v>-0.101988873442919</c:v>
                </c:pt>
                <c:pt idx="3484">
                  <c:v>-0.144081652584208</c:v>
                </c:pt>
                <c:pt idx="3485">
                  <c:v>0.165790464624869</c:v>
                </c:pt>
                <c:pt idx="3486">
                  <c:v>-0.205756254305121</c:v>
                </c:pt>
                <c:pt idx="3487">
                  <c:v>-0.209857164336374</c:v>
                </c:pt>
                <c:pt idx="3488">
                  <c:v>0.19402264797265</c:v>
                </c:pt>
                <c:pt idx="3489">
                  <c:v>-0.340314655967507</c:v>
                </c:pt>
                <c:pt idx="3490">
                  <c:v>0.302147762548776</c:v>
                </c:pt>
                <c:pt idx="3491">
                  <c:v>-1.373035607019284</c:v>
                </c:pt>
                <c:pt idx="3492">
                  <c:v>-0.281851096701633</c:v>
                </c:pt>
                <c:pt idx="3493">
                  <c:v>0.265240065925294</c:v>
                </c:pt>
                <c:pt idx="3494">
                  <c:v>0.421328491051323</c:v>
                </c:pt>
                <c:pt idx="3495">
                  <c:v>-0.358043735441003</c:v>
                </c:pt>
                <c:pt idx="3496">
                  <c:v>-0.179367105879161</c:v>
                </c:pt>
                <c:pt idx="3497">
                  <c:v>2.325107431245863</c:v>
                </c:pt>
                <c:pt idx="3498">
                  <c:v>0.193230533972625</c:v>
                </c:pt>
                <c:pt idx="3499">
                  <c:v>-0.105988149316715</c:v>
                </c:pt>
                <c:pt idx="3500">
                  <c:v>0.238412181975287</c:v>
                </c:pt>
                <c:pt idx="3501">
                  <c:v>-0.28863667919605</c:v>
                </c:pt>
                <c:pt idx="3502">
                  <c:v>-0.629820003286536</c:v>
                </c:pt>
                <c:pt idx="3503">
                  <c:v>0.234182411633442</c:v>
                </c:pt>
                <c:pt idx="3504">
                  <c:v>0.218509853092367</c:v>
                </c:pt>
                <c:pt idx="3505">
                  <c:v>-0.741131985836264</c:v>
                </c:pt>
                <c:pt idx="3506">
                  <c:v>0.294819240120652</c:v>
                </c:pt>
                <c:pt idx="3507">
                  <c:v>0.370333396998794</c:v>
                </c:pt>
                <c:pt idx="3508">
                  <c:v>0.282047904418418</c:v>
                </c:pt>
                <c:pt idx="3509">
                  <c:v>-0.394590979549713</c:v>
                </c:pt>
                <c:pt idx="3510">
                  <c:v>-0.172969115555788</c:v>
                </c:pt>
                <c:pt idx="3511">
                  <c:v>-0.182185922753857</c:v>
                </c:pt>
                <c:pt idx="3512">
                  <c:v>-0.137130062348995</c:v>
                </c:pt>
                <c:pt idx="3513">
                  <c:v>0.192303364030997</c:v>
                </c:pt>
                <c:pt idx="3514">
                  <c:v>0.191603499496811</c:v>
                </c:pt>
                <c:pt idx="3515">
                  <c:v>-0.0795444544669783</c:v>
                </c:pt>
                <c:pt idx="3516">
                  <c:v>-0.129661519783039</c:v>
                </c:pt>
                <c:pt idx="3517">
                  <c:v>-0.130115247111372</c:v>
                </c:pt>
                <c:pt idx="3518">
                  <c:v>0.142917209863998</c:v>
                </c:pt>
                <c:pt idx="3519">
                  <c:v>0.579556508886198</c:v>
                </c:pt>
                <c:pt idx="3520">
                  <c:v>0.181835631691281</c:v>
                </c:pt>
                <c:pt idx="3521">
                  <c:v>0.296917439619629</c:v>
                </c:pt>
                <c:pt idx="3522">
                  <c:v>0.281803995540671</c:v>
                </c:pt>
                <c:pt idx="3523">
                  <c:v>-0.103969766405785</c:v>
                </c:pt>
                <c:pt idx="3524">
                  <c:v>0.248615180879422</c:v>
                </c:pt>
                <c:pt idx="3525">
                  <c:v>0.224086226423915</c:v>
                </c:pt>
                <c:pt idx="3526">
                  <c:v>-0.270326380580128</c:v>
                </c:pt>
                <c:pt idx="3527">
                  <c:v>-0.818756511843228</c:v>
                </c:pt>
                <c:pt idx="3528">
                  <c:v>-0.174639578188521</c:v>
                </c:pt>
                <c:pt idx="3529">
                  <c:v>-0.292091300128448</c:v>
                </c:pt>
                <c:pt idx="3530">
                  <c:v>-0.219652848404623</c:v>
                </c:pt>
                <c:pt idx="3531">
                  <c:v>-0.181029350884817</c:v>
                </c:pt>
                <c:pt idx="3532">
                  <c:v>-0.54020284821979</c:v>
                </c:pt>
                <c:pt idx="3533">
                  <c:v>0.41490391054449</c:v>
                </c:pt>
                <c:pt idx="3534">
                  <c:v>0.329721251875604</c:v>
                </c:pt>
                <c:pt idx="3535">
                  <c:v>-0.219447835972351</c:v>
                </c:pt>
                <c:pt idx="3536">
                  <c:v>-0.10999901108466</c:v>
                </c:pt>
                <c:pt idx="3537">
                  <c:v>0.127259318231015</c:v>
                </c:pt>
                <c:pt idx="3538">
                  <c:v>0.163115770202655</c:v>
                </c:pt>
                <c:pt idx="3539">
                  <c:v>0.257141594489429</c:v>
                </c:pt>
                <c:pt idx="3540">
                  <c:v>0.179537269275806</c:v>
                </c:pt>
                <c:pt idx="3541">
                  <c:v>0.567864763924276</c:v>
                </c:pt>
                <c:pt idx="3542">
                  <c:v>-0.175568996221083</c:v>
                </c:pt>
                <c:pt idx="3543">
                  <c:v>0.263391355539898</c:v>
                </c:pt>
                <c:pt idx="3544">
                  <c:v>-0.0562757413172125</c:v>
                </c:pt>
                <c:pt idx="3545">
                  <c:v>0.255896223402922</c:v>
                </c:pt>
                <c:pt idx="3546">
                  <c:v>0.227534821997078</c:v>
                </c:pt>
                <c:pt idx="3547">
                  <c:v>0.119945779561083</c:v>
                </c:pt>
                <c:pt idx="3548">
                  <c:v>-0.120764544875676</c:v>
                </c:pt>
                <c:pt idx="3549">
                  <c:v>-0.245314574419959</c:v>
                </c:pt>
                <c:pt idx="3550">
                  <c:v>0.33544513372776</c:v>
                </c:pt>
                <c:pt idx="3551">
                  <c:v>-0.196729328837934</c:v>
                </c:pt>
                <c:pt idx="3552">
                  <c:v>-0.20752487846233</c:v>
                </c:pt>
                <c:pt idx="3553">
                  <c:v>-0.24944928353246</c:v>
                </c:pt>
                <c:pt idx="3554">
                  <c:v>-0.210624650244208</c:v>
                </c:pt>
                <c:pt idx="3555">
                  <c:v>-0.454392387866999</c:v>
                </c:pt>
                <c:pt idx="3556">
                  <c:v>0.0725237202902525</c:v>
                </c:pt>
                <c:pt idx="3557">
                  <c:v>-0.367503294217535</c:v>
                </c:pt>
                <c:pt idx="3558">
                  <c:v>-0.224915555830434</c:v>
                </c:pt>
                <c:pt idx="3559">
                  <c:v>-0.319247379500584</c:v>
                </c:pt>
                <c:pt idx="3560">
                  <c:v>0.249664683047047</c:v>
                </c:pt>
                <c:pt idx="3561">
                  <c:v>0.184794206108506</c:v>
                </c:pt>
                <c:pt idx="3562">
                  <c:v>-0.173894881507402</c:v>
                </c:pt>
                <c:pt idx="3563">
                  <c:v>0.207414117937306</c:v>
                </c:pt>
                <c:pt idx="3564">
                  <c:v>-0.677537560048532</c:v>
                </c:pt>
                <c:pt idx="3565">
                  <c:v>0.166549153050799</c:v>
                </c:pt>
                <c:pt idx="3566">
                  <c:v>0.878686816817617</c:v>
                </c:pt>
                <c:pt idx="3567">
                  <c:v>0.537122018545551</c:v>
                </c:pt>
                <c:pt idx="3568">
                  <c:v>-0.312549736189854</c:v>
                </c:pt>
                <c:pt idx="3569">
                  <c:v>-0.519335189100207</c:v>
                </c:pt>
                <c:pt idx="3570">
                  <c:v>-0.264759751086742</c:v>
                </c:pt>
                <c:pt idx="3571">
                  <c:v>0.152277301133069</c:v>
                </c:pt>
                <c:pt idx="3572">
                  <c:v>0.218851312099495</c:v>
                </c:pt>
                <c:pt idx="3573">
                  <c:v>-3.696185928922907</c:v>
                </c:pt>
                <c:pt idx="3574">
                  <c:v>-0.0772424042836625</c:v>
                </c:pt>
                <c:pt idx="3575">
                  <c:v>-0.597910925178895</c:v>
                </c:pt>
                <c:pt idx="3576">
                  <c:v>0.137123358133369</c:v>
                </c:pt>
                <c:pt idx="3577">
                  <c:v>0.242961835946465</c:v>
                </c:pt>
                <c:pt idx="3578">
                  <c:v>0.314494414039712</c:v>
                </c:pt>
                <c:pt idx="3579">
                  <c:v>-0.177546817759998</c:v>
                </c:pt>
                <c:pt idx="3580">
                  <c:v>-0.317607154347925</c:v>
                </c:pt>
                <c:pt idx="3581">
                  <c:v>-1.161467292286467</c:v>
                </c:pt>
                <c:pt idx="3582">
                  <c:v>-0.209083546525011</c:v>
                </c:pt>
                <c:pt idx="3583">
                  <c:v>-0.479324673808464</c:v>
                </c:pt>
                <c:pt idx="3584">
                  <c:v>-0.338882922261025</c:v>
                </c:pt>
                <c:pt idx="3585">
                  <c:v>-0.221794057716463</c:v>
                </c:pt>
                <c:pt idx="3586">
                  <c:v>-0.404705399973526</c:v>
                </c:pt>
                <c:pt idx="3587">
                  <c:v>0.147176636868077</c:v>
                </c:pt>
                <c:pt idx="3588">
                  <c:v>0.119801593512625</c:v>
                </c:pt>
                <c:pt idx="3589">
                  <c:v>-0.475411817554962</c:v>
                </c:pt>
                <c:pt idx="3590">
                  <c:v>0.111998664380227</c:v>
                </c:pt>
                <c:pt idx="3591">
                  <c:v>-0.22853093288196</c:v>
                </c:pt>
                <c:pt idx="3592">
                  <c:v>-0.144227117464589</c:v>
                </c:pt>
                <c:pt idx="3593">
                  <c:v>0.574012545085755</c:v>
                </c:pt>
                <c:pt idx="3594">
                  <c:v>-0.143958509293562</c:v>
                </c:pt>
                <c:pt idx="3595">
                  <c:v>0.462104030545501</c:v>
                </c:pt>
                <c:pt idx="3596">
                  <c:v>0.143627532395527</c:v>
                </c:pt>
                <c:pt idx="3597">
                  <c:v>-0.153660330304046</c:v>
                </c:pt>
                <c:pt idx="3598">
                  <c:v>-0.143618230587221</c:v>
                </c:pt>
                <c:pt idx="3599">
                  <c:v>-0.118577126206029</c:v>
                </c:pt>
                <c:pt idx="3600">
                  <c:v>-0.146760754862234</c:v>
                </c:pt>
                <c:pt idx="3601">
                  <c:v>0.192859611228858</c:v>
                </c:pt>
                <c:pt idx="3602">
                  <c:v>-0.162630746236129</c:v>
                </c:pt>
                <c:pt idx="3603">
                  <c:v>-0.183993656077749</c:v>
                </c:pt>
                <c:pt idx="3604">
                  <c:v>-0.284668309218239</c:v>
                </c:pt>
                <c:pt idx="3605">
                  <c:v>0.117698644417178</c:v>
                </c:pt>
                <c:pt idx="3606">
                  <c:v>0.233324860007232</c:v>
                </c:pt>
                <c:pt idx="3607">
                  <c:v>-0.423497765242663</c:v>
                </c:pt>
                <c:pt idx="3608">
                  <c:v>-0.221538762112857</c:v>
                </c:pt>
                <c:pt idx="3609">
                  <c:v>-0.465539894913136</c:v>
                </c:pt>
                <c:pt idx="3610">
                  <c:v>-0.692337356496501</c:v>
                </c:pt>
                <c:pt idx="3611">
                  <c:v>0.0925350036393334</c:v>
                </c:pt>
                <c:pt idx="3612">
                  <c:v>-0.377860161107528</c:v>
                </c:pt>
                <c:pt idx="3613">
                  <c:v>0.629191499433379</c:v>
                </c:pt>
                <c:pt idx="3614">
                  <c:v>-0.139398171841972</c:v>
                </c:pt>
                <c:pt idx="3615">
                  <c:v>-0.359304144020451</c:v>
                </c:pt>
                <c:pt idx="3616">
                  <c:v>0.341714983513961</c:v>
                </c:pt>
                <c:pt idx="3617">
                  <c:v>-0.154547518282061</c:v>
                </c:pt>
                <c:pt idx="3618">
                  <c:v>-0.166520421808796</c:v>
                </c:pt>
                <c:pt idx="3619">
                  <c:v>-0.54086012710667</c:v>
                </c:pt>
                <c:pt idx="3620">
                  <c:v>-0.395563149742492</c:v>
                </c:pt>
                <c:pt idx="3621">
                  <c:v>-4.23184954217332</c:v>
                </c:pt>
                <c:pt idx="3622">
                  <c:v>-0.164106231105018</c:v>
                </c:pt>
                <c:pt idx="3623">
                  <c:v>0.290982375035006</c:v>
                </c:pt>
                <c:pt idx="3624">
                  <c:v>0.310053033156284</c:v>
                </c:pt>
                <c:pt idx="3625">
                  <c:v>-0.327521948750827</c:v>
                </c:pt>
                <c:pt idx="3626">
                  <c:v>0.225005216525431</c:v>
                </c:pt>
                <c:pt idx="3627">
                  <c:v>0.428470626364093</c:v>
                </c:pt>
                <c:pt idx="3628">
                  <c:v>0.341007673707186</c:v>
                </c:pt>
                <c:pt idx="3629">
                  <c:v>-0.166659412778259</c:v>
                </c:pt>
                <c:pt idx="3630">
                  <c:v>0.291777144242005</c:v>
                </c:pt>
                <c:pt idx="3631">
                  <c:v>0.153099608969202</c:v>
                </c:pt>
                <c:pt idx="3632">
                  <c:v>-0.405044509850105</c:v>
                </c:pt>
                <c:pt idx="3633">
                  <c:v>0.291489899698299</c:v>
                </c:pt>
                <c:pt idx="3634">
                  <c:v>-0.182374237172575</c:v>
                </c:pt>
                <c:pt idx="3635">
                  <c:v>-0.284020261442189</c:v>
                </c:pt>
                <c:pt idx="3636">
                  <c:v>-0.245212651571479</c:v>
                </c:pt>
                <c:pt idx="3637">
                  <c:v>-0.225574268515329</c:v>
                </c:pt>
                <c:pt idx="3638">
                  <c:v>0.165252606014824</c:v>
                </c:pt>
                <c:pt idx="3639">
                  <c:v>-0.159220628978737</c:v>
                </c:pt>
                <c:pt idx="3640">
                  <c:v>0.10269493108286</c:v>
                </c:pt>
                <c:pt idx="3641">
                  <c:v>0.197879850972733</c:v>
                </c:pt>
                <c:pt idx="3642">
                  <c:v>0.30598065107526</c:v>
                </c:pt>
                <c:pt idx="3643">
                  <c:v>0.727181586899214</c:v>
                </c:pt>
                <c:pt idx="3644">
                  <c:v>0.273073623070646</c:v>
                </c:pt>
                <c:pt idx="3645">
                  <c:v>0.364797339838923</c:v>
                </c:pt>
                <c:pt idx="3646">
                  <c:v>0.217518667067577</c:v>
                </c:pt>
                <c:pt idx="3647">
                  <c:v>0.465638430989875</c:v>
                </c:pt>
                <c:pt idx="3648">
                  <c:v>-0.135971069131835</c:v>
                </c:pt>
                <c:pt idx="3649">
                  <c:v>-0.57375640333339</c:v>
                </c:pt>
                <c:pt idx="3650">
                  <c:v>-0.0848958862562262</c:v>
                </c:pt>
                <c:pt idx="3651">
                  <c:v>-0.204909321294085</c:v>
                </c:pt>
                <c:pt idx="3652">
                  <c:v>0.249036043577674</c:v>
                </c:pt>
                <c:pt idx="3653">
                  <c:v>0.268009999834239</c:v>
                </c:pt>
                <c:pt idx="3654">
                  <c:v>0.173921821314856</c:v>
                </c:pt>
                <c:pt idx="3655">
                  <c:v>0.173221823149348</c:v>
                </c:pt>
                <c:pt idx="3656">
                  <c:v>-0.265343876288129</c:v>
                </c:pt>
                <c:pt idx="3657">
                  <c:v>0.223294484700298</c:v>
                </c:pt>
                <c:pt idx="3658">
                  <c:v>-0.151299943215291</c:v>
                </c:pt>
                <c:pt idx="3659">
                  <c:v>0.137176679075493</c:v>
                </c:pt>
                <c:pt idx="3660">
                  <c:v>-0.147413158945642</c:v>
                </c:pt>
                <c:pt idx="3661">
                  <c:v>-0.547196074081951</c:v>
                </c:pt>
                <c:pt idx="3662">
                  <c:v>0.19978407625233</c:v>
                </c:pt>
                <c:pt idx="3663">
                  <c:v>-0.536019792663454</c:v>
                </c:pt>
                <c:pt idx="3664">
                  <c:v>0.547453922120276</c:v>
                </c:pt>
                <c:pt idx="3665">
                  <c:v>0.258035788169925</c:v>
                </c:pt>
                <c:pt idx="3666">
                  <c:v>0.140310268038709</c:v>
                </c:pt>
                <c:pt idx="3667">
                  <c:v>-0.399533228916568</c:v>
                </c:pt>
                <c:pt idx="3668">
                  <c:v>0.148554212986427</c:v>
                </c:pt>
                <c:pt idx="3669">
                  <c:v>0.27533936789521</c:v>
                </c:pt>
                <c:pt idx="3670">
                  <c:v>-0.310971830175212</c:v>
                </c:pt>
                <c:pt idx="3671">
                  <c:v>-0.173786310545854</c:v>
                </c:pt>
                <c:pt idx="3672">
                  <c:v>-0.162007160009945</c:v>
                </c:pt>
                <c:pt idx="3673">
                  <c:v>0.206602846866563</c:v>
                </c:pt>
                <c:pt idx="3674">
                  <c:v>-0.647220166143384</c:v>
                </c:pt>
                <c:pt idx="3675">
                  <c:v>-0.169236398272854</c:v>
                </c:pt>
                <c:pt idx="3676">
                  <c:v>0.238615314513551</c:v>
                </c:pt>
                <c:pt idx="3677">
                  <c:v>-0.100423048955753</c:v>
                </c:pt>
                <c:pt idx="3678">
                  <c:v>0.180828003411986</c:v>
                </c:pt>
                <c:pt idx="3679">
                  <c:v>0.533636291378757</c:v>
                </c:pt>
                <c:pt idx="3680">
                  <c:v>0.275040188149909</c:v>
                </c:pt>
                <c:pt idx="3681">
                  <c:v>0.242953254872754</c:v>
                </c:pt>
                <c:pt idx="3682">
                  <c:v>-0.122324503762275</c:v>
                </c:pt>
                <c:pt idx="3683">
                  <c:v>0.367989565423234</c:v>
                </c:pt>
                <c:pt idx="3684">
                  <c:v>-0.805143964247482</c:v>
                </c:pt>
                <c:pt idx="3685">
                  <c:v>0.0853446224779983</c:v>
                </c:pt>
                <c:pt idx="3686">
                  <c:v>0.560381043377729</c:v>
                </c:pt>
                <c:pt idx="3687">
                  <c:v>0.129493161091502</c:v>
                </c:pt>
                <c:pt idx="3688">
                  <c:v>0.141252693968115</c:v>
                </c:pt>
                <c:pt idx="3689">
                  <c:v>0.230056845228519</c:v>
                </c:pt>
                <c:pt idx="3690">
                  <c:v>0.695315661873865</c:v>
                </c:pt>
                <c:pt idx="3691">
                  <c:v>-0.259556141165896</c:v>
                </c:pt>
                <c:pt idx="3692">
                  <c:v>0.134135898739479</c:v>
                </c:pt>
                <c:pt idx="3693">
                  <c:v>-0.075430754699826</c:v>
                </c:pt>
                <c:pt idx="3694">
                  <c:v>0.181302960826881</c:v>
                </c:pt>
                <c:pt idx="3695">
                  <c:v>-0.178903757157026</c:v>
                </c:pt>
                <c:pt idx="3696">
                  <c:v>-0.32684677469287</c:v>
                </c:pt>
                <c:pt idx="3697">
                  <c:v>-0.582488096705697</c:v>
                </c:pt>
                <c:pt idx="3698">
                  <c:v>-0.293059434502348</c:v>
                </c:pt>
                <c:pt idx="3699">
                  <c:v>-0.0867993981284431</c:v>
                </c:pt>
                <c:pt idx="3700">
                  <c:v>-0.180885262970544</c:v>
                </c:pt>
                <c:pt idx="3701">
                  <c:v>-3.950034223075766</c:v>
                </c:pt>
                <c:pt idx="3702">
                  <c:v>-0.13578509300226</c:v>
                </c:pt>
                <c:pt idx="3703">
                  <c:v>-2.142519541288785</c:v>
                </c:pt>
                <c:pt idx="3704">
                  <c:v>-0.210412285746284</c:v>
                </c:pt>
                <c:pt idx="3705">
                  <c:v>-0.312491027934304</c:v>
                </c:pt>
                <c:pt idx="3706">
                  <c:v>-0.114527378826113</c:v>
                </c:pt>
                <c:pt idx="3707">
                  <c:v>-0.189939895386768</c:v>
                </c:pt>
                <c:pt idx="3708">
                  <c:v>0.185549351046174</c:v>
                </c:pt>
                <c:pt idx="3709">
                  <c:v>-0.289741791097262</c:v>
                </c:pt>
                <c:pt idx="3710">
                  <c:v>-0.180095077527649</c:v>
                </c:pt>
                <c:pt idx="3711">
                  <c:v>-0.194884805505756</c:v>
                </c:pt>
                <c:pt idx="3712">
                  <c:v>0.11137771501149</c:v>
                </c:pt>
                <c:pt idx="3713">
                  <c:v>-0.195861268297537</c:v>
                </c:pt>
                <c:pt idx="3714">
                  <c:v>0.606591711906645</c:v>
                </c:pt>
                <c:pt idx="3715">
                  <c:v>-0.187504352753882</c:v>
                </c:pt>
                <c:pt idx="3716">
                  <c:v>0.215988435638495</c:v>
                </c:pt>
                <c:pt idx="3717">
                  <c:v>0.139339031286826</c:v>
                </c:pt>
                <c:pt idx="3718">
                  <c:v>-0.224048166177434</c:v>
                </c:pt>
                <c:pt idx="3719">
                  <c:v>-0.128060979101505</c:v>
                </c:pt>
                <c:pt idx="3720">
                  <c:v>0.0704954109146228</c:v>
                </c:pt>
                <c:pt idx="3721">
                  <c:v>0.675686177756477</c:v>
                </c:pt>
                <c:pt idx="3722">
                  <c:v>-0.13376046529094</c:v>
                </c:pt>
                <c:pt idx="3723">
                  <c:v>-0.177556775099632</c:v>
                </c:pt>
                <c:pt idx="3724">
                  <c:v>0.193084649784059</c:v>
                </c:pt>
                <c:pt idx="3725">
                  <c:v>0.233310517723693</c:v>
                </c:pt>
                <c:pt idx="3726">
                  <c:v>-0.38444650465546</c:v>
                </c:pt>
                <c:pt idx="3727">
                  <c:v>0.159475240863152</c:v>
                </c:pt>
                <c:pt idx="3728">
                  <c:v>0.180923106716239</c:v>
                </c:pt>
                <c:pt idx="3729">
                  <c:v>-1.250876523615518</c:v>
                </c:pt>
                <c:pt idx="3730">
                  <c:v>0.338228304519543</c:v>
                </c:pt>
                <c:pt idx="3731">
                  <c:v>-0.124969201844707</c:v>
                </c:pt>
                <c:pt idx="3732">
                  <c:v>-0.263893980107193</c:v>
                </c:pt>
                <c:pt idx="3733">
                  <c:v>0.152100520770432</c:v>
                </c:pt>
                <c:pt idx="3734">
                  <c:v>0.162319488109006</c:v>
                </c:pt>
                <c:pt idx="3735">
                  <c:v>-0.574520843165155</c:v>
                </c:pt>
                <c:pt idx="3736">
                  <c:v>-0.345408269249329</c:v>
                </c:pt>
                <c:pt idx="3737">
                  <c:v>-0.490842367243646</c:v>
                </c:pt>
                <c:pt idx="3738">
                  <c:v>-0.269225866578569</c:v>
                </c:pt>
                <c:pt idx="3739">
                  <c:v>-0.29824533934137</c:v>
                </c:pt>
                <c:pt idx="3740">
                  <c:v>0.128618481776327</c:v>
                </c:pt>
                <c:pt idx="3741">
                  <c:v>-0.0709983767751165</c:v>
                </c:pt>
                <c:pt idx="3742">
                  <c:v>-0.456520904040766</c:v>
                </c:pt>
                <c:pt idx="3743">
                  <c:v>-0.214756723825842</c:v>
                </c:pt>
                <c:pt idx="3744">
                  <c:v>-0.360005195637924</c:v>
                </c:pt>
                <c:pt idx="3745">
                  <c:v>-2.224660297646406</c:v>
                </c:pt>
                <c:pt idx="3746">
                  <c:v>0.147450617924936</c:v>
                </c:pt>
                <c:pt idx="3747">
                  <c:v>-0.365622241782419</c:v>
                </c:pt>
                <c:pt idx="3748">
                  <c:v>0.22169083879104</c:v>
                </c:pt>
                <c:pt idx="3749">
                  <c:v>-1.149558396884261</c:v>
                </c:pt>
                <c:pt idx="3750">
                  <c:v>-0.293319489393067</c:v>
                </c:pt>
                <c:pt idx="3751">
                  <c:v>-0.178121701519917</c:v>
                </c:pt>
                <c:pt idx="3752">
                  <c:v>0.263452932081869</c:v>
                </c:pt>
                <c:pt idx="3753">
                  <c:v>0.251582170740325</c:v>
                </c:pt>
                <c:pt idx="3754">
                  <c:v>-0.888982587708501</c:v>
                </c:pt>
                <c:pt idx="3755">
                  <c:v>-0.110384510349682</c:v>
                </c:pt>
                <c:pt idx="3756">
                  <c:v>-0.1466141896572</c:v>
                </c:pt>
                <c:pt idx="3757">
                  <c:v>0.160997130338457</c:v>
                </c:pt>
                <c:pt idx="3758">
                  <c:v>0.33072104569973</c:v>
                </c:pt>
                <c:pt idx="3759">
                  <c:v>0.161415036907453</c:v>
                </c:pt>
                <c:pt idx="3760">
                  <c:v>-0.952383535416921</c:v>
                </c:pt>
                <c:pt idx="3761">
                  <c:v>-0.114759199144277</c:v>
                </c:pt>
                <c:pt idx="3762">
                  <c:v>-0.148234749548624</c:v>
                </c:pt>
                <c:pt idx="3763">
                  <c:v>-0.226389411058876</c:v>
                </c:pt>
                <c:pt idx="3764">
                  <c:v>-0.144779800898849</c:v>
                </c:pt>
                <c:pt idx="3765">
                  <c:v>-0.0874567317922094</c:v>
                </c:pt>
                <c:pt idx="3766">
                  <c:v>0.12423444195696</c:v>
                </c:pt>
                <c:pt idx="3767">
                  <c:v>0.14462378383468</c:v>
                </c:pt>
                <c:pt idx="3768">
                  <c:v>-0.448735150713394</c:v>
                </c:pt>
                <c:pt idx="3769">
                  <c:v>0.13198017497097</c:v>
                </c:pt>
                <c:pt idx="3770">
                  <c:v>0.195798500751831</c:v>
                </c:pt>
                <c:pt idx="3771">
                  <c:v>0.202932859267521</c:v>
                </c:pt>
                <c:pt idx="3772">
                  <c:v>-0.175012918023387</c:v>
                </c:pt>
                <c:pt idx="3773">
                  <c:v>0.151734246552766</c:v>
                </c:pt>
                <c:pt idx="3774">
                  <c:v>0.143371646950975</c:v>
                </c:pt>
                <c:pt idx="3775">
                  <c:v>-0.0839298356537166</c:v>
                </c:pt>
                <c:pt idx="3776">
                  <c:v>0.202779997740101</c:v>
                </c:pt>
                <c:pt idx="3777">
                  <c:v>0.216464096768741</c:v>
                </c:pt>
                <c:pt idx="3778">
                  <c:v>-0.264690149606715</c:v>
                </c:pt>
                <c:pt idx="3779">
                  <c:v>-0.50627469853131</c:v>
                </c:pt>
                <c:pt idx="3780">
                  <c:v>0.131103287560952</c:v>
                </c:pt>
                <c:pt idx="3781">
                  <c:v>0.0853170686820987</c:v>
                </c:pt>
                <c:pt idx="3782">
                  <c:v>0.245532636660061</c:v>
                </c:pt>
                <c:pt idx="3783">
                  <c:v>-0.123217132484129</c:v>
                </c:pt>
                <c:pt idx="3784">
                  <c:v>-1.286557778356002</c:v>
                </c:pt>
                <c:pt idx="3785">
                  <c:v>0.147711144650984</c:v>
                </c:pt>
                <c:pt idx="3786">
                  <c:v>-0.368880772914352</c:v>
                </c:pt>
                <c:pt idx="3787">
                  <c:v>-0.172241458184806</c:v>
                </c:pt>
                <c:pt idx="3788">
                  <c:v>0.212824940524405</c:v>
                </c:pt>
                <c:pt idx="3789">
                  <c:v>-0.245241100581272</c:v>
                </c:pt>
                <c:pt idx="3790">
                  <c:v>0.242220042912844</c:v>
                </c:pt>
                <c:pt idx="3791">
                  <c:v>0.303540582418667</c:v>
                </c:pt>
                <c:pt idx="3792">
                  <c:v>-0.08236698999168</c:v>
                </c:pt>
                <c:pt idx="3793">
                  <c:v>-0.158146972508014</c:v>
                </c:pt>
                <c:pt idx="3794">
                  <c:v>0.375217997005866</c:v>
                </c:pt>
                <c:pt idx="3795">
                  <c:v>-0.093353447313877</c:v>
                </c:pt>
                <c:pt idx="3796">
                  <c:v>0.144091465478114</c:v>
                </c:pt>
                <c:pt idx="3797">
                  <c:v>0.123359000544482</c:v>
                </c:pt>
                <c:pt idx="3798">
                  <c:v>-0.168019342891468</c:v>
                </c:pt>
                <c:pt idx="3799">
                  <c:v>0.101251535254329</c:v>
                </c:pt>
                <c:pt idx="3800">
                  <c:v>-0.813117967198774</c:v>
                </c:pt>
                <c:pt idx="3801">
                  <c:v>-0.141880264547939</c:v>
                </c:pt>
                <c:pt idx="3802">
                  <c:v>-0.284359947306193</c:v>
                </c:pt>
                <c:pt idx="3803">
                  <c:v>-0.379195355552057</c:v>
                </c:pt>
                <c:pt idx="3804">
                  <c:v>-0.256564725211596</c:v>
                </c:pt>
                <c:pt idx="3805">
                  <c:v>0.125670785103885</c:v>
                </c:pt>
                <c:pt idx="3806">
                  <c:v>-0.0999472783116434</c:v>
                </c:pt>
                <c:pt idx="3807">
                  <c:v>-0.26321669453338</c:v>
                </c:pt>
                <c:pt idx="3808">
                  <c:v>0.133633741283065</c:v>
                </c:pt>
                <c:pt idx="3809">
                  <c:v>0.245807359086808</c:v>
                </c:pt>
                <c:pt idx="3810">
                  <c:v>0.37302256085659</c:v>
                </c:pt>
                <c:pt idx="3811">
                  <c:v>0.103439532272432</c:v>
                </c:pt>
                <c:pt idx="3812">
                  <c:v>0.454840666264586</c:v>
                </c:pt>
                <c:pt idx="3813">
                  <c:v>0.223313353850575</c:v>
                </c:pt>
                <c:pt idx="3814">
                  <c:v>0.210309450925804</c:v>
                </c:pt>
                <c:pt idx="3815">
                  <c:v>-0.269018356357708</c:v>
                </c:pt>
                <c:pt idx="3816">
                  <c:v>0.132438604057019</c:v>
                </c:pt>
                <c:pt idx="3817">
                  <c:v>0.407065713372186</c:v>
                </c:pt>
                <c:pt idx="3818">
                  <c:v>-0.152730630432212</c:v>
                </c:pt>
                <c:pt idx="3819">
                  <c:v>-0.186982451506975</c:v>
                </c:pt>
                <c:pt idx="3820">
                  <c:v>-0.0629715014740734</c:v>
                </c:pt>
                <c:pt idx="3821">
                  <c:v>0.311935198010968</c:v>
                </c:pt>
                <c:pt idx="3822">
                  <c:v>0.124039915208495</c:v>
                </c:pt>
                <c:pt idx="3823">
                  <c:v>-0.346551256224391</c:v>
                </c:pt>
                <c:pt idx="3824">
                  <c:v>-3.086180909770325</c:v>
                </c:pt>
                <c:pt idx="3825">
                  <c:v>0.162010554561137</c:v>
                </c:pt>
                <c:pt idx="3826">
                  <c:v>-0.11644327023372</c:v>
                </c:pt>
                <c:pt idx="3827">
                  <c:v>-0.19996468092777</c:v>
                </c:pt>
                <c:pt idx="3828">
                  <c:v>-0.151298285355867</c:v>
                </c:pt>
                <c:pt idx="3829">
                  <c:v>0.0830766555638623</c:v>
                </c:pt>
                <c:pt idx="3830">
                  <c:v>-0.388563609123826</c:v>
                </c:pt>
                <c:pt idx="3831">
                  <c:v>-0.125798284720141</c:v>
                </c:pt>
                <c:pt idx="3832">
                  <c:v>-0.135582155971676</c:v>
                </c:pt>
                <c:pt idx="3833">
                  <c:v>-0.0949134493646813</c:v>
                </c:pt>
                <c:pt idx="3834">
                  <c:v>-0.28121984284989</c:v>
                </c:pt>
                <c:pt idx="3835">
                  <c:v>0.646803102568514</c:v>
                </c:pt>
                <c:pt idx="3836">
                  <c:v>0.279309477858047</c:v>
                </c:pt>
                <c:pt idx="3837">
                  <c:v>0.19618058314325</c:v>
                </c:pt>
                <c:pt idx="3838">
                  <c:v>0.131572347915847</c:v>
                </c:pt>
                <c:pt idx="3839">
                  <c:v>-0.166219311841498</c:v>
                </c:pt>
                <c:pt idx="3840">
                  <c:v>-0.404145508670983</c:v>
                </c:pt>
                <c:pt idx="3841">
                  <c:v>-0.379884366641778</c:v>
                </c:pt>
                <c:pt idx="3842">
                  <c:v>-0.129500594164798</c:v>
                </c:pt>
                <c:pt idx="3843">
                  <c:v>0.272367381017773</c:v>
                </c:pt>
                <c:pt idx="3844">
                  <c:v>-0.169278225377284</c:v>
                </c:pt>
                <c:pt idx="3845">
                  <c:v>0.301063322197077</c:v>
                </c:pt>
                <c:pt idx="3846">
                  <c:v>1.044685199085722</c:v>
                </c:pt>
                <c:pt idx="3847">
                  <c:v>0.725151580916369</c:v>
                </c:pt>
                <c:pt idx="3848">
                  <c:v>-0.423638475865979</c:v>
                </c:pt>
                <c:pt idx="3849">
                  <c:v>-0.161940025183222</c:v>
                </c:pt>
                <c:pt idx="3850">
                  <c:v>0.214244623545162</c:v>
                </c:pt>
                <c:pt idx="3851">
                  <c:v>0.125303751447333</c:v>
                </c:pt>
                <c:pt idx="3852">
                  <c:v>-0.45333198001198</c:v>
                </c:pt>
                <c:pt idx="3853">
                  <c:v>0.27864321452339</c:v>
                </c:pt>
                <c:pt idx="3854">
                  <c:v>-0.381836715889418</c:v>
                </c:pt>
                <c:pt idx="3855">
                  <c:v>-0.337669211200278</c:v>
                </c:pt>
                <c:pt idx="3856">
                  <c:v>-1.161336910326633</c:v>
                </c:pt>
                <c:pt idx="3857">
                  <c:v>-0.11134655450103</c:v>
                </c:pt>
                <c:pt idx="3858">
                  <c:v>0.135823942872427</c:v>
                </c:pt>
                <c:pt idx="3859">
                  <c:v>0.101526050768009</c:v>
                </c:pt>
                <c:pt idx="3860">
                  <c:v>-0.132026687454377</c:v>
                </c:pt>
                <c:pt idx="3861">
                  <c:v>-0.189198250432745</c:v>
                </c:pt>
                <c:pt idx="3862">
                  <c:v>0.190821991979285</c:v>
                </c:pt>
                <c:pt idx="3863">
                  <c:v>-0.321109616367234</c:v>
                </c:pt>
                <c:pt idx="3864">
                  <c:v>0.41346871846876</c:v>
                </c:pt>
                <c:pt idx="3865">
                  <c:v>-0.240508679613377</c:v>
                </c:pt>
                <c:pt idx="3866">
                  <c:v>-0.181782931972196</c:v>
                </c:pt>
                <c:pt idx="3867">
                  <c:v>0.237116336338973</c:v>
                </c:pt>
                <c:pt idx="3868">
                  <c:v>-0.238868071349246</c:v>
                </c:pt>
                <c:pt idx="3869">
                  <c:v>0.0854146022983649</c:v>
                </c:pt>
                <c:pt idx="3870">
                  <c:v>-0.130217056042929</c:v>
                </c:pt>
                <c:pt idx="3871">
                  <c:v>0.191203612420768</c:v>
                </c:pt>
                <c:pt idx="3872">
                  <c:v>-0.191694449590128</c:v>
                </c:pt>
                <c:pt idx="3873">
                  <c:v>-0.244097154825349</c:v>
                </c:pt>
                <c:pt idx="3874">
                  <c:v>-0.167344537824712</c:v>
                </c:pt>
                <c:pt idx="3875">
                  <c:v>0.273083257974239</c:v>
                </c:pt>
                <c:pt idx="3876">
                  <c:v>0.0819409637070595</c:v>
                </c:pt>
                <c:pt idx="3877">
                  <c:v>-0.228455822387268</c:v>
                </c:pt>
                <c:pt idx="3878">
                  <c:v>0.166686057909719</c:v>
                </c:pt>
                <c:pt idx="3879">
                  <c:v>-4.129928449574416</c:v>
                </c:pt>
                <c:pt idx="3880">
                  <c:v>-0.793455443896836</c:v>
                </c:pt>
                <c:pt idx="3881">
                  <c:v>0.418397467847771</c:v>
                </c:pt>
                <c:pt idx="3882">
                  <c:v>-0.205041500095909</c:v>
                </c:pt>
                <c:pt idx="3883">
                  <c:v>0.271044749293316</c:v>
                </c:pt>
                <c:pt idx="3884">
                  <c:v>-0.277998457945757</c:v>
                </c:pt>
                <c:pt idx="3885">
                  <c:v>0.196010525087673</c:v>
                </c:pt>
                <c:pt idx="3886">
                  <c:v>0.204514680614002</c:v>
                </c:pt>
                <c:pt idx="3887">
                  <c:v>0.133566124252592</c:v>
                </c:pt>
                <c:pt idx="3888">
                  <c:v>0.128053803954109</c:v>
                </c:pt>
                <c:pt idx="3889">
                  <c:v>-0.281493039472348</c:v>
                </c:pt>
                <c:pt idx="3890">
                  <c:v>-0.138632176012278</c:v>
                </c:pt>
                <c:pt idx="3891">
                  <c:v>0.21504081433777</c:v>
                </c:pt>
                <c:pt idx="3892">
                  <c:v>-0.347819652036504</c:v>
                </c:pt>
                <c:pt idx="3893">
                  <c:v>-0.291043921951264</c:v>
                </c:pt>
                <c:pt idx="3894">
                  <c:v>0.100218836643197</c:v>
                </c:pt>
                <c:pt idx="3895">
                  <c:v>0.0759223915789843</c:v>
                </c:pt>
                <c:pt idx="3896">
                  <c:v>0.227199851315822</c:v>
                </c:pt>
                <c:pt idx="3897">
                  <c:v>0.132681765221705</c:v>
                </c:pt>
                <c:pt idx="3898">
                  <c:v>-0.0931472332222966</c:v>
                </c:pt>
                <c:pt idx="3899">
                  <c:v>0.136410227716225</c:v>
                </c:pt>
                <c:pt idx="3900">
                  <c:v>-2.916652681828723</c:v>
                </c:pt>
                <c:pt idx="3901">
                  <c:v>-0.278663249177718</c:v>
                </c:pt>
                <c:pt idx="3902">
                  <c:v>0.083282799754708</c:v>
                </c:pt>
                <c:pt idx="3903">
                  <c:v>0.217092027581498</c:v>
                </c:pt>
                <c:pt idx="3904">
                  <c:v>-0.232353847185516</c:v>
                </c:pt>
                <c:pt idx="3905">
                  <c:v>0.0922256797935568</c:v>
                </c:pt>
                <c:pt idx="3906">
                  <c:v>0.242069283866949</c:v>
                </c:pt>
                <c:pt idx="3907">
                  <c:v>-0.0799646802416153</c:v>
                </c:pt>
                <c:pt idx="3908">
                  <c:v>0.222802046620792</c:v>
                </c:pt>
                <c:pt idx="3909">
                  <c:v>0.199068665742269</c:v>
                </c:pt>
                <c:pt idx="3910">
                  <c:v>0.288716555466582</c:v>
                </c:pt>
                <c:pt idx="3911">
                  <c:v>0.794269820487875</c:v>
                </c:pt>
                <c:pt idx="3912">
                  <c:v>-0.0916380136127514</c:v>
                </c:pt>
                <c:pt idx="3913">
                  <c:v>0.099465013998821</c:v>
                </c:pt>
                <c:pt idx="3914">
                  <c:v>0.0748506879447694</c:v>
                </c:pt>
                <c:pt idx="3915">
                  <c:v>0.182530516005799</c:v>
                </c:pt>
                <c:pt idx="3916">
                  <c:v>0.136547792404671</c:v>
                </c:pt>
                <c:pt idx="3917">
                  <c:v>-0.211277808818609</c:v>
                </c:pt>
                <c:pt idx="3918">
                  <c:v>0.114539587476994</c:v>
                </c:pt>
                <c:pt idx="3919">
                  <c:v>-0.142087632257048</c:v>
                </c:pt>
                <c:pt idx="3920">
                  <c:v>0.153119512460509</c:v>
                </c:pt>
                <c:pt idx="3921">
                  <c:v>0.157377881648791</c:v>
                </c:pt>
                <c:pt idx="3922">
                  <c:v>0.137454132494022</c:v>
                </c:pt>
                <c:pt idx="3923">
                  <c:v>-0.127913981248178</c:v>
                </c:pt>
                <c:pt idx="3924">
                  <c:v>-0.28921185707718</c:v>
                </c:pt>
                <c:pt idx="3925">
                  <c:v>-0.560878661607277</c:v>
                </c:pt>
                <c:pt idx="3926">
                  <c:v>0.107788327093246</c:v>
                </c:pt>
                <c:pt idx="3927">
                  <c:v>0.153969946340279</c:v>
                </c:pt>
                <c:pt idx="3928">
                  <c:v>0.196382434708783</c:v>
                </c:pt>
                <c:pt idx="3929">
                  <c:v>0.409397088330592</c:v>
                </c:pt>
                <c:pt idx="3930">
                  <c:v>0.549314687112486</c:v>
                </c:pt>
                <c:pt idx="3931">
                  <c:v>-0.384814129650939</c:v>
                </c:pt>
                <c:pt idx="3932">
                  <c:v>-0.0989598568517158</c:v>
                </c:pt>
                <c:pt idx="3933">
                  <c:v>-0.213484277998321</c:v>
                </c:pt>
                <c:pt idx="3934">
                  <c:v>0.157541675230392</c:v>
                </c:pt>
                <c:pt idx="3935">
                  <c:v>0.159352361501499</c:v>
                </c:pt>
                <c:pt idx="3936">
                  <c:v>0.10682984941393</c:v>
                </c:pt>
                <c:pt idx="3937">
                  <c:v>-0.163215491455329</c:v>
                </c:pt>
                <c:pt idx="3938">
                  <c:v>0.096310878724823</c:v>
                </c:pt>
                <c:pt idx="3939">
                  <c:v>-0.333137830943555</c:v>
                </c:pt>
                <c:pt idx="3940">
                  <c:v>0.301955199206843</c:v>
                </c:pt>
                <c:pt idx="3941">
                  <c:v>-0.139506284392083</c:v>
                </c:pt>
                <c:pt idx="3942">
                  <c:v>-0.10846035560798</c:v>
                </c:pt>
                <c:pt idx="3943">
                  <c:v>-3.019701522016637</c:v>
                </c:pt>
                <c:pt idx="3944">
                  <c:v>-0.326377494438764</c:v>
                </c:pt>
                <c:pt idx="3945">
                  <c:v>0.182564912942647</c:v>
                </c:pt>
                <c:pt idx="3946">
                  <c:v>0.302315785685864</c:v>
                </c:pt>
                <c:pt idx="3947">
                  <c:v>-0.307260364494733</c:v>
                </c:pt>
                <c:pt idx="3948">
                  <c:v>0.204095527116559</c:v>
                </c:pt>
                <c:pt idx="3949">
                  <c:v>0.20106900826945</c:v>
                </c:pt>
                <c:pt idx="3950">
                  <c:v>-0.130240147093326</c:v>
                </c:pt>
                <c:pt idx="3951">
                  <c:v>0.0813295348902588</c:v>
                </c:pt>
                <c:pt idx="3952">
                  <c:v>-0.314412089665839</c:v>
                </c:pt>
                <c:pt idx="3953">
                  <c:v>-0.0703979962292446</c:v>
                </c:pt>
                <c:pt idx="3954">
                  <c:v>-0.324951334033321</c:v>
                </c:pt>
                <c:pt idx="3955">
                  <c:v>-0.292143827663513</c:v>
                </c:pt>
                <c:pt idx="3956">
                  <c:v>-0.10230764021546</c:v>
                </c:pt>
                <c:pt idx="3957">
                  <c:v>-0.247069268300421</c:v>
                </c:pt>
                <c:pt idx="3958">
                  <c:v>-0.273802443100965</c:v>
                </c:pt>
                <c:pt idx="3959">
                  <c:v>0.149672290005167</c:v>
                </c:pt>
                <c:pt idx="3960">
                  <c:v>-0.191959688180569</c:v>
                </c:pt>
                <c:pt idx="3961">
                  <c:v>-3.909653149811843</c:v>
                </c:pt>
                <c:pt idx="3962">
                  <c:v>0.150490419640439</c:v>
                </c:pt>
                <c:pt idx="3963">
                  <c:v>0.171337177911126</c:v>
                </c:pt>
                <c:pt idx="3964">
                  <c:v>-0.102022667691042</c:v>
                </c:pt>
                <c:pt idx="3965">
                  <c:v>0.180736863041425</c:v>
                </c:pt>
                <c:pt idx="3966">
                  <c:v>-0.0870317294765788</c:v>
                </c:pt>
                <c:pt idx="3967">
                  <c:v>-0.119190357425936</c:v>
                </c:pt>
                <c:pt idx="3968">
                  <c:v>0.245866529607276</c:v>
                </c:pt>
                <c:pt idx="3969">
                  <c:v>0.1300936929746</c:v>
                </c:pt>
                <c:pt idx="3970">
                  <c:v>0.132494979759082</c:v>
                </c:pt>
                <c:pt idx="3971">
                  <c:v>0.0892282822409044</c:v>
                </c:pt>
                <c:pt idx="3972">
                  <c:v>-0.379545419679657</c:v>
                </c:pt>
                <c:pt idx="3973">
                  <c:v>0.205318959120336</c:v>
                </c:pt>
                <c:pt idx="3974">
                  <c:v>-0.293379255461612</c:v>
                </c:pt>
                <c:pt idx="3975">
                  <c:v>0.159289712325903</c:v>
                </c:pt>
                <c:pt idx="3976">
                  <c:v>-0.308934633152198</c:v>
                </c:pt>
                <c:pt idx="3977">
                  <c:v>-0.236348695403643</c:v>
                </c:pt>
                <c:pt idx="3978">
                  <c:v>0.112336974367068</c:v>
                </c:pt>
                <c:pt idx="3979">
                  <c:v>-0.0892863632045453</c:v>
                </c:pt>
                <c:pt idx="3980">
                  <c:v>0.192934357476211</c:v>
                </c:pt>
                <c:pt idx="3981">
                  <c:v>0.139483822523172</c:v>
                </c:pt>
                <c:pt idx="3982">
                  <c:v>-0.0821896681667679</c:v>
                </c:pt>
                <c:pt idx="3983">
                  <c:v>-0.0560369767444467</c:v>
                </c:pt>
                <c:pt idx="3984">
                  <c:v>1.487513805294657</c:v>
                </c:pt>
                <c:pt idx="3985">
                  <c:v>0.137016524443505</c:v>
                </c:pt>
                <c:pt idx="3986">
                  <c:v>-0.148779694861447</c:v>
                </c:pt>
                <c:pt idx="3987">
                  <c:v>0.152119033600797</c:v>
                </c:pt>
                <c:pt idx="3988">
                  <c:v>0.451913592652559</c:v>
                </c:pt>
                <c:pt idx="3989">
                  <c:v>-0.102802927927378</c:v>
                </c:pt>
                <c:pt idx="3990">
                  <c:v>0.223572428907455</c:v>
                </c:pt>
                <c:pt idx="3991">
                  <c:v>-0.172325883666509</c:v>
                </c:pt>
                <c:pt idx="3992">
                  <c:v>0.170920250174797</c:v>
                </c:pt>
                <c:pt idx="3993">
                  <c:v>0.0727756972591737</c:v>
                </c:pt>
                <c:pt idx="3994">
                  <c:v>-0.282201039348755</c:v>
                </c:pt>
                <c:pt idx="3995">
                  <c:v>0.10980625885478</c:v>
                </c:pt>
                <c:pt idx="3996">
                  <c:v>-0.182679953415756</c:v>
                </c:pt>
                <c:pt idx="3997">
                  <c:v>-0.168449722195295</c:v>
                </c:pt>
                <c:pt idx="3998">
                  <c:v>-0.20645402297264</c:v>
                </c:pt>
                <c:pt idx="3999">
                  <c:v>0.0904369236067008</c:v>
                </c:pt>
                <c:pt idx="4000">
                  <c:v>-0.175903640416854</c:v>
                </c:pt>
                <c:pt idx="4001">
                  <c:v>-0.122598510067516</c:v>
                </c:pt>
                <c:pt idx="4002">
                  <c:v>0.219158879994106</c:v>
                </c:pt>
                <c:pt idx="4003">
                  <c:v>-0.313402620956858</c:v>
                </c:pt>
                <c:pt idx="4004">
                  <c:v>0.34086280844064</c:v>
                </c:pt>
                <c:pt idx="4005">
                  <c:v>0.126610758384475</c:v>
                </c:pt>
                <c:pt idx="4006">
                  <c:v>-0.161377688005978</c:v>
                </c:pt>
                <c:pt idx="4007">
                  <c:v>0.104071372823591</c:v>
                </c:pt>
                <c:pt idx="4008">
                  <c:v>-0.455902189449359</c:v>
                </c:pt>
                <c:pt idx="4009">
                  <c:v>-0.122245417131603</c:v>
                </c:pt>
                <c:pt idx="4010">
                  <c:v>0.114264180511206</c:v>
                </c:pt>
                <c:pt idx="4011">
                  <c:v>-0.154059157611217</c:v>
                </c:pt>
                <c:pt idx="4012">
                  <c:v>0.379623111124737</c:v>
                </c:pt>
                <c:pt idx="4013">
                  <c:v>0.190463095544295</c:v>
                </c:pt>
                <c:pt idx="4014">
                  <c:v>-0.428421166545398</c:v>
                </c:pt>
                <c:pt idx="4015">
                  <c:v>-0.176601749536616</c:v>
                </c:pt>
                <c:pt idx="4016">
                  <c:v>0.519227618948572</c:v>
                </c:pt>
                <c:pt idx="4017">
                  <c:v>-0.152127041512082</c:v>
                </c:pt>
                <c:pt idx="4018">
                  <c:v>0.0590767051153414</c:v>
                </c:pt>
                <c:pt idx="4019">
                  <c:v>0.138892818935528</c:v>
                </c:pt>
                <c:pt idx="4020">
                  <c:v>0.187308114504307</c:v>
                </c:pt>
                <c:pt idx="4021">
                  <c:v>0.25412639843632</c:v>
                </c:pt>
                <c:pt idx="4022">
                  <c:v>-0.141161852769465</c:v>
                </c:pt>
                <c:pt idx="4023">
                  <c:v>0.294593776460451</c:v>
                </c:pt>
                <c:pt idx="4024">
                  <c:v>-0.0925399767806575</c:v>
                </c:pt>
                <c:pt idx="4025">
                  <c:v>0.147965363707825</c:v>
                </c:pt>
                <c:pt idx="4026">
                  <c:v>-0.172241361952239</c:v>
                </c:pt>
                <c:pt idx="4027">
                  <c:v>-0.0496761843199186</c:v>
                </c:pt>
                <c:pt idx="4028">
                  <c:v>-0.21469438761983</c:v>
                </c:pt>
                <c:pt idx="4029">
                  <c:v>-0.0937354527531444</c:v>
                </c:pt>
                <c:pt idx="4030">
                  <c:v>0.113809468825495</c:v>
                </c:pt>
                <c:pt idx="4031">
                  <c:v>-0.126545945186605</c:v>
                </c:pt>
                <c:pt idx="4032">
                  <c:v>0.103187932773366</c:v>
                </c:pt>
                <c:pt idx="4033">
                  <c:v>0.184926625833607</c:v>
                </c:pt>
                <c:pt idx="4034">
                  <c:v>0.09113820241947</c:v>
                </c:pt>
                <c:pt idx="4035">
                  <c:v>-0.111016369305604</c:v>
                </c:pt>
                <c:pt idx="4036">
                  <c:v>0.231902869282085</c:v>
                </c:pt>
                <c:pt idx="4037">
                  <c:v>-0.155306442706456</c:v>
                </c:pt>
                <c:pt idx="4038">
                  <c:v>0.190438292665104</c:v>
                </c:pt>
                <c:pt idx="4039">
                  <c:v>0.104900967199282</c:v>
                </c:pt>
                <c:pt idx="4040">
                  <c:v>-0.109033660601721</c:v>
                </c:pt>
                <c:pt idx="4041">
                  <c:v>-0.509988503971327</c:v>
                </c:pt>
                <c:pt idx="4042">
                  <c:v>-0.0768697317274457</c:v>
                </c:pt>
                <c:pt idx="4043">
                  <c:v>-0.456601275095498</c:v>
                </c:pt>
                <c:pt idx="4044">
                  <c:v>0.150591108840944</c:v>
                </c:pt>
                <c:pt idx="4045">
                  <c:v>-0.0902933894314879</c:v>
                </c:pt>
                <c:pt idx="4046">
                  <c:v>-0.098785407261399</c:v>
                </c:pt>
                <c:pt idx="4047">
                  <c:v>0.124124616930449</c:v>
                </c:pt>
                <c:pt idx="4048">
                  <c:v>0.12000823554236</c:v>
                </c:pt>
                <c:pt idx="4049">
                  <c:v>-0.0950388075783226</c:v>
                </c:pt>
                <c:pt idx="4050">
                  <c:v>0.169282793008422</c:v>
                </c:pt>
                <c:pt idx="4051">
                  <c:v>-0.132631029336936</c:v>
                </c:pt>
                <c:pt idx="4052">
                  <c:v>-0.217170237356178</c:v>
                </c:pt>
                <c:pt idx="4053">
                  <c:v>0.131495156746627</c:v>
                </c:pt>
                <c:pt idx="4054">
                  <c:v>-0.304840777047909</c:v>
                </c:pt>
                <c:pt idx="4055">
                  <c:v>-0.130772516421338</c:v>
                </c:pt>
                <c:pt idx="4056">
                  <c:v>0.0956402927118483</c:v>
                </c:pt>
                <c:pt idx="4057">
                  <c:v>-0.153751478270139</c:v>
                </c:pt>
                <c:pt idx="4058">
                  <c:v>-0.257544666965815</c:v>
                </c:pt>
                <c:pt idx="4059">
                  <c:v>-0.142673460522481</c:v>
                </c:pt>
                <c:pt idx="4060">
                  <c:v>0.0521413599154706</c:v>
                </c:pt>
                <c:pt idx="4061">
                  <c:v>-0.0569407866614081</c:v>
                </c:pt>
                <c:pt idx="4062">
                  <c:v>-0.153949587522283</c:v>
                </c:pt>
                <c:pt idx="4063">
                  <c:v>-0.104694385157016</c:v>
                </c:pt>
                <c:pt idx="4064">
                  <c:v>-0.06517201639616</c:v>
                </c:pt>
                <c:pt idx="4065">
                  <c:v>-0.201182126753663</c:v>
                </c:pt>
                <c:pt idx="4066">
                  <c:v>0.0753994373617989</c:v>
                </c:pt>
                <c:pt idx="4067">
                  <c:v>0.172651306841272</c:v>
                </c:pt>
                <c:pt idx="4068">
                  <c:v>-0.0844832693297725</c:v>
                </c:pt>
                <c:pt idx="4069">
                  <c:v>0.105902369854759</c:v>
                </c:pt>
                <c:pt idx="4070">
                  <c:v>-0.342852585004908</c:v>
                </c:pt>
                <c:pt idx="4071">
                  <c:v>0.434797382834016</c:v>
                </c:pt>
                <c:pt idx="4072">
                  <c:v>0.179261437429045</c:v>
                </c:pt>
                <c:pt idx="4073">
                  <c:v>-0.251135754687367</c:v>
                </c:pt>
                <c:pt idx="4074">
                  <c:v>0.130491888086829</c:v>
                </c:pt>
                <c:pt idx="4075">
                  <c:v>-0.128961245707401</c:v>
                </c:pt>
                <c:pt idx="4076">
                  <c:v>-0.159935789029706</c:v>
                </c:pt>
                <c:pt idx="4077">
                  <c:v>0.313932867424583</c:v>
                </c:pt>
                <c:pt idx="4078">
                  <c:v>-0.127337246175335</c:v>
                </c:pt>
                <c:pt idx="4079">
                  <c:v>0.128241232411008</c:v>
                </c:pt>
                <c:pt idx="4080">
                  <c:v>0.263396546589832</c:v>
                </c:pt>
                <c:pt idx="4081">
                  <c:v>-0.341933725862911</c:v>
                </c:pt>
                <c:pt idx="4082">
                  <c:v>-0.186017286074617</c:v>
                </c:pt>
                <c:pt idx="4083">
                  <c:v>-0.338506298313224</c:v>
                </c:pt>
                <c:pt idx="4084">
                  <c:v>0.168302095953654</c:v>
                </c:pt>
                <c:pt idx="4085">
                  <c:v>0.121511471705569</c:v>
                </c:pt>
                <c:pt idx="4086">
                  <c:v>-0.282257688707882</c:v>
                </c:pt>
                <c:pt idx="4087">
                  <c:v>0.175085252548073</c:v>
                </c:pt>
                <c:pt idx="4088">
                  <c:v>0.173449073572817</c:v>
                </c:pt>
                <c:pt idx="4089">
                  <c:v>0.114267419756452</c:v>
                </c:pt>
                <c:pt idx="4090">
                  <c:v>-0.186465634448122</c:v>
                </c:pt>
                <c:pt idx="4091">
                  <c:v>-0.132941374120279</c:v>
                </c:pt>
                <c:pt idx="4092">
                  <c:v>0.173753208499122</c:v>
                </c:pt>
                <c:pt idx="4093">
                  <c:v>-0.276668488160661</c:v>
                </c:pt>
                <c:pt idx="4094">
                  <c:v>-0.242202608728127</c:v>
                </c:pt>
                <c:pt idx="4095">
                  <c:v>-0.143927704624835</c:v>
                </c:pt>
                <c:pt idx="4096">
                  <c:v>0.249133236375255</c:v>
                </c:pt>
                <c:pt idx="4097">
                  <c:v>-0.24074112334515</c:v>
                </c:pt>
                <c:pt idx="4098">
                  <c:v>0.0784466631949307</c:v>
                </c:pt>
                <c:pt idx="4099">
                  <c:v>-0.156052714369857</c:v>
                </c:pt>
                <c:pt idx="4100">
                  <c:v>0.0720145536109329</c:v>
                </c:pt>
                <c:pt idx="4101">
                  <c:v>-0.138894748714105</c:v>
                </c:pt>
                <c:pt idx="4102">
                  <c:v>-0.166487130297758</c:v>
                </c:pt>
                <c:pt idx="4103">
                  <c:v>0.13564961564382</c:v>
                </c:pt>
                <c:pt idx="4104">
                  <c:v>-0.143107215508604</c:v>
                </c:pt>
                <c:pt idx="4105">
                  <c:v>-0.16533005354282</c:v>
                </c:pt>
                <c:pt idx="4106">
                  <c:v>-0.0505386188946216</c:v>
                </c:pt>
                <c:pt idx="4107">
                  <c:v>0.589249614359411</c:v>
                </c:pt>
                <c:pt idx="4108">
                  <c:v>0.120851665648651</c:v>
                </c:pt>
                <c:pt idx="4109">
                  <c:v>-0.200052362665262</c:v>
                </c:pt>
                <c:pt idx="4110">
                  <c:v>0.168290212667604</c:v>
                </c:pt>
                <c:pt idx="4111">
                  <c:v>-0.113898233098291</c:v>
                </c:pt>
                <c:pt idx="4112">
                  <c:v>-0.252542867722559</c:v>
                </c:pt>
                <c:pt idx="4113">
                  <c:v>-0.137758291000034</c:v>
                </c:pt>
                <c:pt idx="4114">
                  <c:v>-0.183395376594441</c:v>
                </c:pt>
                <c:pt idx="4115">
                  <c:v>-0.979686907849721</c:v>
                </c:pt>
                <c:pt idx="4116">
                  <c:v>-0.339659973241065</c:v>
                </c:pt>
                <c:pt idx="4117">
                  <c:v>-0.226734524284664</c:v>
                </c:pt>
                <c:pt idx="4118">
                  <c:v>-0.184396820920076</c:v>
                </c:pt>
                <c:pt idx="4119">
                  <c:v>-0.189395951822334</c:v>
                </c:pt>
                <c:pt idx="4120">
                  <c:v>-1.140123661030012</c:v>
                </c:pt>
                <c:pt idx="4121">
                  <c:v>0.149858993075016</c:v>
                </c:pt>
                <c:pt idx="4122">
                  <c:v>-0.159683454988231</c:v>
                </c:pt>
                <c:pt idx="4123">
                  <c:v>-0.162883392382738</c:v>
                </c:pt>
                <c:pt idx="4124">
                  <c:v>-0.143018421672059</c:v>
                </c:pt>
                <c:pt idx="4125">
                  <c:v>0.160981776269548</c:v>
                </c:pt>
                <c:pt idx="4126">
                  <c:v>0.460807656702089</c:v>
                </c:pt>
                <c:pt idx="4127">
                  <c:v>0.073636484577262</c:v>
                </c:pt>
                <c:pt idx="4128">
                  <c:v>0.0954659782886805</c:v>
                </c:pt>
                <c:pt idx="4129">
                  <c:v>0.0625946820890874</c:v>
                </c:pt>
                <c:pt idx="4130">
                  <c:v>0.113798494356981</c:v>
                </c:pt>
                <c:pt idx="4131">
                  <c:v>-0.371908707059616</c:v>
                </c:pt>
                <c:pt idx="4132">
                  <c:v>0.136950007139235</c:v>
                </c:pt>
                <c:pt idx="4133">
                  <c:v>0.152121663962468</c:v>
                </c:pt>
                <c:pt idx="4134">
                  <c:v>-0.193730092717446</c:v>
                </c:pt>
                <c:pt idx="4135">
                  <c:v>0.151996594985137</c:v>
                </c:pt>
                <c:pt idx="4136">
                  <c:v>0.065385037437982</c:v>
                </c:pt>
                <c:pt idx="4137">
                  <c:v>0.0686112660694981</c:v>
                </c:pt>
                <c:pt idx="4138">
                  <c:v>-0.247304551737024</c:v>
                </c:pt>
                <c:pt idx="4139">
                  <c:v>-0.24192610258048</c:v>
                </c:pt>
                <c:pt idx="4140">
                  <c:v>0.0844350116712454</c:v>
                </c:pt>
                <c:pt idx="4141">
                  <c:v>-0.148336099682169</c:v>
                </c:pt>
                <c:pt idx="4142">
                  <c:v>0.142457258925404</c:v>
                </c:pt>
                <c:pt idx="4143">
                  <c:v>0.435045277625539</c:v>
                </c:pt>
                <c:pt idx="4144">
                  <c:v>0.0990687925919852</c:v>
                </c:pt>
                <c:pt idx="4145">
                  <c:v>-0.0479333245625997</c:v>
                </c:pt>
                <c:pt idx="4146">
                  <c:v>-0.145914061355083</c:v>
                </c:pt>
                <c:pt idx="4147">
                  <c:v>-0.0869806740024471</c:v>
                </c:pt>
                <c:pt idx="4148">
                  <c:v>0.469710065057018</c:v>
                </c:pt>
                <c:pt idx="4149">
                  <c:v>0.189771966652351</c:v>
                </c:pt>
                <c:pt idx="4150">
                  <c:v>-0.150484057804296</c:v>
                </c:pt>
                <c:pt idx="4151">
                  <c:v>-0.163820532206289</c:v>
                </c:pt>
                <c:pt idx="4152">
                  <c:v>-0.147094371469617</c:v>
                </c:pt>
                <c:pt idx="4153">
                  <c:v>-0.285131746403511</c:v>
                </c:pt>
                <c:pt idx="4154">
                  <c:v>-0.296070103833581</c:v>
                </c:pt>
                <c:pt idx="4155">
                  <c:v>0.260778660895653</c:v>
                </c:pt>
                <c:pt idx="4156">
                  <c:v>-0.0779509969157206</c:v>
                </c:pt>
                <c:pt idx="4157">
                  <c:v>-0.0996390980906935</c:v>
                </c:pt>
                <c:pt idx="4158">
                  <c:v>-0.106348349452647</c:v>
                </c:pt>
                <c:pt idx="4159">
                  <c:v>-0.141435951350421</c:v>
                </c:pt>
                <c:pt idx="4160">
                  <c:v>0.384721979381023</c:v>
                </c:pt>
                <c:pt idx="4161">
                  <c:v>0.145516423153214</c:v>
                </c:pt>
                <c:pt idx="4162">
                  <c:v>0.31731133427453</c:v>
                </c:pt>
                <c:pt idx="4163">
                  <c:v>0.0311283520770054</c:v>
                </c:pt>
                <c:pt idx="4164">
                  <c:v>-0.529468587115528</c:v>
                </c:pt>
                <c:pt idx="4165">
                  <c:v>0.12944741495384</c:v>
                </c:pt>
                <c:pt idx="4166">
                  <c:v>0.100853475991116</c:v>
                </c:pt>
                <c:pt idx="4167">
                  <c:v>-0.0802482274165292</c:v>
                </c:pt>
                <c:pt idx="4168">
                  <c:v>0.15406662672546</c:v>
                </c:pt>
                <c:pt idx="4169">
                  <c:v>0.0979506939772088</c:v>
                </c:pt>
                <c:pt idx="4170">
                  <c:v>0.112629622454712</c:v>
                </c:pt>
                <c:pt idx="4171">
                  <c:v>0.378603095059049</c:v>
                </c:pt>
                <c:pt idx="4172">
                  <c:v>0.110917464961546</c:v>
                </c:pt>
                <c:pt idx="4173">
                  <c:v>0.112734598025967</c:v>
                </c:pt>
                <c:pt idx="4174">
                  <c:v>-0.16222108427329</c:v>
                </c:pt>
                <c:pt idx="4175">
                  <c:v>0.131955564251107</c:v>
                </c:pt>
                <c:pt idx="4176">
                  <c:v>0.160106761774829</c:v>
                </c:pt>
                <c:pt idx="4177">
                  <c:v>-0.150403637609255</c:v>
                </c:pt>
                <c:pt idx="4178">
                  <c:v>0.308350971831314</c:v>
                </c:pt>
                <c:pt idx="4179">
                  <c:v>0.0958859165686179</c:v>
                </c:pt>
                <c:pt idx="4180">
                  <c:v>0.223928523801939</c:v>
                </c:pt>
                <c:pt idx="4181">
                  <c:v>0.0553723447973001</c:v>
                </c:pt>
                <c:pt idx="4182">
                  <c:v>0.0825064378168984</c:v>
                </c:pt>
                <c:pt idx="4183">
                  <c:v>-0.217519326346887</c:v>
                </c:pt>
                <c:pt idx="4184">
                  <c:v>-0.0954983626542719</c:v>
                </c:pt>
                <c:pt idx="4185">
                  <c:v>-0.116658982416412</c:v>
                </c:pt>
                <c:pt idx="4186">
                  <c:v>0.172561480777947</c:v>
                </c:pt>
                <c:pt idx="4187">
                  <c:v>0.107861404399403</c:v>
                </c:pt>
                <c:pt idx="4188">
                  <c:v>0.159421414190767</c:v>
                </c:pt>
                <c:pt idx="4189">
                  <c:v>-1.267986204798671</c:v>
                </c:pt>
                <c:pt idx="4190">
                  <c:v>0.140689485521044</c:v>
                </c:pt>
                <c:pt idx="4191">
                  <c:v>0.213097723311637</c:v>
                </c:pt>
                <c:pt idx="4192">
                  <c:v>0.11219852415182</c:v>
                </c:pt>
                <c:pt idx="4193">
                  <c:v>0.171925698590221</c:v>
                </c:pt>
                <c:pt idx="4194">
                  <c:v>0.0847257375478142</c:v>
                </c:pt>
                <c:pt idx="4195">
                  <c:v>0.183772024489418</c:v>
                </c:pt>
                <c:pt idx="4196">
                  <c:v>-0.179523435486711</c:v>
                </c:pt>
                <c:pt idx="4197">
                  <c:v>-0.0843741753835157</c:v>
                </c:pt>
                <c:pt idx="4198">
                  <c:v>-0.179731508785076</c:v>
                </c:pt>
                <c:pt idx="4199">
                  <c:v>0.16136938686905</c:v>
                </c:pt>
                <c:pt idx="4200">
                  <c:v>0.150696060138526</c:v>
                </c:pt>
                <c:pt idx="4201">
                  <c:v>0.280978950284931</c:v>
                </c:pt>
                <c:pt idx="4202">
                  <c:v>0.0635156893905307</c:v>
                </c:pt>
                <c:pt idx="4203">
                  <c:v>-0.102636840304306</c:v>
                </c:pt>
                <c:pt idx="4204">
                  <c:v>0.084579584045594</c:v>
                </c:pt>
                <c:pt idx="4205">
                  <c:v>0.133373871481799</c:v>
                </c:pt>
                <c:pt idx="4206">
                  <c:v>0.143132769109745</c:v>
                </c:pt>
                <c:pt idx="4207">
                  <c:v>-0.205392061122409</c:v>
                </c:pt>
                <c:pt idx="4208">
                  <c:v>-0.130454830150195</c:v>
                </c:pt>
                <c:pt idx="4209">
                  <c:v>-0.112554058871723</c:v>
                </c:pt>
                <c:pt idx="4210">
                  <c:v>-0.095296983623639</c:v>
                </c:pt>
                <c:pt idx="4211">
                  <c:v>0.0585236013612418</c:v>
                </c:pt>
                <c:pt idx="4212">
                  <c:v>0.205370513892099</c:v>
                </c:pt>
                <c:pt idx="4213">
                  <c:v>-1.3963630323431</c:v>
                </c:pt>
                <c:pt idx="4214">
                  <c:v>-0.0806379050807549</c:v>
                </c:pt>
                <c:pt idx="4215">
                  <c:v>0.168465397132785</c:v>
                </c:pt>
                <c:pt idx="4216">
                  <c:v>0.172397660776229</c:v>
                </c:pt>
                <c:pt idx="4217">
                  <c:v>-0.184279603721932</c:v>
                </c:pt>
                <c:pt idx="4218">
                  <c:v>-0.738770661182867</c:v>
                </c:pt>
                <c:pt idx="4219">
                  <c:v>-0.0705980891529852</c:v>
                </c:pt>
                <c:pt idx="4220">
                  <c:v>0.10347196121885</c:v>
                </c:pt>
                <c:pt idx="4221">
                  <c:v>0.133730271711811</c:v>
                </c:pt>
                <c:pt idx="4222">
                  <c:v>0.0805846852976075</c:v>
                </c:pt>
                <c:pt idx="4223">
                  <c:v>-0.103415359828566</c:v>
                </c:pt>
                <c:pt idx="4224">
                  <c:v>0.199207906475348</c:v>
                </c:pt>
                <c:pt idx="4225">
                  <c:v>0.159591170974721</c:v>
                </c:pt>
                <c:pt idx="4226">
                  <c:v>0.138441828927954</c:v>
                </c:pt>
                <c:pt idx="4227">
                  <c:v>-0.0978444451635383</c:v>
                </c:pt>
                <c:pt idx="4228">
                  <c:v>0.376461878986335</c:v>
                </c:pt>
                <c:pt idx="4229">
                  <c:v>0.0810739576562612</c:v>
                </c:pt>
                <c:pt idx="4230">
                  <c:v>0.310844617390115</c:v>
                </c:pt>
                <c:pt idx="4231">
                  <c:v>-0.250577511891203</c:v>
                </c:pt>
                <c:pt idx="4232">
                  <c:v>0.111858065590281</c:v>
                </c:pt>
                <c:pt idx="4233">
                  <c:v>0.124144617602081</c:v>
                </c:pt>
                <c:pt idx="4234">
                  <c:v>-0.0569141447523549</c:v>
                </c:pt>
                <c:pt idx="4235">
                  <c:v>0.130254893663801</c:v>
                </c:pt>
                <c:pt idx="4236">
                  <c:v>0.0895393366006351</c:v>
                </c:pt>
                <c:pt idx="4237">
                  <c:v>-0.169132414876268</c:v>
                </c:pt>
                <c:pt idx="4238">
                  <c:v>0.0902144647724474</c:v>
                </c:pt>
                <c:pt idx="4239">
                  <c:v>-0.162002610398201</c:v>
                </c:pt>
                <c:pt idx="4240">
                  <c:v>0.126365560339591</c:v>
                </c:pt>
                <c:pt idx="4241">
                  <c:v>-0.0915191931375039</c:v>
                </c:pt>
                <c:pt idx="4242">
                  <c:v>-0.18321529339077</c:v>
                </c:pt>
                <c:pt idx="4243">
                  <c:v>0.0526868864765874</c:v>
                </c:pt>
                <c:pt idx="4244">
                  <c:v>0.161166327682002</c:v>
                </c:pt>
                <c:pt idx="4245">
                  <c:v>-0.0996636487802849</c:v>
                </c:pt>
                <c:pt idx="4246">
                  <c:v>0.431089502070343</c:v>
                </c:pt>
                <c:pt idx="4247">
                  <c:v>-0.0912775249560998</c:v>
                </c:pt>
                <c:pt idx="4248">
                  <c:v>0.151476702468331</c:v>
                </c:pt>
                <c:pt idx="4249">
                  <c:v>-0.0608681614693795</c:v>
                </c:pt>
                <c:pt idx="4250">
                  <c:v>-0.0921978883509603</c:v>
                </c:pt>
                <c:pt idx="4251">
                  <c:v>-0.195293859697413</c:v>
                </c:pt>
                <c:pt idx="4252">
                  <c:v>0.176812469776897</c:v>
                </c:pt>
                <c:pt idx="4253">
                  <c:v>-0.168069406654417</c:v>
                </c:pt>
                <c:pt idx="4254">
                  <c:v>0.316204596508146</c:v>
                </c:pt>
                <c:pt idx="4255">
                  <c:v>0.0807941815792281</c:v>
                </c:pt>
                <c:pt idx="4256">
                  <c:v>0.086267048358397</c:v>
                </c:pt>
                <c:pt idx="4257">
                  <c:v>0.0710636786302215</c:v>
                </c:pt>
                <c:pt idx="4258">
                  <c:v>-0.346583544497116</c:v>
                </c:pt>
                <c:pt idx="4259">
                  <c:v>0.119676337780135</c:v>
                </c:pt>
                <c:pt idx="4260">
                  <c:v>0.064642694130477</c:v>
                </c:pt>
                <c:pt idx="4261">
                  <c:v>0.111451449550008</c:v>
                </c:pt>
                <c:pt idx="4262">
                  <c:v>-0.162787491087278</c:v>
                </c:pt>
                <c:pt idx="4263">
                  <c:v>0.0831023417413672</c:v>
                </c:pt>
                <c:pt idx="4264">
                  <c:v>0.217262855289052</c:v>
                </c:pt>
                <c:pt idx="4265">
                  <c:v>-0.0927882664190103</c:v>
                </c:pt>
                <c:pt idx="4266">
                  <c:v>-0.0841030019901064</c:v>
                </c:pt>
                <c:pt idx="4267">
                  <c:v>-0.198003205440661</c:v>
                </c:pt>
                <c:pt idx="4268">
                  <c:v>-0.183973005736182</c:v>
                </c:pt>
                <c:pt idx="4269">
                  <c:v>-0.126241960449239</c:v>
                </c:pt>
                <c:pt idx="4270">
                  <c:v>0.169176770838557</c:v>
                </c:pt>
                <c:pt idx="4271">
                  <c:v>-0.0656161697366516</c:v>
                </c:pt>
                <c:pt idx="4272">
                  <c:v>0.0641049118316561</c:v>
                </c:pt>
                <c:pt idx="4273">
                  <c:v>0.139318832806162</c:v>
                </c:pt>
                <c:pt idx="4274">
                  <c:v>-0.165788907159116</c:v>
                </c:pt>
                <c:pt idx="4275">
                  <c:v>0.0974815287040108</c:v>
                </c:pt>
                <c:pt idx="4276">
                  <c:v>-0.145253931580676</c:v>
                </c:pt>
                <c:pt idx="4277">
                  <c:v>0.155209368264147</c:v>
                </c:pt>
                <c:pt idx="4278">
                  <c:v>0.109442087349983</c:v>
                </c:pt>
                <c:pt idx="4279">
                  <c:v>-0.0889439681588246</c:v>
                </c:pt>
                <c:pt idx="4280">
                  <c:v>-0.107664307551587</c:v>
                </c:pt>
                <c:pt idx="4281">
                  <c:v>-0.056619764006039</c:v>
                </c:pt>
                <c:pt idx="4282">
                  <c:v>-0.0731963600874581</c:v>
                </c:pt>
                <c:pt idx="4283">
                  <c:v>-1.073509344323167</c:v>
                </c:pt>
                <c:pt idx="4284">
                  <c:v>0.134803789831378</c:v>
                </c:pt>
                <c:pt idx="4285">
                  <c:v>-0.280058129247464</c:v>
                </c:pt>
                <c:pt idx="4286">
                  <c:v>0.117023229012621</c:v>
                </c:pt>
                <c:pt idx="4287">
                  <c:v>-0.0973481966807257</c:v>
                </c:pt>
                <c:pt idx="4288">
                  <c:v>0.132650056560744</c:v>
                </c:pt>
                <c:pt idx="4289">
                  <c:v>-0.282467123936467</c:v>
                </c:pt>
                <c:pt idx="4290">
                  <c:v>0.107548499291366</c:v>
                </c:pt>
                <c:pt idx="4291">
                  <c:v>-0.112354186961704</c:v>
                </c:pt>
                <c:pt idx="4292">
                  <c:v>0.0664933530120807</c:v>
                </c:pt>
                <c:pt idx="4293">
                  <c:v>0.122299604288291</c:v>
                </c:pt>
                <c:pt idx="4294">
                  <c:v>0.0938961691887038</c:v>
                </c:pt>
                <c:pt idx="4295">
                  <c:v>0.0826405355232193</c:v>
                </c:pt>
                <c:pt idx="4296">
                  <c:v>-0.16139947132634</c:v>
                </c:pt>
                <c:pt idx="4297">
                  <c:v>-0.0555144898859003</c:v>
                </c:pt>
                <c:pt idx="4298">
                  <c:v>-0.202203835235096</c:v>
                </c:pt>
                <c:pt idx="4299">
                  <c:v>-0.0904847570340511</c:v>
                </c:pt>
                <c:pt idx="4300">
                  <c:v>0.0709327164929075</c:v>
                </c:pt>
                <c:pt idx="4301">
                  <c:v>0.111609037676758</c:v>
                </c:pt>
                <c:pt idx="4302">
                  <c:v>0.081505998021398</c:v>
                </c:pt>
                <c:pt idx="4303">
                  <c:v>-0.124855395279916</c:v>
                </c:pt>
                <c:pt idx="4304">
                  <c:v>-0.152902726872866</c:v>
                </c:pt>
                <c:pt idx="4305">
                  <c:v>-0.105124108208105</c:v>
                </c:pt>
                <c:pt idx="4306">
                  <c:v>0.0933931751688991</c:v>
                </c:pt>
                <c:pt idx="4307">
                  <c:v>0.0961646781217112</c:v>
                </c:pt>
                <c:pt idx="4308">
                  <c:v>0.140057689091311</c:v>
                </c:pt>
                <c:pt idx="4309">
                  <c:v>-0.276682144105062</c:v>
                </c:pt>
                <c:pt idx="4310">
                  <c:v>0.0888671580772214</c:v>
                </c:pt>
                <c:pt idx="4311">
                  <c:v>-0.0988115347818248</c:v>
                </c:pt>
                <c:pt idx="4312">
                  <c:v>-0.202165553922766</c:v>
                </c:pt>
                <c:pt idx="4313">
                  <c:v>0.223833879116404</c:v>
                </c:pt>
                <c:pt idx="4314">
                  <c:v>0.284382358661566</c:v>
                </c:pt>
                <c:pt idx="4315">
                  <c:v>-0.182871057276344</c:v>
                </c:pt>
                <c:pt idx="4316">
                  <c:v>-0.0856016621092332</c:v>
                </c:pt>
                <c:pt idx="4317">
                  <c:v>-0.116557139285648</c:v>
                </c:pt>
                <c:pt idx="4318">
                  <c:v>0.146384956681599</c:v>
                </c:pt>
                <c:pt idx="4319">
                  <c:v>0.0725146027375647</c:v>
                </c:pt>
                <c:pt idx="4320">
                  <c:v>-0.234031145578501</c:v>
                </c:pt>
                <c:pt idx="4321">
                  <c:v>-0.099801472994036</c:v>
                </c:pt>
                <c:pt idx="4322">
                  <c:v>0.131934028084605</c:v>
                </c:pt>
                <c:pt idx="4323">
                  <c:v>0.13430760723101</c:v>
                </c:pt>
                <c:pt idx="4324">
                  <c:v>-0.112456229272198</c:v>
                </c:pt>
                <c:pt idx="4325">
                  <c:v>0.106921769955783</c:v>
                </c:pt>
                <c:pt idx="4326">
                  <c:v>-0.123163498931575</c:v>
                </c:pt>
                <c:pt idx="4327">
                  <c:v>0.0674400594315455</c:v>
                </c:pt>
                <c:pt idx="4328">
                  <c:v>0.139479423100392</c:v>
                </c:pt>
                <c:pt idx="4329">
                  <c:v>0.0918871371622675</c:v>
                </c:pt>
                <c:pt idx="4330">
                  <c:v>0.140189955676743</c:v>
                </c:pt>
                <c:pt idx="4331">
                  <c:v>0.256532930234947</c:v>
                </c:pt>
                <c:pt idx="4332">
                  <c:v>0.088116165598794</c:v>
                </c:pt>
                <c:pt idx="4333">
                  <c:v>0.0547953938760287</c:v>
                </c:pt>
                <c:pt idx="4334">
                  <c:v>0.0778681163424192</c:v>
                </c:pt>
                <c:pt idx="4335">
                  <c:v>-0.177610305531421</c:v>
                </c:pt>
                <c:pt idx="4336">
                  <c:v>0.198868688399641</c:v>
                </c:pt>
                <c:pt idx="4337">
                  <c:v>-0.0324404108203526</c:v>
                </c:pt>
                <c:pt idx="4338">
                  <c:v>0.0863522235600547</c:v>
                </c:pt>
                <c:pt idx="4339">
                  <c:v>0.147821043711233</c:v>
                </c:pt>
                <c:pt idx="4340">
                  <c:v>-0.0978847432669438</c:v>
                </c:pt>
                <c:pt idx="4341">
                  <c:v>-0.084088205995403</c:v>
                </c:pt>
                <c:pt idx="4342">
                  <c:v>-0.143863678503922</c:v>
                </c:pt>
                <c:pt idx="4343">
                  <c:v>-0.100156808983386</c:v>
                </c:pt>
                <c:pt idx="4344">
                  <c:v>0.0884219477251213</c:v>
                </c:pt>
                <c:pt idx="4345">
                  <c:v>0.189155476400065</c:v>
                </c:pt>
                <c:pt idx="4346">
                  <c:v>0.0807522893237314</c:v>
                </c:pt>
                <c:pt idx="4347">
                  <c:v>-0.389606637676976</c:v>
                </c:pt>
                <c:pt idx="4348">
                  <c:v>-0.162027756196239</c:v>
                </c:pt>
                <c:pt idx="4349">
                  <c:v>0.0621727896005128</c:v>
                </c:pt>
                <c:pt idx="4350">
                  <c:v>0.133840357465629</c:v>
                </c:pt>
                <c:pt idx="4351">
                  <c:v>-0.303339153469014</c:v>
                </c:pt>
                <c:pt idx="4352">
                  <c:v>0.0431493896009914</c:v>
                </c:pt>
                <c:pt idx="4353">
                  <c:v>0.0725703859694435</c:v>
                </c:pt>
                <c:pt idx="4354">
                  <c:v>-0.182937886970369</c:v>
                </c:pt>
                <c:pt idx="4355">
                  <c:v>0.166095168390328</c:v>
                </c:pt>
                <c:pt idx="4356">
                  <c:v>-0.112126048382146</c:v>
                </c:pt>
                <c:pt idx="4357">
                  <c:v>-0.0537230977084802</c:v>
                </c:pt>
                <c:pt idx="4358">
                  <c:v>-0.0624365195887877</c:v>
                </c:pt>
                <c:pt idx="4359">
                  <c:v>0.0917688516515227</c:v>
                </c:pt>
                <c:pt idx="4360">
                  <c:v>-0.0396569287722224</c:v>
                </c:pt>
                <c:pt idx="4361">
                  <c:v>0.0502609425431072</c:v>
                </c:pt>
                <c:pt idx="4362">
                  <c:v>0.0784032173435994</c:v>
                </c:pt>
                <c:pt idx="4363">
                  <c:v>0.0690739270173053</c:v>
                </c:pt>
                <c:pt idx="4364">
                  <c:v>0.170423994325713</c:v>
                </c:pt>
                <c:pt idx="4365">
                  <c:v>0.0834640691536142</c:v>
                </c:pt>
                <c:pt idx="4366">
                  <c:v>0.0746411917866515</c:v>
                </c:pt>
                <c:pt idx="4367">
                  <c:v>0.200220198597017</c:v>
                </c:pt>
                <c:pt idx="4368">
                  <c:v>-0.0927768520510789</c:v>
                </c:pt>
                <c:pt idx="4369">
                  <c:v>-0.157345481441602</c:v>
                </c:pt>
                <c:pt idx="4370">
                  <c:v>0.082679141849465</c:v>
                </c:pt>
                <c:pt idx="4371">
                  <c:v>-0.0721045952451095</c:v>
                </c:pt>
                <c:pt idx="4372">
                  <c:v>-0.152538351620277</c:v>
                </c:pt>
                <c:pt idx="4373">
                  <c:v>-0.0774887411173406</c:v>
                </c:pt>
                <c:pt idx="4374">
                  <c:v>0.115546906989439</c:v>
                </c:pt>
                <c:pt idx="4375">
                  <c:v>0.141008233570472</c:v>
                </c:pt>
                <c:pt idx="4376">
                  <c:v>-0.112871529421584</c:v>
                </c:pt>
                <c:pt idx="4377">
                  <c:v>-0.0899194596374235</c:v>
                </c:pt>
                <c:pt idx="4378">
                  <c:v>0.0911596389347558</c:v>
                </c:pt>
                <c:pt idx="4379">
                  <c:v>0.0708735055870504</c:v>
                </c:pt>
                <c:pt idx="4380">
                  <c:v>0.0668779861541935</c:v>
                </c:pt>
                <c:pt idx="4381">
                  <c:v>-0.102587946042254</c:v>
                </c:pt>
                <c:pt idx="4382">
                  <c:v>-0.171101863321544</c:v>
                </c:pt>
                <c:pt idx="4383">
                  <c:v>-0.150543710546043</c:v>
                </c:pt>
                <c:pt idx="4384">
                  <c:v>0.0919210588483864</c:v>
                </c:pt>
                <c:pt idx="4385">
                  <c:v>0.0621568816493795</c:v>
                </c:pt>
                <c:pt idx="4386">
                  <c:v>0.0905486994694807</c:v>
                </c:pt>
                <c:pt idx="4387">
                  <c:v>-0.184072800407178</c:v>
                </c:pt>
                <c:pt idx="4388">
                  <c:v>-0.172993639210062</c:v>
                </c:pt>
                <c:pt idx="4389">
                  <c:v>0.058574371546904</c:v>
                </c:pt>
                <c:pt idx="4390">
                  <c:v>0.0724046806148307</c:v>
                </c:pt>
                <c:pt idx="4391">
                  <c:v>0.0584773218199121</c:v>
                </c:pt>
                <c:pt idx="4392">
                  <c:v>0.115941265944635</c:v>
                </c:pt>
                <c:pt idx="4393">
                  <c:v>-0.146129121304149</c:v>
                </c:pt>
                <c:pt idx="4394">
                  <c:v>0.0809323284235333</c:v>
                </c:pt>
                <c:pt idx="4395">
                  <c:v>-0.23202025466997</c:v>
                </c:pt>
                <c:pt idx="4396">
                  <c:v>0.0725822836092103</c:v>
                </c:pt>
                <c:pt idx="4397">
                  <c:v>0.140724129695054</c:v>
                </c:pt>
                <c:pt idx="4398">
                  <c:v>-0.0750770111298694</c:v>
                </c:pt>
                <c:pt idx="4399">
                  <c:v>-0.0763802960570224</c:v>
                </c:pt>
                <c:pt idx="4400">
                  <c:v>0.0805778502645135</c:v>
                </c:pt>
                <c:pt idx="4401">
                  <c:v>0.106048432437757</c:v>
                </c:pt>
                <c:pt idx="4402">
                  <c:v>0.111087684157123</c:v>
                </c:pt>
                <c:pt idx="4403">
                  <c:v>0.50013406042446</c:v>
                </c:pt>
                <c:pt idx="4404">
                  <c:v>0.0436380764758677</c:v>
                </c:pt>
                <c:pt idx="4405">
                  <c:v>-0.0664258708290427</c:v>
                </c:pt>
                <c:pt idx="4406">
                  <c:v>0.0597383125503788</c:v>
                </c:pt>
                <c:pt idx="4407">
                  <c:v>0.0640595725998533</c:v>
                </c:pt>
                <c:pt idx="4408">
                  <c:v>-0.0547632137243518</c:v>
                </c:pt>
                <c:pt idx="4409">
                  <c:v>-0.102087074222438</c:v>
                </c:pt>
                <c:pt idx="4410">
                  <c:v>-0.640131490543433</c:v>
                </c:pt>
                <c:pt idx="4411">
                  <c:v>-0.0784782733708927</c:v>
                </c:pt>
                <c:pt idx="4412">
                  <c:v>0.328316172266039</c:v>
                </c:pt>
                <c:pt idx="4413">
                  <c:v>0.0933121407301729</c:v>
                </c:pt>
                <c:pt idx="4414">
                  <c:v>-0.109060928758773</c:v>
                </c:pt>
                <c:pt idx="4415">
                  <c:v>0.127765899251943</c:v>
                </c:pt>
                <c:pt idx="4416">
                  <c:v>-0.0524979887011842</c:v>
                </c:pt>
                <c:pt idx="4417">
                  <c:v>0.0949119722369821</c:v>
                </c:pt>
                <c:pt idx="4418">
                  <c:v>0.139488329313694</c:v>
                </c:pt>
                <c:pt idx="4419">
                  <c:v>-0.0531272033260666</c:v>
                </c:pt>
                <c:pt idx="4420">
                  <c:v>0.0848659942380079</c:v>
                </c:pt>
                <c:pt idx="4421">
                  <c:v>-0.186734960295331</c:v>
                </c:pt>
                <c:pt idx="4422">
                  <c:v>0.0959096850949238</c:v>
                </c:pt>
                <c:pt idx="4423">
                  <c:v>-0.0517033125430667</c:v>
                </c:pt>
                <c:pt idx="4424">
                  <c:v>-0.0511871787744701</c:v>
                </c:pt>
                <c:pt idx="4425">
                  <c:v>-0.0994174089279555</c:v>
                </c:pt>
                <c:pt idx="4426">
                  <c:v>-0.0872014155374958</c:v>
                </c:pt>
                <c:pt idx="4427">
                  <c:v>-0.0928484022057803</c:v>
                </c:pt>
                <c:pt idx="4428">
                  <c:v>-0.187868637786593</c:v>
                </c:pt>
                <c:pt idx="4429">
                  <c:v>0.0840476548419327</c:v>
                </c:pt>
                <c:pt idx="4430">
                  <c:v>0.0683044960354516</c:v>
                </c:pt>
                <c:pt idx="4431">
                  <c:v>0.0911017535302603</c:v>
                </c:pt>
                <c:pt idx="4432">
                  <c:v>0.141974348490311</c:v>
                </c:pt>
                <c:pt idx="4433">
                  <c:v>-0.0674516947515798</c:v>
                </c:pt>
                <c:pt idx="4434">
                  <c:v>0.105463541917614</c:v>
                </c:pt>
                <c:pt idx="4435">
                  <c:v>0.0720634996374562</c:v>
                </c:pt>
                <c:pt idx="4436">
                  <c:v>0.0688514767994092</c:v>
                </c:pt>
                <c:pt idx="4437">
                  <c:v>-0.136053036336729</c:v>
                </c:pt>
                <c:pt idx="4438">
                  <c:v>0.0566283382330612</c:v>
                </c:pt>
                <c:pt idx="4439">
                  <c:v>-0.0875619645343765</c:v>
                </c:pt>
                <c:pt idx="4440">
                  <c:v>0.107295946196564</c:v>
                </c:pt>
                <c:pt idx="4441">
                  <c:v>0.188167077640609</c:v>
                </c:pt>
                <c:pt idx="4442">
                  <c:v>0.0397488740677178</c:v>
                </c:pt>
                <c:pt idx="4443">
                  <c:v>-0.0308308576366084</c:v>
                </c:pt>
                <c:pt idx="4444">
                  <c:v>-0.143215914749867</c:v>
                </c:pt>
                <c:pt idx="4445">
                  <c:v>0.0867995721931808</c:v>
                </c:pt>
                <c:pt idx="4446">
                  <c:v>-0.198042064127042</c:v>
                </c:pt>
                <c:pt idx="4447">
                  <c:v>0.0621654612069899</c:v>
                </c:pt>
                <c:pt idx="4448">
                  <c:v>-0.13559717433191</c:v>
                </c:pt>
                <c:pt idx="4449">
                  <c:v>-0.151012947023549</c:v>
                </c:pt>
                <c:pt idx="4450">
                  <c:v>0.217040287723765</c:v>
                </c:pt>
                <c:pt idx="4451">
                  <c:v>-0.0899101918026291</c:v>
                </c:pt>
                <c:pt idx="4452">
                  <c:v>0.119208415728404</c:v>
                </c:pt>
                <c:pt idx="4453">
                  <c:v>-0.171482166677917</c:v>
                </c:pt>
                <c:pt idx="4454">
                  <c:v>0.103393916966979</c:v>
                </c:pt>
                <c:pt idx="4455">
                  <c:v>-0.0374849082135601</c:v>
                </c:pt>
                <c:pt idx="4456">
                  <c:v>0.147959992316878</c:v>
                </c:pt>
                <c:pt idx="4457">
                  <c:v>0.054470725288763</c:v>
                </c:pt>
                <c:pt idx="4458">
                  <c:v>-0.0197182140117698</c:v>
                </c:pt>
                <c:pt idx="4459">
                  <c:v>-0.133477981160059</c:v>
                </c:pt>
                <c:pt idx="4460">
                  <c:v>-0.059009758814666</c:v>
                </c:pt>
                <c:pt idx="4461">
                  <c:v>0.0863298565393694</c:v>
                </c:pt>
                <c:pt idx="4462">
                  <c:v>0.173328740795102</c:v>
                </c:pt>
                <c:pt idx="4463">
                  <c:v>-0.109720540750702</c:v>
                </c:pt>
                <c:pt idx="4464">
                  <c:v>-0.0675838942322528</c:v>
                </c:pt>
                <c:pt idx="4465">
                  <c:v>0.0835824269774321</c:v>
                </c:pt>
                <c:pt idx="4466">
                  <c:v>-0.133530508950663</c:v>
                </c:pt>
                <c:pt idx="4467">
                  <c:v>-0.192166776263797</c:v>
                </c:pt>
                <c:pt idx="4468">
                  <c:v>0.0440694079562958</c:v>
                </c:pt>
                <c:pt idx="4469">
                  <c:v>-0.0530215948284791</c:v>
                </c:pt>
                <c:pt idx="4470">
                  <c:v>0.151983147663811</c:v>
                </c:pt>
                <c:pt idx="4471">
                  <c:v>-0.177999955820552</c:v>
                </c:pt>
                <c:pt idx="4472">
                  <c:v>0.189167295669377</c:v>
                </c:pt>
                <c:pt idx="4473">
                  <c:v>-0.0960440952823886</c:v>
                </c:pt>
                <c:pt idx="4474">
                  <c:v>-0.114210187839222</c:v>
                </c:pt>
                <c:pt idx="4475">
                  <c:v>-0.102397577030312</c:v>
                </c:pt>
                <c:pt idx="4476">
                  <c:v>0.0909627683537645</c:v>
                </c:pt>
                <c:pt idx="4477">
                  <c:v>-0.0230146691056092</c:v>
                </c:pt>
                <c:pt idx="4478">
                  <c:v>-0.0999853959125271</c:v>
                </c:pt>
                <c:pt idx="4479">
                  <c:v>0.0877460277925528</c:v>
                </c:pt>
                <c:pt idx="4480">
                  <c:v>-0.0581850456630428</c:v>
                </c:pt>
                <c:pt idx="4481">
                  <c:v>-0.116258607227026</c:v>
                </c:pt>
                <c:pt idx="4482">
                  <c:v>0.067337429535083</c:v>
                </c:pt>
                <c:pt idx="4483">
                  <c:v>0.102503048761441</c:v>
                </c:pt>
                <c:pt idx="4484">
                  <c:v>-0.0397361604481121</c:v>
                </c:pt>
                <c:pt idx="4485">
                  <c:v>0.199635222787163</c:v>
                </c:pt>
                <c:pt idx="4486">
                  <c:v>0.0648779839799638</c:v>
                </c:pt>
                <c:pt idx="4487">
                  <c:v>0.0482720225912179</c:v>
                </c:pt>
                <c:pt idx="4488">
                  <c:v>-0.165862719317806</c:v>
                </c:pt>
                <c:pt idx="4489">
                  <c:v>-0.111392116479111</c:v>
                </c:pt>
                <c:pt idx="4490">
                  <c:v>-0.179097183510409</c:v>
                </c:pt>
                <c:pt idx="4491">
                  <c:v>-0.155375069161965</c:v>
                </c:pt>
                <c:pt idx="4492">
                  <c:v>-0.0999124868823945</c:v>
                </c:pt>
                <c:pt idx="4493">
                  <c:v>-0.165990193563608</c:v>
                </c:pt>
                <c:pt idx="4494">
                  <c:v>0.0546415796530917</c:v>
                </c:pt>
                <c:pt idx="4495">
                  <c:v>0.0971735397802414</c:v>
                </c:pt>
                <c:pt idx="4496">
                  <c:v>-0.0832159456470597</c:v>
                </c:pt>
                <c:pt idx="4497">
                  <c:v>0.10927417443181</c:v>
                </c:pt>
                <c:pt idx="4498">
                  <c:v>0.0856442446893744</c:v>
                </c:pt>
                <c:pt idx="4499">
                  <c:v>-0.0877007344411676</c:v>
                </c:pt>
                <c:pt idx="4500">
                  <c:v>0.0640097613826551</c:v>
                </c:pt>
                <c:pt idx="4501">
                  <c:v>-0.0401324299319588</c:v>
                </c:pt>
                <c:pt idx="4502">
                  <c:v>-0.112780741868595</c:v>
                </c:pt>
                <c:pt idx="4503">
                  <c:v>0.0897482256591169</c:v>
                </c:pt>
                <c:pt idx="4504">
                  <c:v>-0.156681345605063</c:v>
                </c:pt>
                <c:pt idx="4505">
                  <c:v>-0.0885218037486791</c:v>
                </c:pt>
                <c:pt idx="4506">
                  <c:v>-0.253548122250595</c:v>
                </c:pt>
                <c:pt idx="4507">
                  <c:v>-0.175364927924273</c:v>
                </c:pt>
                <c:pt idx="4508">
                  <c:v>-0.048917555201012</c:v>
                </c:pt>
                <c:pt idx="4509">
                  <c:v>0.103604579414816</c:v>
                </c:pt>
                <c:pt idx="4510">
                  <c:v>-0.0518267592011895</c:v>
                </c:pt>
                <c:pt idx="4511">
                  <c:v>0.0772831839002505</c:v>
                </c:pt>
                <c:pt idx="4512">
                  <c:v>0.0547312244766353</c:v>
                </c:pt>
                <c:pt idx="4513">
                  <c:v>-0.0614127220382096</c:v>
                </c:pt>
                <c:pt idx="4514">
                  <c:v>0.0408358642691524</c:v>
                </c:pt>
                <c:pt idx="4515">
                  <c:v>-0.0665401827892602</c:v>
                </c:pt>
                <c:pt idx="4516">
                  <c:v>-0.172920203458805</c:v>
                </c:pt>
                <c:pt idx="4517">
                  <c:v>0.0973018915494201</c:v>
                </c:pt>
                <c:pt idx="4518">
                  <c:v>-0.0629497342404654</c:v>
                </c:pt>
                <c:pt idx="4519">
                  <c:v>0.0625055458183744</c:v>
                </c:pt>
                <c:pt idx="4520">
                  <c:v>-0.0796002261126631</c:v>
                </c:pt>
                <c:pt idx="4521">
                  <c:v>-0.0582670766350316</c:v>
                </c:pt>
                <c:pt idx="4522">
                  <c:v>-0.0440773424452839</c:v>
                </c:pt>
                <c:pt idx="4523">
                  <c:v>-0.115570414959217</c:v>
                </c:pt>
                <c:pt idx="4524">
                  <c:v>-0.0608130163043293</c:v>
                </c:pt>
                <c:pt idx="4525">
                  <c:v>-0.132807884970661</c:v>
                </c:pt>
                <c:pt idx="4526">
                  <c:v>0.097772775374823</c:v>
                </c:pt>
                <c:pt idx="4527">
                  <c:v>-0.0580354779551746</c:v>
                </c:pt>
                <c:pt idx="4528">
                  <c:v>0.0765787242387548</c:v>
                </c:pt>
                <c:pt idx="4529">
                  <c:v>0.0504842936384624</c:v>
                </c:pt>
                <c:pt idx="4530">
                  <c:v>-0.0407930947586471</c:v>
                </c:pt>
                <c:pt idx="4531">
                  <c:v>0.0806805585787092</c:v>
                </c:pt>
                <c:pt idx="4532">
                  <c:v>0.0529337879470106</c:v>
                </c:pt>
                <c:pt idx="4533">
                  <c:v>0.0258753590766977</c:v>
                </c:pt>
                <c:pt idx="4534">
                  <c:v>0.0862594506285742</c:v>
                </c:pt>
                <c:pt idx="4535">
                  <c:v>0.17542777648151</c:v>
                </c:pt>
                <c:pt idx="4536">
                  <c:v>-0.063160897161232</c:v>
                </c:pt>
                <c:pt idx="4537">
                  <c:v>-0.0419491261745084</c:v>
                </c:pt>
                <c:pt idx="4538">
                  <c:v>0.099402784902872</c:v>
                </c:pt>
                <c:pt idx="4539">
                  <c:v>-0.195736951852182</c:v>
                </c:pt>
                <c:pt idx="4540">
                  <c:v>-0.108954711727676</c:v>
                </c:pt>
                <c:pt idx="4541">
                  <c:v>-0.102511547156713</c:v>
                </c:pt>
                <c:pt idx="4542">
                  <c:v>0.0464787247431454</c:v>
                </c:pt>
                <c:pt idx="4543">
                  <c:v>0.159691845164207</c:v>
                </c:pt>
                <c:pt idx="4544">
                  <c:v>0.0316896912981814</c:v>
                </c:pt>
                <c:pt idx="4545">
                  <c:v>0.0912755338249341</c:v>
                </c:pt>
                <c:pt idx="4546">
                  <c:v>-0.246193431689898</c:v>
                </c:pt>
                <c:pt idx="4547">
                  <c:v>0.0709064077431731</c:v>
                </c:pt>
                <c:pt idx="4548">
                  <c:v>0.0808990923198919</c:v>
                </c:pt>
                <c:pt idx="4549">
                  <c:v>-0.0510414910186255</c:v>
                </c:pt>
                <c:pt idx="4550">
                  <c:v>0.0894020934940082</c:v>
                </c:pt>
                <c:pt idx="4551">
                  <c:v>0.0660020579305011</c:v>
                </c:pt>
                <c:pt idx="4552">
                  <c:v>0.0354422558552082</c:v>
                </c:pt>
                <c:pt idx="4553">
                  <c:v>0.0576865530283382</c:v>
                </c:pt>
                <c:pt idx="4554">
                  <c:v>0.10770731411643</c:v>
                </c:pt>
                <c:pt idx="4555">
                  <c:v>-0.132252722522835</c:v>
                </c:pt>
                <c:pt idx="4556">
                  <c:v>0.0951196271111477</c:v>
                </c:pt>
                <c:pt idx="4557">
                  <c:v>-0.0691438706655449</c:v>
                </c:pt>
                <c:pt idx="4558">
                  <c:v>-0.054635092968616</c:v>
                </c:pt>
                <c:pt idx="4559">
                  <c:v>-0.0954324288066355</c:v>
                </c:pt>
                <c:pt idx="4560">
                  <c:v>0.0732540993614938</c:v>
                </c:pt>
                <c:pt idx="4561">
                  <c:v>0.0677969228922121</c:v>
                </c:pt>
                <c:pt idx="4562">
                  <c:v>-0.115702935992711</c:v>
                </c:pt>
                <c:pt idx="4563">
                  <c:v>0.0902438473441514</c:v>
                </c:pt>
                <c:pt idx="4564">
                  <c:v>-0.113996437071711</c:v>
                </c:pt>
                <c:pt idx="4565">
                  <c:v>-0.12858163096783</c:v>
                </c:pt>
                <c:pt idx="4566">
                  <c:v>-0.0446900088269891</c:v>
                </c:pt>
                <c:pt idx="4567">
                  <c:v>-0.0647178019727601</c:v>
                </c:pt>
                <c:pt idx="4568">
                  <c:v>-0.0661901083229704</c:v>
                </c:pt>
                <c:pt idx="4569">
                  <c:v>-0.04170918392023</c:v>
                </c:pt>
                <c:pt idx="4570">
                  <c:v>0.042731251023409</c:v>
                </c:pt>
                <c:pt idx="4571">
                  <c:v>-0.0717853365503429</c:v>
                </c:pt>
                <c:pt idx="4572">
                  <c:v>-0.0426337298964209</c:v>
                </c:pt>
                <c:pt idx="4573">
                  <c:v>-0.0642677801715524</c:v>
                </c:pt>
                <c:pt idx="4574">
                  <c:v>-0.0562505475167324</c:v>
                </c:pt>
                <c:pt idx="4575">
                  <c:v>-0.0477684682187201</c:v>
                </c:pt>
                <c:pt idx="4576">
                  <c:v>-0.0972170169568819</c:v>
                </c:pt>
                <c:pt idx="4577">
                  <c:v>-0.0543930099038595</c:v>
                </c:pt>
                <c:pt idx="4578">
                  <c:v>0.0785733125564787</c:v>
                </c:pt>
                <c:pt idx="4579">
                  <c:v>-0.125981482911801</c:v>
                </c:pt>
                <c:pt idx="4580">
                  <c:v>-0.0827129701125728</c:v>
                </c:pt>
                <c:pt idx="4581">
                  <c:v>-0.0698281260909984</c:v>
                </c:pt>
                <c:pt idx="4582">
                  <c:v>-0.0876460721212774</c:v>
                </c:pt>
                <c:pt idx="4583">
                  <c:v>-0.0418346907256934</c:v>
                </c:pt>
                <c:pt idx="4584">
                  <c:v>-0.103116027399134</c:v>
                </c:pt>
                <c:pt idx="4585">
                  <c:v>0.0530014498403811</c:v>
                </c:pt>
                <c:pt idx="4586">
                  <c:v>0.0575960974424756</c:v>
                </c:pt>
                <c:pt idx="4587">
                  <c:v>-0.0839229792884496</c:v>
                </c:pt>
                <c:pt idx="4588">
                  <c:v>0.102100090294832</c:v>
                </c:pt>
                <c:pt idx="4589">
                  <c:v>-0.092663112310621</c:v>
                </c:pt>
                <c:pt idx="4590">
                  <c:v>-0.0320701740979631</c:v>
                </c:pt>
                <c:pt idx="4591">
                  <c:v>-0.0724326337930449</c:v>
                </c:pt>
                <c:pt idx="4592">
                  <c:v>0.217308011166809</c:v>
                </c:pt>
                <c:pt idx="4593">
                  <c:v>0.0725939116809276</c:v>
                </c:pt>
                <c:pt idx="4594">
                  <c:v>-0.0269822634260593</c:v>
                </c:pt>
                <c:pt idx="4595">
                  <c:v>0.107147463386795</c:v>
                </c:pt>
                <c:pt idx="4596">
                  <c:v>-0.0260686742358078</c:v>
                </c:pt>
                <c:pt idx="4597">
                  <c:v>-0.0642778344184725</c:v>
                </c:pt>
                <c:pt idx="4598">
                  <c:v>-0.0552170088488449</c:v>
                </c:pt>
                <c:pt idx="4599">
                  <c:v>-0.0618451574176897</c:v>
                </c:pt>
                <c:pt idx="4600">
                  <c:v>0.0840955919806861</c:v>
                </c:pt>
                <c:pt idx="4601">
                  <c:v>0.0314430226902522</c:v>
                </c:pt>
                <c:pt idx="4602">
                  <c:v>0.111129078073867</c:v>
                </c:pt>
                <c:pt idx="4603">
                  <c:v>-0.12637336133753</c:v>
                </c:pt>
                <c:pt idx="4604">
                  <c:v>0.0875639447937873</c:v>
                </c:pt>
                <c:pt idx="4605">
                  <c:v>-0.0398368344198752</c:v>
                </c:pt>
                <c:pt idx="4606">
                  <c:v>0.0908702791413255</c:v>
                </c:pt>
                <c:pt idx="4607">
                  <c:v>0.0544591493985145</c:v>
                </c:pt>
                <c:pt idx="4608">
                  <c:v>0.0819706816866375</c:v>
                </c:pt>
                <c:pt idx="4609">
                  <c:v>0.052350249261659</c:v>
                </c:pt>
                <c:pt idx="4610">
                  <c:v>0.0663733374324349</c:v>
                </c:pt>
                <c:pt idx="4611">
                  <c:v>0.0910677374172635</c:v>
                </c:pt>
                <c:pt idx="4612">
                  <c:v>0.0692809606765364</c:v>
                </c:pt>
                <c:pt idx="4613">
                  <c:v>-0.0632306077565786</c:v>
                </c:pt>
                <c:pt idx="4614">
                  <c:v>-0.118722332580866</c:v>
                </c:pt>
                <c:pt idx="4615">
                  <c:v>-0.0456394956194155</c:v>
                </c:pt>
                <c:pt idx="4616">
                  <c:v>-0.0360065348284361</c:v>
                </c:pt>
                <c:pt idx="4617">
                  <c:v>0.0684048523062925</c:v>
                </c:pt>
                <c:pt idx="4618">
                  <c:v>0.0560723294659114</c:v>
                </c:pt>
                <c:pt idx="4619">
                  <c:v>0.0676613840419941</c:v>
                </c:pt>
                <c:pt idx="4620">
                  <c:v>-0.0785119599378052</c:v>
                </c:pt>
                <c:pt idx="4621">
                  <c:v>-0.073541141406812</c:v>
                </c:pt>
                <c:pt idx="4622">
                  <c:v>0.0693240036699952</c:v>
                </c:pt>
                <c:pt idx="4623">
                  <c:v>0.0925793048818091</c:v>
                </c:pt>
                <c:pt idx="4624">
                  <c:v>-0.0666187261751304</c:v>
                </c:pt>
                <c:pt idx="4625">
                  <c:v>-0.0520742067673023</c:v>
                </c:pt>
                <c:pt idx="4626">
                  <c:v>0.0378643359676764</c:v>
                </c:pt>
                <c:pt idx="4627">
                  <c:v>0.115191626866551</c:v>
                </c:pt>
                <c:pt idx="4628">
                  <c:v>0.0448176295415124</c:v>
                </c:pt>
                <c:pt idx="4629">
                  <c:v>-0.233503862082249</c:v>
                </c:pt>
                <c:pt idx="4630">
                  <c:v>-0.052256457828011</c:v>
                </c:pt>
                <c:pt idx="4631">
                  <c:v>-0.0487612266408881</c:v>
                </c:pt>
                <c:pt idx="4632">
                  <c:v>0.0611099341571065</c:v>
                </c:pt>
                <c:pt idx="4633">
                  <c:v>-0.0743802185040881</c:v>
                </c:pt>
                <c:pt idx="4634">
                  <c:v>-0.0761684324514339</c:v>
                </c:pt>
                <c:pt idx="4635">
                  <c:v>-0.0397100859472135</c:v>
                </c:pt>
                <c:pt idx="4636">
                  <c:v>-0.0776729958361112</c:v>
                </c:pt>
                <c:pt idx="4637">
                  <c:v>0.0350177743712451</c:v>
                </c:pt>
                <c:pt idx="4638">
                  <c:v>0.0533005180716557</c:v>
                </c:pt>
                <c:pt idx="4639">
                  <c:v>0.0323434961552723</c:v>
                </c:pt>
                <c:pt idx="4640">
                  <c:v>0.0679301898717798</c:v>
                </c:pt>
                <c:pt idx="4641">
                  <c:v>0.0975075816253438</c:v>
                </c:pt>
                <c:pt idx="4642">
                  <c:v>-0.0825214919845972</c:v>
                </c:pt>
                <c:pt idx="4643">
                  <c:v>0.0305214828486581</c:v>
                </c:pt>
                <c:pt idx="4644">
                  <c:v>0.0345116563642387</c:v>
                </c:pt>
                <c:pt idx="4645">
                  <c:v>0.0711891218288747</c:v>
                </c:pt>
                <c:pt idx="4646">
                  <c:v>-0.0444061928191341</c:v>
                </c:pt>
                <c:pt idx="4647">
                  <c:v>0.0443525684203801</c:v>
                </c:pt>
                <c:pt idx="4648">
                  <c:v>0.0747303065751963</c:v>
                </c:pt>
                <c:pt idx="4649">
                  <c:v>0.0439404702557117</c:v>
                </c:pt>
                <c:pt idx="4650">
                  <c:v>0.0297038512643719</c:v>
                </c:pt>
                <c:pt idx="4651">
                  <c:v>-0.0427302659852825</c:v>
                </c:pt>
                <c:pt idx="4652">
                  <c:v>-0.0745073619275197</c:v>
                </c:pt>
                <c:pt idx="4653">
                  <c:v>-0.0321122065562742</c:v>
                </c:pt>
                <c:pt idx="4654">
                  <c:v>0.0603469572778449</c:v>
                </c:pt>
                <c:pt idx="4655">
                  <c:v>0.0353370934611525</c:v>
                </c:pt>
                <c:pt idx="4656">
                  <c:v>0.0558254325445891</c:v>
                </c:pt>
                <c:pt idx="4657">
                  <c:v>-0.0820491099846818</c:v>
                </c:pt>
                <c:pt idx="4658">
                  <c:v>0.0649990596128893</c:v>
                </c:pt>
                <c:pt idx="4659">
                  <c:v>0.038400173091852</c:v>
                </c:pt>
                <c:pt idx="4660">
                  <c:v>-0.0968345142167513</c:v>
                </c:pt>
                <c:pt idx="4661">
                  <c:v>0.0268253985075017</c:v>
                </c:pt>
                <c:pt idx="4662">
                  <c:v>0.0650447311268648</c:v>
                </c:pt>
                <c:pt idx="4663">
                  <c:v>-0.121859962430302</c:v>
                </c:pt>
                <c:pt idx="4664">
                  <c:v>-0.0450411943684215</c:v>
                </c:pt>
                <c:pt idx="4665">
                  <c:v>0.0881455285514386</c:v>
                </c:pt>
                <c:pt idx="4666">
                  <c:v>-0.0599458978953203</c:v>
                </c:pt>
                <c:pt idx="4667">
                  <c:v>-0.0303706469672019</c:v>
                </c:pt>
                <c:pt idx="4668">
                  <c:v>0.139183155406855</c:v>
                </c:pt>
                <c:pt idx="4669">
                  <c:v>-0.0918310558270661</c:v>
                </c:pt>
                <c:pt idx="4670">
                  <c:v>0.0641849275808128</c:v>
                </c:pt>
                <c:pt idx="4671">
                  <c:v>0.16934230742682</c:v>
                </c:pt>
                <c:pt idx="4672">
                  <c:v>-0.0530923132056456</c:v>
                </c:pt>
                <c:pt idx="4673">
                  <c:v>-0.065263725270771</c:v>
                </c:pt>
                <c:pt idx="4674">
                  <c:v>-0.0461814702764592</c:v>
                </c:pt>
                <c:pt idx="4675">
                  <c:v>-0.0760183305506238</c:v>
                </c:pt>
                <c:pt idx="4676">
                  <c:v>0.146498104811373</c:v>
                </c:pt>
                <c:pt idx="4677">
                  <c:v>0.0427815543865118</c:v>
                </c:pt>
                <c:pt idx="4678">
                  <c:v>-0.0612980384404315</c:v>
                </c:pt>
                <c:pt idx="4679">
                  <c:v>-0.0344397529937635</c:v>
                </c:pt>
                <c:pt idx="4680">
                  <c:v>-0.0665864305676244</c:v>
                </c:pt>
                <c:pt idx="4681">
                  <c:v>0.0523247270808947</c:v>
                </c:pt>
                <c:pt idx="4682">
                  <c:v>0.0525871062317581</c:v>
                </c:pt>
                <c:pt idx="4683">
                  <c:v>0.0545227929378994</c:v>
                </c:pt>
                <c:pt idx="4684">
                  <c:v>-0.0520870750683743</c:v>
                </c:pt>
                <c:pt idx="4685">
                  <c:v>-0.0522512060940545</c:v>
                </c:pt>
                <c:pt idx="4686">
                  <c:v>0.0281465540439298</c:v>
                </c:pt>
                <c:pt idx="4687">
                  <c:v>-0.0920535800939568</c:v>
                </c:pt>
                <c:pt idx="4688">
                  <c:v>0.0399648838687624</c:v>
                </c:pt>
                <c:pt idx="4689">
                  <c:v>0.0643133245355464</c:v>
                </c:pt>
                <c:pt idx="4690">
                  <c:v>-0.0686304959717986</c:v>
                </c:pt>
                <c:pt idx="4691">
                  <c:v>0.0449017600901078</c:v>
                </c:pt>
                <c:pt idx="4692">
                  <c:v>-0.0522845157179293</c:v>
                </c:pt>
                <c:pt idx="4693">
                  <c:v>0.0392886980286141</c:v>
                </c:pt>
                <c:pt idx="4694">
                  <c:v>-0.0792999612249793</c:v>
                </c:pt>
                <c:pt idx="4695">
                  <c:v>0.0865768546347086</c:v>
                </c:pt>
                <c:pt idx="4696">
                  <c:v>0.0398856741690337</c:v>
                </c:pt>
                <c:pt idx="4697">
                  <c:v>0.0458839441514309</c:v>
                </c:pt>
                <c:pt idx="4698">
                  <c:v>-0.039159627670514</c:v>
                </c:pt>
                <c:pt idx="4699">
                  <c:v>0.0560711078911535</c:v>
                </c:pt>
                <c:pt idx="4700">
                  <c:v>0.0441514008840467</c:v>
                </c:pt>
                <c:pt idx="4701">
                  <c:v>-0.0442118111459156</c:v>
                </c:pt>
                <c:pt idx="4702">
                  <c:v>0.0523099089284405</c:v>
                </c:pt>
                <c:pt idx="4703">
                  <c:v>-0.0415779612187199</c:v>
                </c:pt>
                <c:pt idx="4704">
                  <c:v>-0.0932658080733863</c:v>
                </c:pt>
                <c:pt idx="4705">
                  <c:v>0.0223990460649381</c:v>
                </c:pt>
                <c:pt idx="4706">
                  <c:v>-0.137248144639812</c:v>
                </c:pt>
                <c:pt idx="4707">
                  <c:v>0.0437984787837171</c:v>
                </c:pt>
                <c:pt idx="4708">
                  <c:v>0.0295283146070523</c:v>
                </c:pt>
                <c:pt idx="4709">
                  <c:v>-0.102612348779209</c:v>
                </c:pt>
                <c:pt idx="4710">
                  <c:v>-0.0290408383284438</c:v>
                </c:pt>
                <c:pt idx="4711">
                  <c:v>0.0404200103666068</c:v>
                </c:pt>
                <c:pt idx="4712">
                  <c:v>0.0881112004709587</c:v>
                </c:pt>
                <c:pt idx="4713">
                  <c:v>-0.0435130179393094</c:v>
                </c:pt>
                <c:pt idx="4714">
                  <c:v>-0.0719593685782478</c:v>
                </c:pt>
                <c:pt idx="4715">
                  <c:v>0.0324880644402068</c:v>
                </c:pt>
                <c:pt idx="4716">
                  <c:v>0.0747790592702607</c:v>
                </c:pt>
                <c:pt idx="4717">
                  <c:v>-0.0513696474717628</c:v>
                </c:pt>
                <c:pt idx="4718">
                  <c:v>0.0775490619472903</c:v>
                </c:pt>
                <c:pt idx="4719">
                  <c:v>-0.073967933765031</c:v>
                </c:pt>
                <c:pt idx="4720">
                  <c:v>0.109448612983893</c:v>
                </c:pt>
                <c:pt idx="4721">
                  <c:v>-0.0411706791367344</c:v>
                </c:pt>
                <c:pt idx="4722">
                  <c:v>-0.0733677671364462</c:v>
                </c:pt>
                <c:pt idx="4723">
                  <c:v>-0.0748338388043495</c:v>
                </c:pt>
                <c:pt idx="4724">
                  <c:v>-0.0844014247743834</c:v>
                </c:pt>
                <c:pt idx="4725">
                  <c:v>-0.0349350321446155</c:v>
                </c:pt>
                <c:pt idx="4726">
                  <c:v>0.0238801119900486</c:v>
                </c:pt>
                <c:pt idx="4727">
                  <c:v>0.0221486660531093</c:v>
                </c:pt>
                <c:pt idx="4728">
                  <c:v>-0.0307094688371007</c:v>
                </c:pt>
                <c:pt idx="4729">
                  <c:v>-0.0827912753348797</c:v>
                </c:pt>
                <c:pt idx="4730">
                  <c:v>0.0377233637917031</c:v>
                </c:pt>
                <c:pt idx="4731">
                  <c:v>0.0468825814442936</c:v>
                </c:pt>
                <c:pt idx="4732">
                  <c:v>-0.0555993713886345</c:v>
                </c:pt>
                <c:pt idx="4733">
                  <c:v>-0.0678126120099103</c:v>
                </c:pt>
                <c:pt idx="4734">
                  <c:v>-0.0237979946629642</c:v>
                </c:pt>
                <c:pt idx="4735">
                  <c:v>-0.0408001812825892</c:v>
                </c:pt>
                <c:pt idx="4736">
                  <c:v>-0.0517844475000231</c:v>
                </c:pt>
                <c:pt idx="4737">
                  <c:v>0.0529356430086736</c:v>
                </c:pt>
                <c:pt idx="4738">
                  <c:v>-0.0843643378983648</c:v>
                </c:pt>
                <c:pt idx="4739">
                  <c:v>-0.0169397438842473</c:v>
                </c:pt>
                <c:pt idx="4740">
                  <c:v>-0.0529714478620468</c:v>
                </c:pt>
                <c:pt idx="4741">
                  <c:v>-0.029087756088312</c:v>
                </c:pt>
                <c:pt idx="4742">
                  <c:v>0.0430131095893365</c:v>
                </c:pt>
                <c:pt idx="4743">
                  <c:v>0.0460371267239188</c:v>
                </c:pt>
                <c:pt idx="4744">
                  <c:v>-0.028726488305036</c:v>
                </c:pt>
                <c:pt idx="4745">
                  <c:v>0.0417046870672846</c:v>
                </c:pt>
                <c:pt idx="4746">
                  <c:v>0.0447735209132305</c:v>
                </c:pt>
                <c:pt idx="4747">
                  <c:v>0.0263049236637654</c:v>
                </c:pt>
                <c:pt idx="4748">
                  <c:v>-0.0352158779842938</c:v>
                </c:pt>
                <c:pt idx="4749">
                  <c:v>0.0458416079677523</c:v>
                </c:pt>
                <c:pt idx="4750">
                  <c:v>0.0302242282948607</c:v>
                </c:pt>
                <c:pt idx="4751">
                  <c:v>0.0734028553362975</c:v>
                </c:pt>
                <c:pt idx="4752">
                  <c:v>0.0416259006474456</c:v>
                </c:pt>
                <c:pt idx="4753">
                  <c:v>-0.0367067837693856</c:v>
                </c:pt>
                <c:pt idx="4754">
                  <c:v>0.0440146806672532</c:v>
                </c:pt>
                <c:pt idx="4755">
                  <c:v>-0.0529036884022353</c:v>
                </c:pt>
                <c:pt idx="4756">
                  <c:v>-0.0277353894485278</c:v>
                </c:pt>
                <c:pt idx="4757">
                  <c:v>-0.0826884915927135</c:v>
                </c:pt>
                <c:pt idx="4758">
                  <c:v>0.0177383233491111</c:v>
                </c:pt>
                <c:pt idx="4759">
                  <c:v>-0.0298427033140245</c:v>
                </c:pt>
                <c:pt idx="4760">
                  <c:v>0.0521746009397945</c:v>
                </c:pt>
                <c:pt idx="4761">
                  <c:v>-0.0191184247653562</c:v>
                </c:pt>
                <c:pt idx="4762">
                  <c:v>0.0418925807182794</c:v>
                </c:pt>
                <c:pt idx="4763">
                  <c:v>-0.0797402965390323</c:v>
                </c:pt>
                <c:pt idx="4764">
                  <c:v>0.0282788274576929</c:v>
                </c:pt>
                <c:pt idx="4765">
                  <c:v>-0.0258081384853924</c:v>
                </c:pt>
                <c:pt idx="4766">
                  <c:v>0.0282910097247287</c:v>
                </c:pt>
                <c:pt idx="4767">
                  <c:v>-0.071458264087599</c:v>
                </c:pt>
                <c:pt idx="4768">
                  <c:v>-0.0500651334387572</c:v>
                </c:pt>
                <c:pt idx="4769">
                  <c:v>-0.0405205413420626</c:v>
                </c:pt>
                <c:pt idx="4770">
                  <c:v>0.0792564709827392</c:v>
                </c:pt>
                <c:pt idx="4771">
                  <c:v>0.064307775208828</c:v>
                </c:pt>
                <c:pt idx="4772">
                  <c:v>-0.0290690217333045</c:v>
                </c:pt>
                <c:pt idx="4773">
                  <c:v>0.032185037097874</c:v>
                </c:pt>
                <c:pt idx="4774">
                  <c:v>-0.0469446025636028</c:v>
                </c:pt>
                <c:pt idx="4775">
                  <c:v>0.027395605283958</c:v>
                </c:pt>
                <c:pt idx="4776">
                  <c:v>0.0213049783598519</c:v>
                </c:pt>
                <c:pt idx="4777">
                  <c:v>0.03550646284362</c:v>
                </c:pt>
                <c:pt idx="4778">
                  <c:v>-0.0453934695021466</c:v>
                </c:pt>
                <c:pt idx="4779">
                  <c:v>-0.0549024446726298</c:v>
                </c:pt>
                <c:pt idx="4780">
                  <c:v>0.0514713120098695</c:v>
                </c:pt>
                <c:pt idx="4781">
                  <c:v>-0.0485705073019698</c:v>
                </c:pt>
                <c:pt idx="4782">
                  <c:v>-0.0319252918179768</c:v>
                </c:pt>
                <c:pt idx="4783">
                  <c:v>-0.0360736574106773</c:v>
                </c:pt>
                <c:pt idx="4784">
                  <c:v>-0.0402607221637461</c:v>
                </c:pt>
                <c:pt idx="4785">
                  <c:v>0.0524238106198042</c:v>
                </c:pt>
                <c:pt idx="4786">
                  <c:v>-0.0252091256121216</c:v>
                </c:pt>
                <c:pt idx="4787">
                  <c:v>-0.0356666500758407</c:v>
                </c:pt>
                <c:pt idx="4788">
                  <c:v>0.0313047719969911</c:v>
                </c:pt>
                <c:pt idx="4789">
                  <c:v>-0.11365027358427</c:v>
                </c:pt>
                <c:pt idx="4790">
                  <c:v>0.0288695439308841</c:v>
                </c:pt>
                <c:pt idx="4791">
                  <c:v>0.0330276585354794</c:v>
                </c:pt>
                <c:pt idx="4792">
                  <c:v>0.0418264715149631</c:v>
                </c:pt>
                <c:pt idx="4793">
                  <c:v>-0.02595003133917</c:v>
                </c:pt>
                <c:pt idx="4794">
                  <c:v>0.0284344062311005</c:v>
                </c:pt>
                <c:pt idx="4795">
                  <c:v>-0.0341853440824389</c:v>
                </c:pt>
                <c:pt idx="4796">
                  <c:v>0.0575877773754856</c:v>
                </c:pt>
                <c:pt idx="4797">
                  <c:v>-0.0278174905246153</c:v>
                </c:pt>
                <c:pt idx="4798">
                  <c:v>0.0227393530925266</c:v>
                </c:pt>
                <c:pt idx="4799">
                  <c:v>-0.0613641784624023</c:v>
                </c:pt>
                <c:pt idx="4800">
                  <c:v>-0.0414879411477563</c:v>
                </c:pt>
                <c:pt idx="4801">
                  <c:v>0.0487939818364775</c:v>
                </c:pt>
                <c:pt idx="4802">
                  <c:v>-0.0378671011940696</c:v>
                </c:pt>
                <c:pt idx="4803">
                  <c:v>-0.0565725555147804</c:v>
                </c:pt>
                <c:pt idx="4804">
                  <c:v>-0.03469971215547</c:v>
                </c:pt>
                <c:pt idx="4805">
                  <c:v>0.0260339088759334</c:v>
                </c:pt>
                <c:pt idx="4806">
                  <c:v>-0.0234938045151715</c:v>
                </c:pt>
                <c:pt idx="4807">
                  <c:v>-0.0722660395509844</c:v>
                </c:pt>
                <c:pt idx="4808">
                  <c:v>0.0263599189138267</c:v>
                </c:pt>
                <c:pt idx="4809">
                  <c:v>-0.0246422217435808</c:v>
                </c:pt>
                <c:pt idx="4810">
                  <c:v>0.0523793981137817</c:v>
                </c:pt>
                <c:pt idx="4811">
                  <c:v>-0.0373806331642821</c:v>
                </c:pt>
                <c:pt idx="4812">
                  <c:v>0.0218294180499741</c:v>
                </c:pt>
                <c:pt idx="4813">
                  <c:v>0.0292438574465297</c:v>
                </c:pt>
                <c:pt idx="4814">
                  <c:v>0.0318650997856707</c:v>
                </c:pt>
                <c:pt idx="4815">
                  <c:v>0.0496058090878523</c:v>
                </c:pt>
                <c:pt idx="4816">
                  <c:v>0.0170898719095021</c:v>
                </c:pt>
                <c:pt idx="4817">
                  <c:v>0.0671315172010124</c:v>
                </c:pt>
                <c:pt idx="4818">
                  <c:v>-0.0263655423151002</c:v>
                </c:pt>
                <c:pt idx="4819">
                  <c:v>-0.0159059273097789</c:v>
                </c:pt>
                <c:pt idx="4820">
                  <c:v>0.0449571281878817</c:v>
                </c:pt>
                <c:pt idx="4821">
                  <c:v>-0.0296688564223866</c:v>
                </c:pt>
                <c:pt idx="4822">
                  <c:v>0.0142817069237076</c:v>
                </c:pt>
                <c:pt idx="4823">
                  <c:v>0.0746906622512573</c:v>
                </c:pt>
                <c:pt idx="4824">
                  <c:v>-0.0267465371510527</c:v>
                </c:pt>
                <c:pt idx="4825">
                  <c:v>0.028479078977593</c:v>
                </c:pt>
                <c:pt idx="4826">
                  <c:v>-0.0191697676693332</c:v>
                </c:pt>
                <c:pt idx="4827">
                  <c:v>-0.0256386024639218</c:v>
                </c:pt>
                <c:pt idx="4828">
                  <c:v>-0.0238086408851661</c:v>
                </c:pt>
                <c:pt idx="4829">
                  <c:v>-0.0267111635256535</c:v>
                </c:pt>
                <c:pt idx="4830">
                  <c:v>-0.0426137816631916</c:v>
                </c:pt>
                <c:pt idx="4831">
                  <c:v>0.0099652937791862</c:v>
                </c:pt>
                <c:pt idx="4832">
                  <c:v>0.160808468865987</c:v>
                </c:pt>
                <c:pt idx="4833">
                  <c:v>0.0398737896600637</c:v>
                </c:pt>
                <c:pt idx="4834">
                  <c:v>-0.0203515248064351</c:v>
                </c:pt>
                <c:pt idx="4835">
                  <c:v>-0.0425252224286282</c:v>
                </c:pt>
                <c:pt idx="4836">
                  <c:v>-0.0320290525807713</c:v>
                </c:pt>
                <c:pt idx="4837">
                  <c:v>0.033973328378121</c:v>
                </c:pt>
                <c:pt idx="4838">
                  <c:v>-0.0252791619643157</c:v>
                </c:pt>
                <c:pt idx="4839">
                  <c:v>-0.0477753453074327</c:v>
                </c:pt>
                <c:pt idx="4840">
                  <c:v>0.0250261517305437</c:v>
                </c:pt>
                <c:pt idx="4841">
                  <c:v>-0.0223419779650429</c:v>
                </c:pt>
                <c:pt idx="4842">
                  <c:v>-0.05440850666858</c:v>
                </c:pt>
                <c:pt idx="4843">
                  <c:v>0.0973617872295229</c:v>
                </c:pt>
                <c:pt idx="4844">
                  <c:v>-0.0172756694544477</c:v>
                </c:pt>
                <c:pt idx="4845">
                  <c:v>-0.0161030005396458</c:v>
                </c:pt>
                <c:pt idx="4846">
                  <c:v>-0.0397754957189507</c:v>
                </c:pt>
                <c:pt idx="4847">
                  <c:v>-0.0280583845674636</c:v>
                </c:pt>
                <c:pt idx="4848">
                  <c:v>0.0150330284128153</c:v>
                </c:pt>
                <c:pt idx="4849">
                  <c:v>0.0388693768512781</c:v>
                </c:pt>
                <c:pt idx="4850">
                  <c:v>0.0378909835364209</c:v>
                </c:pt>
                <c:pt idx="4851">
                  <c:v>-0.00883426370783642</c:v>
                </c:pt>
                <c:pt idx="4852">
                  <c:v>-0.023374373667603</c:v>
                </c:pt>
                <c:pt idx="4853">
                  <c:v>0.021413201079241</c:v>
                </c:pt>
                <c:pt idx="4854">
                  <c:v>-0.0146656446744926</c:v>
                </c:pt>
                <c:pt idx="4855">
                  <c:v>-0.0394116651930313</c:v>
                </c:pt>
                <c:pt idx="4856">
                  <c:v>0.0109764128779927</c:v>
                </c:pt>
                <c:pt idx="4857">
                  <c:v>0.0295706895256647</c:v>
                </c:pt>
                <c:pt idx="4858">
                  <c:v>0.0446951195811225</c:v>
                </c:pt>
                <c:pt idx="4859">
                  <c:v>0.0205857006343445</c:v>
                </c:pt>
                <c:pt idx="4860">
                  <c:v>-0.0405671187697866</c:v>
                </c:pt>
                <c:pt idx="4861">
                  <c:v>-0.027399738924386</c:v>
                </c:pt>
                <c:pt idx="4862">
                  <c:v>0.0171865530931565</c:v>
                </c:pt>
                <c:pt idx="4863">
                  <c:v>0.0139219660346533</c:v>
                </c:pt>
                <c:pt idx="4864">
                  <c:v>-0.0196985090547232</c:v>
                </c:pt>
                <c:pt idx="4865">
                  <c:v>-0.0301324815735704</c:v>
                </c:pt>
                <c:pt idx="4866">
                  <c:v>-0.0163891292846738</c:v>
                </c:pt>
                <c:pt idx="4867">
                  <c:v>0.019390193291326</c:v>
                </c:pt>
                <c:pt idx="4868">
                  <c:v>-0.0343053887761093</c:v>
                </c:pt>
                <c:pt idx="4869">
                  <c:v>-0.0109491211441644</c:v>
                </c:pt>
                <c:pt idx="4870">
                  <c:v>0.0133346419558671</c:v>
                </c:pt>
                <c:pt idx="4871">
                  <c:v>0.0199686442442287</c:v>
                </c:pt>
                <c:pt idx="4872">
                  <c:v>-0.0114434444999864</c:v>
                </c:pt>
                <c:pt idx="4873">
                  <c:v>-0.0180573565797201</c:v>
                </c:pt>
                <c:pt idx="4874">
                  <c:v>0.0445982562830247</c:v>
                </c:pt>
                <c:pt idx="4875">
                  <c:v>-0.0251025407634806</c:v>
                </c:pt>
                <c:pt idx="4876">
                  <c:v>0.0127011625415259</c:v>
                </c:pt>
                <c:pt idx="4877">
                  <c:v>-0.0411266722480811</c:v>
                </c:pt>
                <c:pt idx="4878">
                  <c:v>0.0313642500621211</c:v>
                </c:pt>
                <c:pt idx="4879">
                  <c:v>-0.00875339484394169</c:v>
                </c:pt>
                <c:pt idx="4880">
                  <c:v>-0.00570302631545685</c:v>
                </c:pt>
                <c:pt idx="4881">
                  <c:v>-0.0309997660672017</c:v>
                </c:pt>
                <c:pt idx="4882">
                  <c:v>-0.0157226063459771</c:v>
                </c:pt>
                <c:pt idx="4883">
                  <c:v>-0.0449048919490339</c:v>
                </c:pt>
                <c:pt idx="4884">
                  <c:v>-0.0125090061750202</c:v>
                </c:pt>
                <c:pt idx="4885">
                  <c:v>-0.0496386502978581</c:v>
                </c:pt>
                <c:pt idx="4886">
                  <c:v>0.0210566976102558</c:v>
                </c:pt>
                <c:pt idx="4887">
                  <c:v>0.0417070435377049</c:v>
                </c:pt>
                <c:pt idx="4888">
                  <c:v>-0.0114881202696636</c:v>
                </c:pt>
                <c:pt idx="4889">
                  <c:v>0.00743286180453175</c:v>
                </c:pt>
                <c:pt idx="4890">
                  <c:v>-0.0144381884622216</c:v>
                </c:pt>
                <c:pt idx="4891">
                  <c:v>0.0255152296839605</c:v>
                </c:pt>
                <c:pt idx="4892">
                  <c:v>0.0127553399626176</c:v>
                </c:pt>
                <c:pt idx="4893">
                  <c:v>0.0187189558419457</c:v>
                </c:pt>
                <c:pt idx="4894">
                  <c:v>0.0266835921471009</c:v>
                </c:pt>
                <c:pt idx="4895">
                  <c:v>0.0383763169912674</c:v>
                </c:pt>
                <c:pt idx="4896">
                  <c:v>-0.0284594714279512</c:v>
                </c:pt>
                <c:pt idx="4897">
                  <c:v>-0.0213619785719586</c:v>
                </c:pt>
                <c:pt idx="4898">
                  <c:v>0.0237881952425186</c:v>
                </c:pt>
                <c:pt idx="4899">
                  <c:v>-0.01277883711266</c:v>
                </c:pt>
                <c:pt idx="4900">
                  <c:v>0.0124101503325524</c:v>
                </c:pt>
                <c:pt idx="4901">
                  <c:v>0.0174535444922383</c:v>
                </c:pt>
                <c:pt idx="4902">
                  <c:v>-0.00823012747816437</c:v>
                </c:pt>
                <c:pt idx="4903">
                  <c:v>-0.0109193209218728</c:v>
                </c:pt>
                <c:pt idx="4904">
                  <c:v>-0.0151582927604141</c:v>
                </c:pt>
                <c:pt idx="4905">
                  <c:v>0.0213206857387373</c:v>
                </c:pt>
                <c:pt idx="4906">
                  <c:v>-0.0213354808105488</c:v>
                </c:pt>
                <c:pt idx="4907">
                  <c:v>0.0162988952482428</c:v>
                </c:pt>
                <c:pt idx="4908">
                  <c:v>-0.0457515903991991</c:v>
                </c:pt>
                <c:pt idx="4909">
                  <c:v>0.00587381154827427</c:v>
                </c:pt>
                <c:pt idx="4910">
                  <c:v>-0.0107134205652375</c:v>
                </c:pt>
                <c:pt idx="4911">
                  <c:v>-0.0207829845234827</c:v>
                </c:pt>
                <c:pt idx="4912">
                  <c:v>0.00978325245468576</c:v>
                </c:pt>
                <c:pt idx="4913">
                  <c:v>0.0136423054704229</c:v>
                </c:pt>
                <c:pt idx="4914">
                  <c:v>-0.0120087590262963</c:v>
                </c:pt>
                <c:pt idx="4915">
                  <c:v>0.0266942369639773</c:v>
                </c:pt>
                <c:pt idx="4916">
                  <c:v>0.00723943477298924</c:v>
                </c:pt>
                <c:pt idx="4917">
                  <c:v>-0.0183325290119465</c:v>
                </c:pt>
                <c:pt idx="4918">
                  <c:v>-0.0165334331379454</c:v>
                </c:pt>
                <c:pt idx="4919">
                  <c:v>-0.0560120310266316</c:v>
                </c:pt>
                <c:pt idx="4920">
                  <c:v>0.0179084773456154</c:v>
                </c:pt>
                <c:pt idx="4921">
                  <c:v>-0.012360315003824</c:v>
                </c:pt>
                <c:pt idx="4922">
                  <c:v>0.0201040211588909</c:v>
                </c:pt>
                <c:pt idx="4923">
                  <c:v>0.0211206164147133</c:v>
                </c:pt>
                <c:pt idx="4924">
                  <c:v>-0.00883689423302027</c:v>
                </c:pt>
                <c:pt idx="4925">
                  <c:v>-0.0129799948167543</c:v>
                </c:pt>
                <c:pt idx="4926">
                  <c:v>0.0463642180540683</c:v>
                </c:pt>
                <c:pt idx="4927">
                  <c:v>-0.0213884899038285</c:v>
                </c:pt>
                <c:pt idx="4928">
                  <c:v>-0.0346210011104935</c:v>
                </c:pt>
                <c:pt idx="4929">
                  <c:v>-0.0271205121370036</c:v>
                </c:pt>
                <c:pt idx="4930">
                  <c:v>-0.0219490559730404</c:v>
                </c:pt>
                <c:pt idx="4931">
                  <c:v>0.0326217588015673</c:v>
                </c:pt>
                <c:pt idx="4932">
                  <c:v>-0.00864202187574059</c:v>
                </c:pt>
                <c:pt idx="4933">
                  <c:v>-0.0233285506133496</c:v>
                </c:pt>
                <c:pt idx="4934">
                  <c:v>0.0102920033548703</c:v>
                </c:pt>
                <c:pt idx="4935">
                  <c:v>0.0092931171579048</c:v>
                </c:pt>
                <c:pt idx="4936">
                  <c:v>0.0110138582306796</c:v>
                </c:pt>
                <c:pt idx="4937">
                  <c:v>0.0139150840714857</c:v>
                </c:pt>
                <c:pt idx="4938">
                  <c:v>-0.0164080765366913</c:v>
                </c:pt>
                <c:pt idx="4939">
                  <c:v>-0.00898862591542611</c:v>
                </c:pt>
                <c:pt idx="4940">
                  <c:v>-0.00799606571276623</c:v>
                </c:pt>
                <c:pt idx="4941">
                  <c:v>-0.0212945396810305</c:v>
                </c:pt>
                <c:pt idx="4942">
                  <c:v>-0.00628158214993819</c:v>
                </c:pt>
                <c:pt idx="4943">
                  <c:v>0.0477385992935614</c:v>
                </c:pt>
                <c:pt idx="4944">
                  <c:v>0.00938881522498821</c:v>
                </c:pt>
                <c:pt idx="4945">
                  <c:v>0.0072916743050775</c:v>
                </c:pt>
                <c:pt idx="4946">
                  <c:v>-0.0144320278642973</c:v>
                </c:pt>
                <c:pt idx="4947">
                  <c:v>-0.00867587943907859</c:v>
                </c:pt>
                <c:pt idx="4948">
                  <c:v>0.0195283375068194</c:v>
                </c:pt>
                <c:pt idx="4949">
                  <c:v>-0.00798049892202522</c:v>
                </c:pt>
                <c:pt idx="4950">
                  <c:v>0.00926601194948943</c:v>
                </c:pt>
                <c:pt idx="4951">
                  <c:v>0.014540294806846</c:v>
                </c:pt>
                <c:pt idx="4952">
                  <c:v>-0.0123124822231075</c:v>
                </c:pt>
                <c:pt idx="4953">
                  <c:v>0.00922951639002477</c:v>
                </c:pt>
                <c:pt idx="4954">
                  <c:v>0.00831735086711039</c:v>
                </c:pt>
                <c:pt idx="4955">
                  <c:v>0.00753539879561261</c:v>
                </c:pt>
                <c:pt idx="4956">
                  <c:v>-0.0056095019930202</c:v>
                </c:pt>
                <c:pt idx="4957">
                  <c:v>-0.00909262914592585</c:v>
                </c:pt>
                <c:pt idx="4958">
                  <c:v>-0.0114156874739167</c:v>
                </c:pt>
                <c:pt idx="4959">
                  <c:v>0.00771125152571229</c:v>
                </c:pt>
                <c:pt idx="4960">
                  <c:v>-0.0122869998784853</c:v>
                </c:pt>
                <c:pt idx="4961">
                  <c:v>0.0108113598574999</c:v>
                </c:pt>
                <c:pt idx="4962">
                  <c:v>-0.00620073815924504</c:v>
                </c:pt>
                <c:pt idx="4963">
                  <c:v>-0.0118624704640384</c:v>
                </c:pt>
                <c:pt idx="4964">
                  <c:v>-0.0130087557479273</c:v>
                </c:pt>
                <c:pt idx="4965">
                  <c:v>0.0043632148313439</c:v>
                </c:pt>
                <c:pt idx="4966">
                  <c:v>-0.0102079258034359</c:v>
                </c:pt>
                <c:pt idx="4967">
                  <c:v>0.0101432094946578</c:v>
                </c:pt>
                <c:pt idx="4968">
                  <c:v>-0.00647906890293634</c:v>
                </c:pt>
                <c:pt idx="4969">
                  <c:v>-0.00374032983112426</c:v>
                </c:pt>
                <c:pt idx="4970">
                  <c:v>-0.00929588389002734</c:v>
                </c:pt>
                <c:pt idx="4971">
                  <c:v>0.0127642093646995</c:v>
                </c:pt>
                <c:pt idx="4972">
                  <c:v>0.00312124582024321</c:v>
                </c:pt>
                <c:pt idx="4973">
                  <c:v>-0.00778698669847824</c:v>
                </c:pt>
                <c:pt idx="4974">
                  <c:v>0.00623289241793384</c:v>
                </c:pt>
                <c:pt idx="4975">
                  <c:v>-0.0107413399779413</c:v>
                </c:pt>
                <c:pt idx="4976">
                  <c:v>0.0127789626202576</c:v>
                </c:pt>
                <c:pt idx="4977">
                  <c:v>0.00883944135120056</c:v>
                </c:pt>
                <c:pt idx="4978">
                  <c:v>-0.00817957444298685</c:v>
                </c:pt>
                <c:pt idx="4979">
                  <c:v>0.00980110438321651</c:v>
                </c:pt>
                <c:pt idx="4980">
                  <c:v>-0.00374506592844674</c:v>
                </c:pt>
                <c:pt idx="4981">
                  <c:v>0.00509787812969309</c:v>
                </c:pt>
                <c:pt idx="4982">
                  <c:v>-0.00543532486468627</c:v>
                </c:pt>
                <c:pt idx="4983">
                  <c:v>0.00248492876142222</c:v>
                </c:pt>
                <c:pt idx="4984">
                  <c:v>-0.00315526940100547</c:v>
                </c:pt>
                <c:pt idx="4985">
                  <c:v>-0.013788442545538</c:v>
                </c:pt>
                <c:pt idx="4986">
                  <c:v>-0.00542186540831057</c:v>
                </c:pt>
                <c:pt idx="4987">
                  <c:v>0.00245470022796056</c:v>
                </c:pt>
                <c:pt idx="4988">
                  <c:v>-0.00567393855406676</c:v>
                </c:pt>
                <c:pt idx="4989">
                  <c:v>0.00492181187340113</c:v>
                </c:pt>
                <c:pt idx="4990">
                  <c:v>-0.00543878794573839</c:v>
                </c:pt>
                <c:pt idx="4991">
                  <c:v>-0.00434099628632887</c:v>
                </c:pt>
                <c:pt idx="4992">
                  <c:v>0.0111202721643156</c:v>
                </c:pt>
                <c:pt idx="4993">
                  <c:v>0.00694982869146647</c:v>
                </c:pt>
                <c:pt idx="4994">
                  <c:v>-0.0167781913020944</c:v>
                </c:pt>
                <c:pt idx="4995">
                  <c:v>-0.00227980368043254</c:v>
                </c:pt>
                <c:pt idx="4996">
                  <c:v>0.0100542734136155</c:v>
                </c:pt>
                <c:pt idx="4997">
                  <c:v>-0.0024383615137368</c:v>
                </c:pt>
                <c:pt idx="4998">
                  <c:v>-0.00322423776376901</c:v>
                </c:pt>
                <c:pt idx="4999">
                  <c:v>0.00246380364202094</c:v>
                </c:pt>
                <c:pt idx="5000">
                  <c:v>-0.00687496929475745</c:v>
                </c:pt>
                <c:pt idx="5001">
                  <c:v>0.00362175583016054</c:v>
                </c:pt>
                <c:pt idx="5002">
                  <c:v>-0.00673879362782985</c:v>
                </c:pt>
                <c:pt idx="5003">
                  <c:v>-0.00829139181605304</c:v>
                </c:pt>
                <c:pt idx="5004">
                  <c:v>-0.00502442550238097</c:v>
                </c:pt>
                <c:pt idx="5005">
                  <c:v>0.00357776171413959</c:v>
                </c:pt>
                <c:pt idx="5006">
                  <c:v>0.00213641980964539</c:v>
                </c:pt>
                <c:pt idx="5007">
                  <c:v>0.00289124029191158</c:v>
                </c:pt>
                <c:pt idx="5008">
                  <c:v>-0.0023304029516602</c:v>
                </c:pt>
                <c:pt idx="5009">
                  <c:v>-0.00251655253710631</c:v>
                </c:pt>
                <c:pt idx="5010">
                  <c:v>-0.00292098534918259</c:v>
                </c:pt>
                <c:pt idx="5011">
                  <c:v>0.00391697200533327</c:v>
                </c:pt>
                <c:pt idx="5012">
                  <c:v>0.00387162946784291</c:v>
                </c:pt>
                <c:pt idx="5013">
                  <c:v>0.0022716971027096</c:v>
                </c:pt>
                <c:pt idx="5014">
                  <c:v>0.00204913673113501</c:v>
                </c:pt>
                <c:pt idx="5015">
                  <c:v>0.00177827130038342</c:v>
                </c:pt>
                <c:pt idx="5016">
                  <c:v>0.00196815008746546</c:v>
                </c:pt>
                <c:pt idx="5017">
                  <c:v>0.00184071140041027</c:v>
                </c:pt>
                <c:pt idx="5018">
                  <c:v>-0.00304516834100971</c:v>
                </c:pt>
                <c:pt idx="5019">
                  <c:v>0.00225121558975205</c:v>
                </c:pt>
                <c:pt idx="5020">
                  <c:v>0.000894203611313097</c:v>
                </c:pt>
                <c:pt idx="5021">
                  <c:v>0.00108271040894743</c:v>
                </c:pt>
                <c:pt idx="5022">
                  <c:v>0.000883145352305388</c:v>
                </c:pt>
                <c:pt idx="5023">
                  <c:v>0.00136924674555809</c:v>
                </c:pt>
                <c:pt idx="5024">
                  <c:v>0.000453910837584839</c:v>
                </c:pt>
                <c:pt idx="5025">
                  <c:v>-0.000665211027434379</c:v>
                </c:pt>
                <c:pt idx="5026">
                  <c:v>-0.00092437352433168</c:v>
                </c:pt>
                <c:pt idx="5027">
                  <c:v>0.000243460399178637</c:v>
                </c:pt>
                <c:pt idx="5028">
                  <c:v>-0.000198427571379449</c:v>
                </c:pt>
                <c:pt idx="5029">
                  <c:v>-0.000141924653070841</c:v>
                </c:pt>
                <c:pt idx="5030">
                  <c:v>-0.00011492642454733</c:v>
                </c:pt>
                <c:pt idx="5031">
                  <c:v>-0.000127360571349257</c:v>
                </c:pt>
              </c:numCache>
            </c:numRef>
          </c:xVal>
          <c:yVal>
            <c:numRef>
              <c:f>example.tsv!$F$2:$F$5033</c:f>
              <c:numCache>
                <c:formatCode>0.00</c:formatCode>
                <c:ptCount val="5032"/>
                <c:pt idx="0">
                  <c:v>10.17573264140904</c:v>
                </c:pt>
                <c:pt idx="1">
                  <c:v>8.710216249188542</c:v>
                </c:pt>
                <c:pt idx="2">
                  <c:v>8.6650366684878</c:v>
                </c:pt>
                <c:pt idx="3">
                  <c:v>8.191064325890293</c:v>
                </c:pt>
                <c:pt idx="4">
                  <c:v>7.884169611841112</c:v>
                </c:pt>
                <c:pt idx="5">
                  <c:v>7.759110474781828</c:v>
                </c:pt>
                <c:pt idx="6">
                  <c:v>7.413079879125807</c:v>
                </c:pt>
                <c:pt idx="7">
                  <c:v>7.129734338313972</c:v>
                </c:pt>
                <c:pt idx="8">
                  <c:v>6.788824737145814</c:v>
                </c:pt>
                <c:pt idx="9">
                  <c:v>6.781427766984807</c:v>
                </c:pt>
                <c:pt idx="10">
                  <c:v>6.6474457873893</c:v>
                </c:pt>
                <c:pt idx="11">
                  <c:v>6.586046304404496</c:v>
                </c:pt>
                <c:pt idx="12">
                  <c:v>6.566387872309321</c:v>
                </c:pt>
                <c:pt idx="13">
                  <c:v>6.339494610744578</c:v>
                </c:pt>
                <c:pt idx="14">
                  <c:v>6.18874288678421</c:v>
                </c:pt>
                <c:pt idx="15">
                  <c:v>6.145817280357845</c:v>
                </c:pt>
                <c:pt idx="16">
                  <c:v>6.062936329344745</c:v>
                </c:pt>
                <c:pt idx="17">
                  <c:v>6.054126919814069</c:v>
                </c:pt>
                <c:pt idx="18">
                  <c:v>6.04297640117059</c:v>
                </c:pt>
                <c:pt idx="19">
                  <c:v>5.9310003634127</c:v>
                </c:pt>
                <c:pt idx="20">
                  <c:v>5.886157016670366</c:v>
                </c:pt>
                <c:pt idx="21">
                  <c:v>5.790302900054517</c:v>
                </c:pt>
                <c:pt idx="22">
                  <c:v>5.759634977200086</c:v>
                </c:pt>
                <c:pt idx="23">
                  <c:v>5.743415833865953</c:v>
                </c:pt>
                <c:pt idx="24">
                  <c:v>5.724281306826526</c:v>
                </c:pt>
                <c:pt idx="25">
                  <c:v>5.668534690981417</c:v>
                </c:pt>
                <c:pt idx="26">
                  <c:v>5.668510251321524</c:v>
                </c:pt>
                <c:pt idx="27">
                  <c:v>5.647905918760304</c:v>
                </c:pt>
                <c:pt idx="28">
                  <c:v>5.483289041746337</c:v>
                </c:pt>
                <c:pt idx="29">
                  <c:v>5.48166196251669</c:v>
                </c:pt>
                <c:pt idx="30">
                  <c:v>5.477089637132342</c:v>
                </c:pt>
                <c:pt idx="31">
                  <c:v>5.434877672010936</c:v>
                </c:pt>
                <c:pt idx="32">
                  <c:v>5.43358033511463</c:v>
                </c:pt>
                <c:pt idx="33">
                  <c:v>5.415345810616697</c:v>
                </c:pt>
                <c:pt idx="34">
                  <c:v>5.366710879917707</c:v>
                </c:pt>
                <c:pt idx="35">
                  <c:v>5.362328513418888</c:v>
                </c:pt>
                <c:pt idx="36">
                  <c:v>5.345131690560811</c:v>
                </c:pt>
                <c:pt idx="37">
                  <c:v>5.32156847747282</c:v>
                </c:pt>
                <c:pt idx="38">
                  <c:v>5.296184144977111</c:v>
                </c:pt>
                <c:pt idx="39">
                  <c:v>5.29284749687709</c:v>
                </c:pt>
                <c:pt idx="40">
                  <c:v>5.28386876875481</c:v>
                </c:pt>
                <c:pt idx="41">
                  <c:v>5.260395402598099</c:v>
                </c:pt>
                <c:pt idx="42">
                  <c:v>5.253197691681216</c:v>
                </c:pt>
                <c:pt idx="43">
                  <c:v>5.225931980268566</c:v>
                </c:pt>
                <c:pt idx="44">
                  <c:v>5.21874573126228</c:v>
                </c:pt>
                <c:pt idx="45">
                  <c:v>5.217672922738311</c:v>
                </c:pt>
                <c:pt idx="46">
                  <c:v>5.212826341071985</c:v>
                </c:pt>
                <c:pt idx="47">
                  <c:v>5.201503612498453</c:v>
                </c:pt>
                <c:pt idx="48">
                  <c:v>5.199487525794835</c:v>
                </c:pt>
                <c:pt idx="49">
                  <c:v>5.184452526848131</c:v>
                </c:pt>
                <c:pt idx="50">
                  <c:v>5.150149106474533</c:v>
                </c:pt>
                <c:pt idx="51">
                  <c:v>5.127248586609886</c:v>
                </c:pt>
                <c:pt idx="52">
                  <c:v>5.121473543721507</c:v>
                </c:pt>
                <c:pt idx="53">
                  <c:v>5.044492600999545</c:v>
                </c:pt>
                <c:pt idx="54">
                  <c:v>5.04424468569308</c:v>
                </c:pt>
                <c:pt idx="55">
                  <c:v>4.991381263139484</c:v>
                </c:pt>
                <c:pt idx="56">
                  <c:v>4.99119338962497</c:v>
                </c:pt>
                <c:pt idx="57">
                  <c:v>4.972916457204826</c:v>
                </c:pt>
                <c:pt idx="58">
                  <c:v>4.972096786697906</c:v>
                </c:pt>
                <c:pt idx="59">
                  <c:v>4.953214099953895</c:v>
                </c:pt>
                <c:pt idx="60">
                  <c:v>4.94256391691858</c:v>
                </c:pt>
                <c:pt idx="61">
                  <c:v>4.893750478328709</c:v>
                </c:pt>
                <c:pt idx="62">
                  <c:v>4.853397105398356</c:v>
                </c:pt>
                <c:pt idx="63">
                  <c:v>4.849633674540296</c:v>
                </c:pt>
                <c:pt idx="64">
                  <c:v>4.834433375797857</c:v>
                </c:pt>
                <c:pt idx="65">
                  <c:v>4.820256835395582</c:v>
                </c:pt>
                <c:pt idx="66">
                  <c:v>4.810246898354404</c:v>
                </c:pt>
                <c:pt idx="67">
                  <c:v>4.809074050496195</c:v>
                </c:pt>
                <c:pt idx="68">
                  <c:v>4.800033795366011</c:v>
                </c:pt>
                <c:pt idx="69">
                  <c:v>4.798172831026281</c:v>
                </c:pt>
                <c:pt idx="70">
                  <c:v>4.79369600010407</c:v>
                </c:pt>
                <c:pt idx="71">
                  <c:v>4.790961734558256</c:v>
                </c:pt>
                <c:pt idx="72">
                  <c:v>4.789810335066323</c:v>
                </c:pt>
                <c:pt idx="73">
                  <c:v>4.788563742054463</c:v>
                </c:pt>
                <c:pt idx="74">
                  <c:v>4.784022321216774</c:v>
                </c:pt>
                <c:pt idx="75">
                  <c:v>4.76326718527414</c:v>
                </c:pt>
                <c:pt idx="76">
                  <c:v>4.730551566786444</c:v>
                </c:pt>
                <c:pt idx="77">
                  <c:v>4.718340024990037</c:v>
                </c:pt>
                <c:pt idx="78">
                  <c:v>4.706647375333903</c:v>
                </c:pt>
                <c:pt idx="79">
                  <c:v>4.698274283358849</c:v>
                </c:pt>
                <c:pt idx="80">
                  <c:v>4.687233663930748</c:v>
                </c:pt>
                <c:pt idx="81">
                  <c:v>4.683548410344147</c:v>
                </c:pt>
                <c:pt idx="82">
                  <c:v>4.675604557710189</c:v>
                </c:pt>
                <c:pt idx="83">
                  <c:v>4.667789947253781</c:v>
                </c:pt>
                <c:pt idx="84">
                  <c:v>4.66258417805392</c:v>
                </c:pt>
                <c:pt idx="85">
                  <c:v>4.604359136838406</c:v>
                </c:pt>
                <c:pt idx="86">
                  <c:v>4.602683760083872</c:v>
                </c:pt>
                <c:pt idx="87">
                  <c:v>4.59379863466465</c:v>
                </c:pt>
                <c:pt idx="88">
                  <c:v>4.59365319128234</c:v>
                </c:pt>
                <c:pt idx="89">
                  <c:v>4.575634805670282</c:v>
                </c:pt>
                <c:pt idx="90">
                  <c:v>4.539076537636905</c:v>
                </c:pt>
                <c:pt idx="91">
                  <c:v>4.48480223504495</c:v>
                </c:pt>
                <c:pt idx="92">
                  <c:v>4.468146899755601</c:v>
                </c:pt>
                <c:pt idx="93">
                  <c:v>4.45127216057748</c:v>
                </c:pt>
                <c:pt idx="94">
                  <c:v>4.444219409166135</c:v>
                </c:pt>
                <c:pt idx="95">
                  <c:v>4.423085196465617</c:v>
                </c:pt>
                <c:pt idx="96">
                  <c:v>4.382601608270954</c:v>
                </c:pt>
                <c:pt idx="97">
                  <c:v>4.374971636946751</c:v>
                </c:pt>
                <c:pt idx="98">
                  <c:v>4.354648134310403</c:v>
                </c:pt>
                <c:pt idx="99">
                  <c:v>4.322809125702291</c:v>
                </c:pt>
                <c:pt idx="100">
                  <c:v>4.320352202559976</c:v>
                </c:pt>
                <c:pt idx="101">
                  <c:v>4.314559246775928</c:v>
                </c:pt>
                <c:pt idx="102">
                  <c:v>4.282963784479473</c:v>
                </c:pt>
                <c:pt idx="103">
                  <c:v>4.28149927429499</c:v>
                </c:pt>
                <c:pt idx="104">
                  <c:v>4.26771831636418</c:v>
                </c:pt>
                <c:pt idx="105">
                  <c:v>4.251881631408231</c:v>
                </c:pt>
                <c:pt idx="106">
                  <c:v>4.23666044772449</c:v>
                </c:pt>
                <c:pt idx="107">
                  <c:v>4.235252300838923</c:v>
                </c:pt>
                <c:pt idx="108">
                  <c:v>4.23386604358068</c:v>
                </c:pt>
                <c:pt idx="109">
                  <c:v>4.22397698265102</c:v>
                </c:pt>
                <c:pt idx="110">
                  <c:v>4.203073316037064</c:v>
                </c:pt>
                <c:pt idx="111">
                  <c:v>4.20258980595957</c:v>
                </c:pt>
                <c:pt idx="112">
                  <c:v>4.201479378279688</c:v>
                </c:pt>
                <c:pt idx="113">
                  <c:v>4.199185151236645</c:v>
                </c:pt>
                <c:pt idx="114">
                  <c:v>4.183371399737877</c:v>
                </c:pt>
                <c:pt idx="115">
                  <c:v>4.17125994900479</c:v>
                </c:pt>
                <c:pt idx="116">
                  <c:v>4.155901290124136</c:v>
                </c:pt>
                <c:pt idx="117">
                  <c:v>4.152130589293622</c:v>
                </c:pt>
                <c:pt idx="118">
                  <c:v>4.15164768970219</c:v>
                </c:pt>
                <c:pt idx="119">
                  <c:v>4.150731633084162</c:v>
                </c:pt>
                <c:pt idx="120">
                  <c:v>4.149036650100943</c:v>
                </c:pt>
                <c:pt idx="121">
                  <c:v>4.1379491594942</c:v>
                </c:pt>
                <c:pt idx="122">
                  <c:v>4.137491503780328</c:v>
                </c:pt>
                <c:pt idx="123">
                  <c:v>4.13302127952401</c:v>
                </c:pt>
                <c:pt idx="124">
                  <c:v>4.13182951594327</c:v>
                </c:pt>
                <c:pt idx="125">
                  <c:v>4.131709566179111</c:v>
                </c:pt>
                <c:pt idx="126">
                  <c:v>4.104235911144984</c:v>
                </c:pt>
                <c:pt idx="127">
                  <c:v>4.099295060231606</c:v>
                </c:pt>
                <c:pt idx="128">
                  <c:v>4.095097815156516</c:v>
                </c:pt>
                <c:pt idx="129">
                  <c:v>4.076908952251448</c:v>
                </c:pt>
                <c:pt idx="130">
                  <c:v>4.069233745708611</c:v>
                </c:pt>
                <c:pt idx="131">
                  <c:v>4.067403144730722</c:v>
                </c:pt>
                <c:pt idx="132">
                  <c:v>4.06374889369593</c:v>
                </c:pt>
                <c:pt idx="133">
                  <c:v>4.049937058984105</c:v>
                </c:pt>
                <c:pt idx="134">
                  <c:v>4.029161258574359</c:v>
                </c:pt>
                <c:pt idx="135">
                  <c:v>4.027641833063011</c:v>
                </c:pt>
                <c:pt idx="136">
                  <c:v>4.021387654646664</c:v>
                </c:pt>
                <c:pt idx="137">
                  <c:v>4.020093335827813</c:v>
                </c:pt>
                <c:pt idx="138">
                  <c:v>4.01785933362106</c:v>
                </c:pt>
                <c:pt idx="139">
                  <c:v>4.005902714072317</c:v>
                </c:pt>
                <c:pt idx="140">
                  <c:v>3.997902719668426</c:v>
                </c:pt>
                <c:pt idx="141">
                  <c:v>3.99259815582927</c:v>
                </c:pt>
                <c:pt idx="142">
                  <c:v>3.990449070338781</c:v>
                </c:pt>
                <c:pt idx="143">
                  <c:v>3.98279365559662</c:v>
                </c:pt>
                <c:pt idx="144">
                  <c:v>3.970234815890961</c:v>
                </c:pt>
                <c:pt idx="145">
                  <c:v>3.968297945660061</c:v>
                </c:pt>
                <c:pt idx="146">
                  <c:v>3.965842928144619</c:v>
                </c:pt>
                <c:pt idx="147">
                  <c:v>3.960328823105039</c:v>
                </c:pt>
                <c:pt idx="148">
                  <c:v>3.959173188072324</c:v>
                </c:pt>
                <c:pt idx="149">
                  <c:v>3.952131280720192</c:v>
                </c:pt>
                <c:pt idx="150">
                  <c:v>3.951062537753176</c:v>
                </c:pt>
                <c:pt idx="151">
                  <c:v>3.948313342105734</c:v>
                </c:pt>
                <c:pt idx="152">
                  <c:v>3.947474729208579</c:v>
                </c:pt>
                <c:pt idx="153">
                  <c:v>3.91368826905044</c:v>
                </c:pt>
                <c:pt idx="154">
                  <c:v>3.906631266785086</c:v>
                </c:pt>
                <c:pt idx="155">
                  <c:v>3.90328767875645</c:v>
                </c:pt>
                <c:pt idx="156">
                  <c:v>3.90067116052376</c:v>
                </c:pt>
                <c:pt idx="157">
                  <c:v>3.899365274726539</c:v>
                </c:pt>
                <c:pt idx="158">
                  <c:v>3.890361143241844</c:v>
                </c:pt>
                <c:pt idx="159">
                  <c:v>3.88896277818591</c:v>
                </c:pt>
                <c:pt idx="160">
                  <c:v>3.884142609520536</c:v>
                </c:pt>
                <c:pt idx="161">
                  <c:v>3.879217111530928</c:v>
                </c:pt>
                <c:pt idx="162">
                  <c:v>3.875752413220525</c:v>
                </c:pt>
                <c:pt idx="163">
                  <c:v>3.868603153349964</c:v>
                </c:pt>
                <c:pt idx="164">
                  <c:v>3.862593570411009</c:v>
                </c:pt>
                <c:pt idx="165">
                  <c:v>3.856903317067425</c:v>
                </c:pt>
                <c:pt idx="166">
                  <c:v>3.855578596890595</c:v>
                </c:pt>
                <c:pt idx="167">
                  <c:v>3.842127365862442</c:v>
                </c:pt>
                <c:pt idx="168">
                  <c:v>3.835300459253502</c:v>
                </c:pt>
                <c:pt idx="169">
                  <c:v>3.832485154942862</c:v>
                </c:pt>
                <c:pt idx="170">
                  <c:v>3.83127536258296</c:v>
                </c:pt>
                <c:pt idx="171">
                  <c:v>3.831069218436693</c:v>
                </c:pt>
                <c:pt idx="172">
                  <c:v>3.828602571565509</c:v>
                </c:pt>
                <c:pt idx="173">
                  <c:v>3.820610753120962</c:v>
                </c:pt>
                <c:pt idx="174">
                  <c:v>3.820247152397859</c:v>
                </c:pt>
                <c:pt idx="175">
                  <c:v>3.807184516779817</c:v>
                </c:pt>
                <c:pt idx="176">
                  <c:v>3.805592510260558</c:v>
                </c:pt>
                <c:pt idx="177">
                  <c:v>3.804163502958522</c:v>
                </c:pt>
                <c:pt idx="178">
                  <c:v>3.796422620650909</c:v>
                </c:pt>
                <c:pt idx="179">
                  <c:v>3.791782029789886</c:v>
                </c:pt>
                <c:pt idx="180">
                  <c:v>3.784605478554683</c:v>
                </c:pt>
                <c:pt idx="181">
                  <c:v>3.78098661819725</c:v>
                </c:pt>
                <c:pt idx="182">
                  <c:v>3.777525875291601</c:v>
                </c:pt>
                <c:pt idx="183">
                  <c:v>3.773657261821442</c:v>
                </c:pt>
                <c:pt idx="184">
                  <c:v>3.769996292214732</c:v>
                </c:pt>
                <c:pt idx="185">
                  <c:v>3.768653712864517</c:v>
                </c:pt>
                <c:pt idx="186">
                  <c:v>3.76687953812848</c:v>
                </c:pt>
                <c:pt idx="187">
                  <c:v>3.765450451002715</c:v>
                </c:pt>
                <c:pt idx="188">
                  <c:v>3.764026338056911</c:v>
                </c:pt>
                <c:pt idx="189">
                  <c:v>3.75842107670202</c:v>
                </c:pt>
                <c:pt idx="190">
                  <c:v>3.754224944382997</c:v>
                </c:pt>
                <c:pt idx="191">
                  <c:v>3.747675766004561</c:v>
                </c:pt>
                <c:pt idx="192">
                  <c:v>3.744901973646685</c:v>
                </c:pt>
                <c:pt idx="193">
                  <c:v>3.741540474236422</c:v>
                </c:pt>
                <c:pt idx="194">
                  <c:v>3.740847180957168</c:v>
                </c:pt>
                <c:pt idx="195">
                  <c:v>3.740759712376903</c:v>
                </c:pt>
                <c:pt idx="196">
                  <c:v>3.740314780249726</c:v>
                </c:pt>
                <c:pt idx="197">
                  <c:v>3.735525396825451</c:v>
                </c:pt>
                <c:pt idx="198">
                  <c:v>3.731484364604474</c:v>
                </c:pt>
                <c:pt idx="199">
                  <c:v>3.72933378525254</c:v>
                </c:pt>
                <c:pt idx="200">
                  <c:v>3.728841893239331</c:v>
                </c:pt>
                <c:pt idx="201">
                  <c:v>3.728452885642655</c:v>
                </c:pt>
                <c:pt idx="202">
                  <c:v>3.72671850947369</c:v>
                </c:pt>
                <c:pt idx="203">
                  <c:v>3.723516783068852</c:v>
                </c:pt>
                <c:pt idx="204">
                  <c:v>3.72229639268977</c:v>
                </c:pt>
                <c:pt idx="205">
                  <c:v>3.721998243033473</c:v>
                </c:pt>
                <c:pt idx="206">
                  <c:v>3.71787659980577</c:v>
                </c:pt>
                <c:pt idx="207">
                  <c:v>3.711244931195293</c:v>
                </c:pt>
                <c:pt idx="208">
                  <c:v>3.69913706595431</c:v>
                </c:pt>
                <c:pt idx="209">
                  <c:v>3.697227247096876</c:v>
                </c:pt>
                <c:pt idx="210">
                  <c:v>3.696160381843312</c:v>
                </c:pt>
                <c:pt idx="211">
                  <c:v>3.671825253506566</c:v>
                </c:pt>
                <c:pt idx="212">
                  <c:v>3.665074580427621</c:v>
                </c:pt>
                <c:pt idx="213">
                  <c:v>3.664724763863082</c:v>
                </c:pt>
                <c:pt idx="214">
                  <c:v>3.664238855652968</c:v>
                </c:pt>
                <c:pt idx="215">
                  <c:v>3.662280705614727</c:v>
                </c:pt>
                <c:pt idx="216">
                  <c:v>3.659005935822954</c:v>
                </c:pt>
                <c:pt idx="217">
                  <c:v>3.658792016451754</c:v>
                </c:pt>
                <c:pt idx="218">
                  <c:v>3.655145315068426</c:v>
                </c:pt>
                <c:pt idx="219">
                  <c:v>3.654216797106514</c:v>
                </c:pt>
                <c:pt idx="220">
                  <c:v>3.648109029579381</c:v>
                </c:pt>
                <c:pt idx="221">
                  <c:v>3.640561167541086</c:v>
                </c:pt>
                <c:pt idx="222">
                  <c:v>3.639411971286493</c:v>
                </c:pt>
                <c:pt idx="223">
                  <c:v>3.638512290480687</c:v>
                </c:pt>
                <c:pt idx="224">
                  <c:v>3.634955671056395</c:v>
                </c:pt>
                <c:pt idx="225">
                  <c:v>3.633684077082287</c:v>
                </c:pt>
                <c:pt idx="226">
                  <c:v>3.630730866699963</c:v>
                </c:pt>
                <c:pt idx="227">
                  <c:v>3.628530646758191</c:v>
                </c:pt>
                <c:pt idx="228">
                  <c:v>3.626752928029401</c:v>
                </c:pt>
                <c:pt idx="229">
                  <c:v>3.624069993743626</c:v>
                </c:pt>
                <c:pt idx="230">
                  <c:v>3.621131766371822</c:v>
                </c:pt>
                <c:pt idx="231">
                  <c:v>3.620237764056941</c:v>
                </c:pt>
                <c:pt idx="232">
                  <c:v>3.602330076897</c:v>
                </c:pt>
                <c:pt idx="233">
                  <c:v>3.600280947285121</c:v>
                </c:pt>
                <c:pt idx="234">
                  <c:v>3.593898590925533</c:v>
                </c:pt>
                <c:pt idx="235">
                  <c:v>3.590009065466445</c:v>
                </c:pt>
                <c:pt idx="236">
                  <c:v>3.589492054433995</c:v>
                </c:pt>
                <c:pt idx="237">
                  <c:v>3.589255137888959</c:v>
                </c:pt>
                <c:pt idx="238">
                  <c:v>3.58508652994154</c:v>
                </c:pt>
                <c:pt idx="239">
                  <c:v>3.58432339886679</c:v>
                </c:pt>
                <c:pt idx="240">
                  <c:v>3.580869430692043</c:v>
                </c:pt>
                <c:pt idx="241">
                  <c:v>3.572251257684751</c:v>
                </c:pt>
                <c:pt idx="242">
                  <c:v>3.570499186152491</c:v>
                </c:pt>
                <c:pt idx="243">
                  <c:v>3.565557763887971</c:v>
                </c:pt>
                <c:pt idx="244">
                  <c:v>3.563471694993908</c:v>
                </c:pt>
                <c:pt idx="245">
                  <c:v>3.560219000917218</c:v>
                </c:pt>
                <c:pt idx="246">
                  <c:v>3.559112328001216</c:v>
                </c:pt>
                <c:pt idx="247">
                  <c:v>3.558519640411817</c:v>
                </c:pt>
                <c:pt idx="248">
                  <c:v>3.540354290411731</c:v>
                </c:pt>
                <c:pt idx="249">
                  <c:v>3.535948325748353</c:v>
                </c:pt>
                <c:pt idx="250">
                  <c:v>3.534863867977847</c:v>
                </c:pt>
                <c:pt idx="251">
                  <c:v>3.533939009910578</c:v>
                </c:pt>
                <c:pt idx="252">
                  <c:v>3.533927084183572</c:v>
                </c:pt>
                <c:pt idx="253">
                  <c:v>3.529800488524381</c:v>
                </c:pt>
                <c:pt idx="254">
                  <c:v>3.519450958271896</c:v>
                </c:pt>
                <c:pt idx="255">
                  <c:v>3.518062533069537</c:v>
                </c:pt>
                <c:pt idx="256">
                  <c:v>3.513566613403448</c:v>
                </c:pt>
                <c:pt idx="257">
                  <c:v>3.51167076714005</c:v>
                </c:pt>
                <c:pt idx="258">
                  <c:v>3.504306083673108</c:v>
                </c:pt>
                <c:pt idx="259">
                  <c:v>3.499904290118038</c:v>
                </c:pt>
                <c:pt idx="260">
                  <c:v>3.499546589736095</c:v>
                </c:pt>
                <c:pt idx="261">
                  <c:v>3.489031684035854</c:v>
                </c:pt>
                <c:pt idx="262">
                  <c:v>3.486724068882385</c:v>
                </c:pt>
                <c:pt idx="263">
                  <c:v>3.484437712975086</c:v>
                </c:pt>
                <c:pt idx="264">
                  <c:v>3.484430877337604</c:v>
                </c:pt>
                <c:pt idx="265">
                  <c:v>3.482469173799497</c:v>
                </c:pt>
                <c:pt idx="266">
                  <c:v>3.482440611374534</c:v>
                </c:pt>
                <c:pt idx="267">
                  <c:v>3.469992863702615</c:v>
                </c:pt>
                <c:pt idx="268">
                  <c:v>3.468418119410781</c:v>
                </c:pt>
                <c:pt idx="269">
                  <c:v>3.461663924373616</c:v>
                </c:pt>
                <c:pt idx="270">
                  <c:v>3.460668014222878</c:v>
                </c:pt>
                <c:pt idx="271">
                  <c:v>3.452803799005967</c:v>
                </c:pt>
                <c:pt idx="272">
                  <c:v>3.451244863142346</c:v>
                </c:pt>
                <c:pt idx="273">
                  <c:v>3.44638825406146</c:v>
                </c:pt>
                <c:pt idx="274">
                  <c:v>3.444173547406434</c:v>
                </c:pt>
                <c:pt idx="275">
                  <c:v>3.443200173544509</c:v>
                </c:pt>
                <c:pt idx="276">
                  <c:v>3.442771595171773</c:v>
                </c:pt>
                <c:pt idx="277">
                  <c:v>3.440469446476596</c:v>
                </c:pt>
                <c:pt idx="278">
                  <c:v>3.438047063402796</c:v>
                </c:pt>
                <c:pt idx="279">
                  <c:v>3.437072939388614</c:v>
                </c:pt>
                <c:pt idx="280">
                  <c:v>3.430955424002116</c:v>
                </c:pt>
                <c:pt idx="281">
                  <c:v>3.42910464890481</c:v>
                </c:pt>
                <c:pt idx="282">
                  <c:v>3.422174287201481</c:v>
                </c:pt>
                <c:pt idx="283">
                  <c:v>3.421263521925848</c:v>
                </c:pt>
                <c:pt idx="284">
                  <c:v>3.421096271104708</c:v>
                </c:pt>
                <c:pt idx="285">
                  <c:v>3.42092337125837</c:v>
                </c:pt>
                <c:pt idx="286">
                  <c:v>3.416607875570454</c:v>
                </c:pt>
                <c:pt idx="287">
                  <c:v>3.413583240130944</c:v>
                </c:pt>
                <c:pt idx="288">
                  <c:v>3.412550483145717</c:v>
                </c:pt>
                <c:pt idx="289">
                  <c:v>3.411581831341967</c:v>
                </c:pt>
                <c:pt idx="290">
                  <c:v>3.400915076700905</c:v>
                </c:pt>
                <c:pt idx="291">
                  <c:v>3.398689900413432</c:v>
                </c:pt>
                <c:pt idx="292">
                  <c:v>3.393217729093054</c:v>
                </c:pt>
                <c:pt idx="293">
                  <c:v>3.391240392995572</c:v>
                </c:pt>
                <c:pt idx="294">
                  <c:v>3.384419264633768</c:v>
                </c:pt>
                <c:pt idx="295">
                  <c:v>3.383907406127113</c:v>
                </c:pt>
                <c:pt idx="296">
                  <c:v>3.378965153090057</c:v>
                </c:pt>
                <c:pt idx="297">
                  <c:v>3.378337506817377</c:v>
                </c:pt>
                <c:pt idx="298">
                  <c:v>3.376861929001953</c:v>
                </c:pt>
                <c:pt idx="299">
                  <c:v>3.369512618588475</c:v>
                </c:pt>
                <c:pt idx="300">
                  <c:v>3.368426842506802</c:v>
                </c:pt>
                <c:pt idx="301">
                  <c:v>3.361703549156378</c:v>
                </c:pt>
                <c:pt idx="302">
                  <c:v>3.358239643000034</c:v>
                </c:pt>
                <c:pt idx="303">
                  <c:v>3.358188352012535</c:v>
                </c:pt>
                <c:pt idx="304">
                  <c:v>3.35252567854859</c:v>
                </c:pt>
                <c:pt idx="305">
                  <c:v>3.350482511286717</c:v>
                </c:pt>
                <c:pt idx="306">
                  <c:v>3.349663496959577</c:v>
                </c:pt>
                <c:pt idx="307">
                  <c:v>3.349232812688271</c:v>
                </c:pt>
                <c:pt idx="308">
                  <c:v>3.340744461339018</c:v>
                </c:pt>
                <c:pt idx="309">
                  <c:v>3.340359602915436</c:v>
                </c:pt>
                <c:pt idx="310">
                  <c:v>3.339324082183832</c:v>
                </c:pt>
                <c:pt idx="311">
                  <c:v>3.337620458846771</c:v>
                </c:pt>
                <c:pt idx="312">
                  <c:v>3.334674900394996</c:v>
                </c:pt>
                <c:pt idx="313">
                  <c:v>3.33362361257007</c:v>
                </c:pt>
                <c:pt idx="314">
                  <c:v>3.332417173273598</c:v>
                </c:pt>
                <c:pt idx="315">
                  <c:v>3.331988785731657</c:v>
                </c:pt>
                <c:pt idx="316">
                  <c:v>3.327990692261305</c:v>
                </c:pt>
                <c:pt idx="317">
                  <c:v>3.325532013868323</c:v>
                </c:pt>
                <c:pt idx="318">
                  <c:v>3.325394432128554</c:v>
                </c:pt>
                <c:pt idx="319">
                  <c:v>3.325129815965992</c:v>
                </c:pt>
                <c:pt idx="320">
                  <c:v>3.324579061088343</c:v>
                </c:pt>
                <c:pt idx="321">
                  <c:v>3.324508665294431</c:v>
                </c:pt>
                <c:pt idx="322">
                  <c:v>3.323454387234208</c:v>
                </c:pt>
                <c:pt idx="323">
                  <c:v>3.318654109131311</c:v>
                </c:pt>
                <c:pt idx="324">
                  <c:v>3.317664795283628</c:v>
                </c:pt>
                <c:pt idx="325">
                  <c:v>3.317603937036612</c:v>
                </c:pt>
                <c:pt idx="326">
                  <c:v>3.317505620853761</c:v>
                </c:pt>
                <c:pt idx="327">
                  <c:v>3.313960134885582</c:v>
                </c:pt>
                <c:pt idx="328">
                  <c:v>3.310433369051893</c:v>
                </c:pt>
                <c:pt idx="329">
                  <c:v>3.29267988110776</c:v>
                </c:pt>
                <c:pt idx="330">
                  <c:v>3.292478889456246</c:v>
                </c:pt>
                <c:pt idx="331">
                  <c:v>3.291850571833154</c:v>
                </c:pt>
                <c:pt idx="332">
                  <c:v>3.290940021544392</c:v>
                </c:pt>
                <c:pt idx="333">
                  <c:v>3.286087171614549</c:v>
                </c:pt>
                <c:pt idx="334">
                  <c:v>3.28468448182356</c:v>
                </c:pt>
                <c:pt idx="335">
                  <c:v>3.280104880846037</c:v>
                </c:pt>
                <c:pt idx="336">
                  <c:v>3.274923662447914</c:v>
                </c:pt>
                <c:pt idx="337">
                  <c:v>3.271690293605137</c:v>
                </c:pt>
                <c:pt idx="338">
                  <c:v>3.270555544181975</c:v>
                </c:pt>
                <c:pt idx="339">
                  <c:v>3.269399260933464</c:v>
                </c:pt>
                <c:pt idx="340">
                  <c:v>3.262700027604162</c:v>
                </c:pt>
                <c:pt idx="341">
                  <c:v>3.26161092012259</c:v>
                </c:pt>
                <c:pt idx="342">
                  <c:v>3.25992673299812</c:v>
                </c:pt>
                <c:pt idx="343">
                  <c:v>3.259681275268944</c:v>
                </c:pt>
                <c:pt idx="344">
                  <c:v>3.25817530586788</c:v>
                </c:pt>
                <c:pt idx="345">
                  <c:v>3.255682524624653</c:v>
                </c:pt>
                <c:pt idx="346">
                  <c:v>3.253319750630565</c:v>
                </c:pt>
                <c:pt idx="347">
                  <c:v>3.250302140881112</c:v>
                </c:pt>
                <c:pt idx="348">
                  <c:v>3.249298066472835</c:v>
                </c:pt>
                <c:pt idx="349">
                  <c:v>3.244599676813808</c:v>
                </c:pt>
                <c:pt idx="350">
                  <c:v>3.244187769149042</c:v>
                </c:pt>
                <c:pt idx="351">
                  <c:v>3.23896692834762</c:v>
                </c:pt>
                <c:pt idx="352">
                  <c:v>3.235586263646215</c:v>
                </c:pt>
                <c:pt idx="353">
                  <c:v>3.235498705261431</c:v>
                </c:pt>
                <c:pt idx="354">
                  <c:v>3.233793212610868</c:v>
                </c:pt>
                <c:pt idx="355">
                  <c:v>3.232449871680429</c:v>
                </c:pt>
                <c:pt idx="356">
                  <c:v>3.228784923496841</c:v>
                </c:pt>
                <c:pt idx="357">
                  <c:v>3.222493810991006</c:v>
                </c:pt>
                <c:pt idx="358">
                  <c:v>3.21779154991798</c:v>
                </c:pt>
                <c:pt idx="359">
                  <c:v>3.212736198537232</c:v>
                </c:pt>
                <c:pt idx="360">
                  <c:v>3.210216154727373</c:v>
                </c:pt>
                <c:pt idx="361">
                  <c:v>3.202045870758774</c:v>
                </c:pt>
                <c:pt idx="362">
                  <c:v>3.201711042116884</c:v>
                </c:pt>
                <c:pt idx="363">
                  <c:v>3.200741237627872</c:v>
                </c:pt>
                <c:pt idx="364">
                  <c:v>3.200675265858316</c:v>
                </c:pt>
                <c:pt idx="365">
                  <c:v>3.195662071430615</c:v>
                </c:pt>
                <c:pt idx="366">
                  <c:v>3.195635565408012</c:v>
                </c:pt>
                <c:pt idx="367">
                  <c:v>3.195299704687218</c:v>
                </c:pt>
                <c:pt idx="368">
                  <c:v>3.192761048174896</c:v>
                </c:pt>
                <c:pt idx="369">
                  <c:v>3.190496373810212</c:v>
                </c:pt>
                <c:pt idx="370">
                  <c:v>3.188669133464773</c:v>
                </c:pt>
                <c:pt idx="371">
                  <c:v>3.186277461176502</c:v>
                </c:pt>
                <c:pt idx="372">
                  <c:v>3.18460769704099</c:v>
                </c:pt>
                <c:pt idx="373">
                  <c:v>3.184301678086835</c:v>
                </c:pt>
                <c:pt idx="374">
                  <c:v>3.18292480006741</c:v>
                </c:pt>
                <c:pt idx="375">
                  <c:v>3.182736864929797</c:v>
                </c:pt>
                <c:pt idx="376">
                  <c:v>3.177562707342234</c:v>
                </c:pt>
                <c:pt idx="377">
                  <c:v>3.175569021174199</c:v>
                </c:pt>
                <c:pt idx="378">
                  <c:v>3.1733800229373</c:v>
                </c:pt>
                <c:pt idx="379">
                  <c:v>3.173321719570187</c:v>
                </c:pt>
                <c:pt idx="380">
                  <c:v>3.169926111541605</c:v>
                </c:pt>
                <c:pt idx="381">
                  <c:v>3.16740392434492</c:v>
                </c:pt>
                <c:pt idx="382">
                  <c:v>3.165573607257984</c:v>
                </c:pt>
                <c:pt idx="383">
                  <c:v>3.165569844720686</c:v>
                </c:pt>
                <c:pt idx="384">
                  <c:v>3.163246548973288</c:v>
                </c:pt>
                <c:pt idx="385">
                  <c:v>3.162377815949937</c:v>
                </c:pt>
                <c:pt idx="386">
                  <c:v>3.161541122349809</c:v>
                </c:pt>
                <c:pt idx="387">
                  <c:v>3.158427690023271</c:v>
                </c:pt>
                <c:pt idx="388">
                  <c:v>3.155359883796356</c:v>
                </c:pt>
                <c:pt idx="389">
                  <c:v>3.152457019115019</c:v>
                </c:pt>
                <c:pt idx="390">
                  <c:v>3.152225930048556</c:v>
                </c:pt>
                <c:pt idx="391">
                  <c:v>3.150314994156308</c:v>
                </c:pt>
                <c:pt idx="392">
                  <c:v>3.144671327133785</c:v>
                </c:pt>
                <c:pt idx="393">
                  <c:v>3.14306594028031</c:v>
                </c:pt>
                <c:pt idx="394">
                  <c:v>3.141550723591568</c:v>
                </c:pt>
                <c:pt idx="395">
                  <c:v>3.139042403511936</c:v>
                </c:pt>
                <c:pt idx="396">
                  <c:v>3.138810446118033</c:v>
                </c:pt>
                <c:pt idx="397">
                  <c:v>3.138641112390427</c:v>
                </c:pt>
                <c:pt idx="398">
                  <c:v>3.134058787277597</c:v>
                </c:pt>
                <c:pt idx="399">
                  <c:v>3.13337437717948</c:v>
                </c:pt>
                <c:pt idx="400">
                  <c:v>3.132275301658276</c:v>
                </c:pt>
                <c:pt idx="401">
                  <c:v>3.128238488035432</c:v>
                </c:pt>
                <c:pt idx="402">
                  <c:v>3.127000696453075</c:v>
                </c:pt>
                <c:pt idx="403">
                  <c:v>3.126908734787371</c:v>
                </c:pt>
                <c:pt idx="404">
                  <c:v>3.12487031387208</c:v>
                </c:pt>
                <c:pt idx="405">
                  <c:v>3.123566223359996</c:v>
                </c:pt>
                <c:pt idx="406">
                  <c:v>3.122298008846829</c:v>
                </c:pt>
                <c:pt idx="407">
                  <c:v>3.12006575906784</c:v>
                </c:pt>
                <c:pt idx="408">
                  <c:v>3.116986322244883</c:v>
                </c:pt>
                <c:pt idx="409">
                  <c:v>3.110560375235233</c:v>
                </c:pt>
                <c:pt idx="410">
                  <c:v>3.10981887334979</c:v>
                </c:pt>
                <c:pt idx="411">
                  <c:v>3.109049096850678</c:v>
                </c:pt>
                <c:pt idx="412">
                  <c:v>3.108117041053006</c:v>
                </c:pt>
                <c:pt idx="413">
                  <c:v>3.10799879966916</c:v>
                </c:pt>
                <c:pt idx="414">
                  <c:v>3.10379623068028</c:v>
                </c:pt>
                <c:pt idx="415">
                  <c:v>3.102606509281593</c:v>
                </c:pt>
                <c:pt idx="416">
                  <c:v>3.094027143242316</c:v>
                </c:pt>
                <c:pt idx="417">
                  <c:v>3.092341525192305</c:v>
                </c:pt>
                <c:pt idx="418">
                  <c:v>3.08793489460155</c:v>
                </c:pt>
                <c:pt idx="419">
                  <c:v>3.087167970446344</c:v>
                </c:pt>
                <c:pt idx="420">
                  <c:v>3.084359584449336</c:v>
                </c:pt>
                <c:pt idx="421">
                  <c:v>3.083986374989053</c:v>
                </c:pt>
                <c:pt idx="422">
                  <c:v>3.082313971146995</c:v>
                </c:pt>
                <c:pt idx="423">
                  <c:v>3.079586183968097</c:v>
                </c:pt>
                <c:pt idx="424">
                  <c:v>3.077967230422716</c:v>
                </c:pt>
                <c:pt idx="425">
                  <c:v>3.077864683422017</c:v>
                </c:pt>
                <c:pt idx="426">
                  <c:v>3.077011216489152</c:v>
                </c:pt>
                <c:pt idx="427">
                  <c:v>3.075728183214657</c:v>
                </c:pt>
                <c:pt idx="428">
                  <c:v>3.074200630973994</c:v>
                </c:pt>
                <c:pt idx="429">
                  <c:v>3.071991013227835</c:v>
                </c:pt>
                <c:pt idx="430">
                  <c:v>3.071652270212777</c:v>
                </c:pt>
                <c:pt idx="431">
                  <c:v>3.069207074739218</c:v>
                </c:pt>
                <c:pt idx="432">
                  <c:v>3.065425242793885</c:v>
                </c:pt>
                <c:pt idx="433">
                  <c:v>3.064216828852393</c:v>
                </c:pt>
                <c:pt idx="434">
                  <c:v>3.063958437396632</c:v>
                </c:pt>
                <c:pt idx="435">
                  <c:v>3.062119440670922</c:v>
                </c:pt>
                <c:pt idx="436">
                  <c:v>3.059585340432414</c:v>
                </c:pt>
                <c:pt idx="437">
                  <c:v>3.058369414740097</c:v>
                </c:pt>
                <c:pt idx="438">
                  <c:v>3.05607732618062</c:v>
                </c:pt>
                <c:pt idx="439">
                  <c:v>3.05319181261091</c:v>
                </c:pt>
                <c:pt idx="440">
                  <c:v>3.052892480733651</c:v>
                </c:pt>
                <c:pt idx="441">
                  <c:v>3.049238415345388</c:v>
                </c:pt>
                <c:pt idx="442">
                  <c:v>3.048989486836315</c:v>
                </c:pt>
                <c:pt idx="443">
                  <c:v>3.046389127213954</c:v>
                </c:pt>
                <c:pt idx="444">
                  <c:v>3.045929162217215</c:v>
                </c:pt>
                <c:pt idx="445">
                  <c:v>3.045259102548461</c:v>
                </c:pt>
                <c:pt idx="446">
                  <c:v>3.043432315201105</c:v>
                </c:pt>
                <c:pt idx="447">
                  <c:v>3.04171681664454</c:v>
                </c:pt>
                <c:pt idx="448">
                  <c:v>3.041513180829384</c:v>
                </c:pt>
                <c:pt idx="449">
                  <c:v>3.04095055317952</c:v>
                </c:pt>
                <c:pt idx="450">
                  <c:v>3.037263382245815</c:v>
                </c:pt>
                <c:pt idx="451">
                  <c:v>3.036930659345637</c:v>
                </c:pt>
                <c:pt idx="452">
                  <c:v>3.034678897900961</c:v>
                </c:pt>
                <c:pt idx="453">
                  <c:v>3.034659241783177</c:v>
                </c:pt>
                <c:pt idx="454">
                  <c:v>3.033645101898977</c:v>
                </c:pt>
                <c:pt idx="455">
                  <c:v>3.031955898926198</c:v>
                </c:pt>
                <c:pt idx="456">
                  <c:v>3.031199205057241</c:v>
                </c:pt>
                <c:pt idx="457">
                  <c:v>3.028517565536808</c:v>
                </c:pt>
                <c:pt idx="458">
                  <c:v>3.028377269809901</c:v>
                </c:pt>
                <c:pt idx="459">
                  <c:v>3.022332365496572</c:v>
                </c:pt>
                <c:pt idx="460">
                  <c:v>3.020425158438451</c:v>
                </c:pt>
                <c:pt idx="461">
                  <c:v>3.019054722490931</c:v>
                </c:pt>
                <c:pt idx="462">
                  <c:v>3.015552576181565</c:v>
                </c:pt>
                <c:pt idx="463">
                  <c:v>3.01401028881055</c:v>
                </c:pt>
                <c:pt idx="464">
                  <c:v>3.013685811566103</c:v>
                </c:pt>
                <c:pt idx="465">
                  <c:v>3.012937030557035</c:v>
                </c:pt>
                <c:pt idx="466">
                  <c:v>3.012142401323018</c:v>
                </c:pt>
                <c:pt idx="467">
                  <c:v>3.010206179328343</c:v>
                </c:pt>
                <c:pt idx="468">
                  <c:v>3.01019300859473</c:v>
                </c:pt>
                <c:pt idx="469">
                  <c:v>3.007888572636795</c:v>
                </c:pt>
                <c:pt idx="470">
                  <c:v>3.007601909002963</c:v>
                </c:pt>
                <c:pt idx="471">
                  <c:v>3.006708692121402</c:v>
                </c:pt>
                <c:pt idx="472">
                  <c:v>3.006382347505817</c:v>
                </c:pt>
                <c:pt idx="473">
                  <c:v>3.000482245052597</c:v>
                </c:pt>
                <c:pt idx="474">
                  <c:v>2.999854780990733</c:v>
                </c:pt>
                <c:pt idx="475">
                  <c:v>2.999434856564796</c:v>
                </c:pt>
                <c:pt idx="476">
                  <c:v>2.998987035160593</c:v>
                </c:pt>
                <c:pt idx="477">
                  <c:v>2.998291946198685</c:v>
                </c:pt>
                <c:pt idx="478">
                  <c:v>2.997832544034835</c:v>
                </c:pt>
                <c:pt idx="479">
                  <c:v>2.993544531198871</c:v>
                </c:pt>
                <c:pt idx="480">
                  <c:v>2.993382242422911</c:v>
                </c:pt>
                <c:pt idx="481">
                  <c:v>2.992318140052633</c:v>
                </c:pt>
                <c:pt idx="482">
                  <c:v>2.991963175127439</c:v>
                </c:pt>
                <c:pt idx="483">
                  <c:v>2.991906018613346</c:v>
                </c:pt>
                <c:pt idx="484">
                  <c:v>2.99131222446587</c:v>
                </c:pt>
                <c:pt idx="485">
                  <c:v>2.987469716120362</c:v>
                </c:pt>
                <c:pt idx="486">
                  <c:v>2.986991332800322</c:v>
                </c:pt>
                <c:pt idx="487">
                  <c:v>2.985892501700144</c:v>
                </c:pt>
                <c:pt idx="488">
                  <c:v>2.985221745670386</c:v>
                </c:pt>
                <c:pt idx="489">
                  <c:v>2.98212319738693</c:v>
                </c:pt>
                <c:pt idx="490">
                  <c:v>2.980065737648764</c:v>
                </c:pt>
                <c:pt idx="491">
                  <c:v>2.979606133172354</c:v>
                </c:pt>
                <c:pt idx="492">
                  <c:v>2.976985371460914</c:v>
                </c:pt>
                <c:pt idx="493">
                  <c:v>2.975664132108442</c:v>
                </c:pt>
                <c:pt idx="494">
                  <c:v>2.97413569591042</c:v>
                </c:pt>
                <c:pt idx="495">
                  <c:v>2.97379299195219</c:v>
                </c:pt>
                <c:pt idx="496">
                  <c:v>2.972837895490178</c:v>
                </c:pt>
                <c:pt idx="497">
                  <c:v>2.970959070895335</c:v>
                </c:pt>
                <c:pt idx="498">
                  <c:v>2.970604741437013</c:v>
                </c:pt>
                <c:pt idx="499">
                  <c:v>2.970134270827726</c:v>
                </c:pt>
                <c:pt idx="500">
                  <c:v>2.96870684229632</c:v>
                </c:pt>
                <c:pt idx="501">
                  <c:v>2.968133274181195</c:v>
                </c:pt>
                <c:pt idx="502">
                  <c:v>2.968118205453289</c:v>
                </c:pt>
                <c:pt idx="503">
                  <c:v>2.966315104929292</c:v>
                </c:pt>
                <c:pt idx="504">
                  <c:v>2.96359081795675</c:v>
                </c:pt>
                <c:pt idx="505">
                  <c:v>2.96094330066082</c:v>
                </c:pt>
                <c:pt idx="506">
                  <c:v>2.95785103950297</c:v>
                </c:pt>
                <c:pt idx="507">
                  <c:v>2.957744267774053</c:v>
                </c:pt>
                <c:pt idx="508">
                  <c:v>2.957145498493301</c:v>
                </c:pt>
                <c:pt idx="509">
                  <c:v>2.95524081673065</c:v>
                </c:pt>
                <c:pt idx="510">
                  <c:v>2.953925339400197</c:v>
                </c:pt>
                <c:pt idx="511">
                  <c:v>2.953406786746817</c:v>
                </c:pt>
                <c:pt idx="512">
                  <c:v>2.951686694681538</c:v>
                </c:pt>
                <c:pt idx="513">
                  <c:v>2.948882321623818</c:v>
                </c:pt>
                <c:pt idx="514">
                  <c:v>2.94885087451628</c:v>
                </c:pt>
                <c:pt idx="515">
                  <c:v>2.947748019568535</c:v>
                </c:pt>
                <c:pt idx="516">
                  <c:v>2.946688785305538</c:v>
                </c:pt>
                <c:pt idx="517">
                  <c:v>2.94494377363476</c:v>
                </c:pt>
                <c:pt idx="518">
                  <c:v>2.944678177290886</c:v>
                </c:pt>
                <c:pt idx="519">
                  <c:v>2.944575744718943</c:v>
                </c:pt>
                <c:pt idx="520">
                  <c:v>2.944343074468027</c:v>
                </c:pt>
                <c:pt idx="521">
                  <c:v>2.943151529816256</c:v>
                </c:pt>
                <c:pt idx="522">
                  <c:v>2.943118474095626</c:v>
                </c:pt>
                <c:pt idx="523">
                  <c:v>2.942874993591093</c:v>
                </c:pt>
                <c:pt idx="524">
                  <c:v>2.941475850941793</c:v>
                </c:pt>
                <c:pt idx="525">
                  <c:v>2.935755436295913</c:v>
                </c:pt>
                <c:pt idx="526">
                  <c:v>2.930643118789122</c:v>
                </c:pt>
                <c:pt idx="527">
                  <c:v>2.926491247457782</c:v>
                </c:pt>
                <c:pt idx="528">
                  <c:v>2.924012869075963</c:v>
                </c:pt>
                <c:pt idx="529">
                  <c:v>2.923265771786511</c:v>
                </c:pt>
                <c:pt idx="530">
                  <c:v>2.919123644768651</c:v>
                </c:pt>
                <c:pt idx="531">
                  <c:v>2.918015013191878</c:v>
                </c:pt>
                <c:pt idx="532">
                  <c:v>2.91719064794163</c:v>
                </c:pt>
                <c:pt idx="533">
                  <c:v>2.916751431604617</c:v>
                </c:pt>
                <c:pt idx="534">
                  <c:v>2.911888328829876</c:v>
                </c:pt>
                <c:pt idx="535">
                  <c:v>2.910454647408901</c:v>
                </c:pt>
                <c:pt idx="536">
                  <c:v>2.909875980802537</c:v>
                </c:pt>
                <c:pt idx="537">
                  <c:v>2.909602844458639</c:v>
                </c:pt>
                <c:pt idx="538">
                  <c:v>2.906820819276668</c:v>
                </c:pt>
                <c:pt idx="539">
                  <c:v>2.90439124602802</c:v>
                </c:pt>
                <c:pt idx="540">
                  <c:v>2.902927649333764</c:v>
                </c:pt>
                <c:pt idx="541">
                  <c:v>2.902113260409074</c:v>
                </c:pt>
                <c:pt idx="542">
                  <c:v>2.90098508959568</c:v>
                </c:pt>
                <c:pt idx="543">
                  <c:v>2.90051315343513</c:v>
                </c:pt>
                <c:pt idx="544">
                  <c:v>2.898494152456016</c:v>
                </c:pt>
                <c:pt idx="545">
                  <c:v>2.897206407814838</c:v>
                </c:pt>
                <c:pt idx="546">
                  <c:v>2.896675002118599</c:v>
                </c:pt>
                <c:pt idx="547">
                  <c:v>2.895581414900622</c:v>
                </c:pt>
                <c:pt idx="548">
                  <c:v>2.895325975319133</c:v>
                </c:pt>
                <c:pt idx="549">
                  <c:v>2.891467942126396</c:v>
                </c:pt>
                <c:pt idx="550">
                  <c:v>2.891206450745892</c:v>
                </c:pt>
                <c:pt idx="551">
                  <c:v>2.888256878742892</c:v>
                </c:pt>
                <c:pt idx="552">
                  <c:v>2.887929762515577</c:v>
                </c:pt>
                <c:pt idx="553">
                  <c:v>2.887852503525559</c:v>
                </c:pt>
                <c:pt idx="554">
                  <c:v>2.886710572209344</c:v>
                </c:pt>
                <c:pt idx="555">
                  <c:v>2.885816279770704</c:v>
                </c:pt>
                <c:pt idx="556">
                  <c:v>2.885737946243644</c:v>
                </c:pt>
                <c:pt idx="557">
                  <c:v>2.885631964233108</c:v>
                </c:pt>
                <c:pt idx="558">
                  <c:v>2.885404064207297</c:v>
                </c:pt>
                <c:pt idx="559">
                  <c:v>2.883933481863288</c:v>
                </c:pt>
                <c:pt idx="560">
                  <c:v>2.883405193165712</c:v>
                </c:pt>
                <c:pt idx="561">
                  <c:v>2.882912080730196</c:v>
                </c:pt>
                <c:pt idx="562">
                  <c:v>2.882826370736052</c:v>
                </c:pt>
                <c:pt idx="563">
                  <c:v>2.881702699173382</c:v>
                </c:pt>
                <c:pt idx="564">
                  <c:v>2.880734445313543</c:v>
                </c:pt>
                <c:pt idx="565">
                  <c:v>2.879451192402517</c:v>
                </c:pt>
                <c:pt idx="566">
                  <c:v>2.877769348333914</c:v>
                </c:pt>
                <c:pt idx="567">
                  <c:v>2.877212658921866</c:v>
                </c:pt>
                <c:pt idx="568">
                  <c:v>2.876798791673794</c:v>
                </c:pt>
                <c:pt idx="569">
                  <c:v>2.875014868138009</c:v>
                </c:pt>
                <c:pt idx="570">
                  <c:v>2.874350902221526</c:v>
                </c:pt>
                <c:pt idx="571">
                  <c:v>2.872441100598339</c:v>
                </c:pt>
                <c:pt idx="572">
                  <c:v>2.870282829391427</c:v>
                </c:pt>
                <c:pt idx="573">
                  <c:v>2.869453430931772</c:v>
                </c:pt>
                <c:pt idx="574">
                  <c:v>2.867794577308263</c:v>
                </c:pt>
                <c:pt idx="575">
                  <c:v>2.867538674047656</c:v>
                </c:pt>
                <c:pt idx="576">
                  <c:v>2.863205273894866</c:v>
                </c:pt>
                <c:pt idx="577">
                  <c:v>2.861385820401713</c:v>
                </c:pt>
                <c:pt idx="578">
                  <c:v>2.860310700513626</c:v>
                </c:pt>
                <c:pt idx="579">
                  <c:v>2.858073861361203</c:v>
                </c:pt>
                <c:pt idx="580">
                  <c:v>2.857560399861792</c:v>
                </c:pt>
                <c:pt idx="581">
                  <c:v>2.855949119368319</c:v>
                </c:pt>
                <c:pt idx="582">
                  <c:v>2.854862238331686</c:v>
                </c:pt>
                <c:pt idx="583">
                  <c:v>2.854601322376749</c:v>
                </c:pt>
                <c:pt idx="584">
                  <c:v>2.853770451228955</c:v>
                </c:pt>
                <c:pt idx="585">
                  <c:v>2.852355306021919</c:v>
                </c:pt>
                <c:pt idx="586">
                  <c:v>2.851354507430306</c:v>
                </c:pt>
                <c:pt idx="587">
                  <c:v>2.850877163476032</c:v>
                </c:pt>
                <c:pt idx="588">
                  <c:v>2.850336437030907</c:v>
                </c:pt>
                <c:pt idx="589">
                  <c:v>2.848443095928796</c:v>
                </c:pt>
                <c:pt idx="590">
                  <c:v>2.847615712348711</c:v>
                </c:pt>
                <c:pt idx="591">
                  <c:v>2.841462937470327</c:v>
                </c:pt>
                <c:pt idx="592">
                  <c:v>2.83699342186688</c:v>
                </c:pt>
                <c:pt idx="593">
                  <c:v>2.834799732707712</c:v>
                </c:pt>
                <c:pt idx="594">
                  <c:v>2.833696735845478</c:v>
                </c:pt>
                <c:pt idx="595">
                  <c:v>2.833243344617057</c:v>
                </c:pt>
                <c:pt idx="596">
                  <c:v>2.825935800590497</c:v>
                </c:pt>
                <c:pt idx="597">
                  <c:v>2.825881702670512</c:v>
                </c:pt>
                <c:pt idx="598">
                  <c:v>2.825159359230968</c:v>
                </c:pt>
                <c:pt idx="599">
                  <c:v>2.82416340683214</c:v>
                </c:pt>
                <c:pt idx="600">
                  <c:v>2.823833953898473</c:v>
                </c:pt>
                <c:pt idx="601">
                  <c:v>2.820831379668368</c:v>
                </c:pt>
                <c:pt idx="602">
                  <c:v>2.8204730447682</c:v>
                </c:pt>
                <c:pt idx="603">
                  <c:v>2.820295599771146</c:v>
                </c:pt>
                <c:pt idx="604">
                  <c:v>2.815955873415172</c:v>
                </c:pt>
                <c:pt idx="605">
                  <c:v>2.815188433854332</c:v>
                </c:pt>
                <c:pt idx="606">
                  <c:v>2.815150808917889</c:v>
                </c:pt>
                <c:pt idx="607">
                  <c:v>2.815067243811064</c:v>
                </c:pt>
                <c:pt idx="608">
                  <c:v>2.814939885777962</c:v>
                </c:pt>
                <c:pt idx="609">
                  <c:v>2.811674211113718</c:v>
                </c:pt>
                <c:pt idx="610">
                  <c:v>2.808550691181661</c:v>
                </c:pt>
                <c:pt idx="611">
                  <c:v>2.808111661623306</c:v>
                </c:pt>
                <c:pt idx="612">
                  <c:v>2.807475256396922</c:v>
                </c:pt>
                <c:pt idx="613">
                  <c:v>2.80719531640725</c:v>
                </c:pt>
                <c:pt idx="614">
                  <c:v>2.807137093238795</c:v>
                </c:pt>
                <c:pt idx="615">
                  <c:v>2.806908277660814</c:v>
                </c:pt>
                <c:pt idx="616">
                  <c:v>2.805862235997473</c:v>
                </c:pt>
                <c:pt idx="617">
                  <c:v>2.805630926296283</c:v>
                </c:pt>
                <c:pt idx="618">
                  <c:v>2.80555958670197</c:v>
                </c:pt>
                <c:pt idx="619">
                  <c:v>2.804410071987387</c:v>
                </c:pt>
                <c:pt idx="620">
                  <c:v>2.803833375504321</c:v>
                </c:pt>
                <c:pt idx="621">
                  <c:v>2.800454600083583</c:v>
                </c:pt>
                <c:pt idx="622">
                  <c:v>2.797488956158032</c:v>
                </c:pt>
                <c:pt idx="623">
                  <c:v>2.79657731860492</c:v>
                </c:pt>
                <c:pt idx="624">
                  <c:v>2.79585189098149</c:v>
                </c:pt>
                <c:pt idx="625">
                  <c:v>2.793973074229173</c:v>
                </c:pt>
                <c:pt idx="626">
                  <c:v>2.793280851747802</c:v>
                </c:pt>
                <c:pt idx="627">
                  <c:v>2.789998419340768</c:v>
                </c:pt>
                <c:pt idx="628">
                  <c:v>2.78927786968757</c:v>
                </c:pt>
                <c:pt idx="629">
                  <c:v>2.78428604666933</c:v>
                </c:pt>
                <c:pt idx="630">
                  <c:v>2.78256530253236</c:v>
                </c:pt>
                <c:pt idx="631">
                  <c:v>2.782195578816078</c:v>
                </c:pt>
                <c:pt idx="632">
                  <c:v>2.782021237033114</c:v>
                </c:pt>
                <c:pt idx="633">
                  <c:v>2.779010705853394</c:v>
                </c:pt>
                <c:pt idx="634">
                  <c:v>2.777082162503525</c:v>
                </c:pt>
                <c:pt idx="635">
                  <c:v>2.773026096778127</c:v>
                </c:pt>
                <c:pt idx="636">
                  <c:v>2.771307509929024</c:v>
                </c:pt>
                <c:pt idx="637">
                  <c:v>2.771036269239586</c:v>
                </c:pt>
                <c:pt idx="638">
                  <c:v>2.770580338081434</c:v>
                </c:pt>
                <c:pt idx="639">
                  <c:v>2.768896003497428</c:v>
                </c:pt>
                <c:pt idx="640">
                  <c:v>2.768775775511612</c:v>
                </c:pt>
                <c:pt idx="641">
                  <c:v>2.76869595982643</c:v>
                </c:pt>
                <c:pt idx="642">
                  <c:v>2.768462183927652</c:v>
                </c:pt>
                <c:pt idx="643">
                  <c:v>2.767849753600065</c:v>
                </c:pt>
                <c:pt idx="644">
                  <c:v>2.766695990239695</c:v>
                </c:pt>
                <c:pt idx="645">
                  <c:v>2.766503815257686</c:v>
                </c:pt>
                <c:pt idx="646">
                  <c:v>2.763781197387383</c:v>
                </c:pt>
                <c:pt idx="647">
                  <c:v>2.763636403769241</c:v>
                </c:pt>
                <c:pt idx="648">
                  <c:v>2.763590957771168</c:v>
                </c:pt>
                <c:pt idx="649">
                  <c:v>2.760395015909463</c:v>
                </c:pt>
                <c:pt idx="650">
                  <c:v>2.758297023475814</c:v>
                </c:pt>
                <c:pt idx="651">
                  <c:v>2.757108814126765</c:v>
                </c:pt>
                <c:pt idx="652">
                  <c:v>2.757059039412152</c:v>
                </c:pt>
                <c:pt idx="653">
                  <c:v>2.75295061166954</c:v>
                </c:pt>
                <c:pt idx="654">
                  <c:v>2.749374173970325</c:v>
                </c:pt>
                <c:pt idx="655">
                  <c:v>2.749050625944117</c:v>
                </c:pt>
                <c:pt idx="656">
                  <c:v>2.748486227884526</c:v>
                </c:pt>
                <c:pt idx="657">
                  <c:v>2.747102370432206</c:v>
                </c:pt>
                <c:pt idx="658">
                  <c:v>2.743897781226857</c:v>
                </c:pt>
                <c:pt idx="659">
                  <c:v>2.741374272271297</c:v>
                </c:pt>
                <c:pt idx="660">
                  <c:v>2.740332173604725</c:v>
                </c:pt>
                <c:pt idx="661">
                  <c:v>2.739382456619257</c:v>
                </c:pt>
                <c:pt idx="662">
                  <c:v>2.738468472643487</c:v>
                </c:pt>
                <c:pt idx="663">
                  <c:v>2.737942836632689</c:v>
                </c:pt>
                <c:pt idx="664">
                  <c:v>2.73786456741057</c:v>
                </c:pt>
                <c:pt idx="665">
                  <c:v>2.736127755905422</c:v>
                </c:pt>
                <c:pt idx="666">
                  <c:v>2.734615897017801</c:v>
                </c:pt>
                <c:pt idx="667">
                  <c:v>2.732821045379547</c:v>
                </c:pt>
                <c:pt idx="668">
                  <c:v>2.730274717134532</c:v>
                </c:pt>
                <c:pt idx="669">
                  <c:v>2.730248412440732</c:v>
                </c:pt>
                <c:pt idx="670">
                  <c:v>2.7288931114399</c:v>
                </c:pt>
                <c:pt idx="671">
                  <c:v>2.727893056914193</c:v>
                </c:pt>
                <c:pt idx="672">
                  <c:v>2.72771872265847</c:v>
                </c:pt>
                <c:pt idx="673">
                  <c:v>2.726908299047533</c:v>
                </c:pt>
                <c:pt idx="674">
                  <c:v>2.72478942240753</c:v>
                </c:pt>
                <c:pt idx="675">
                  <c:v>2.72454556969554</c:v>
                </c:pt>
                <c:pt idx="676">
                  <c:v>2.723061079656123</c:v>
                </c:pt>
                <c:pt idx="677">
                  <c:v>2.72161027706713</c:v>
                </c:pt>
                <c:pt idx="678">
                  <c:v>2.72096778866766</c:v>
                </c:pt>
                <c:pt idx="679">
                  <c:v>2.719604485923617</c:v>
                </c:pt>
                <c:pt idx="680">
                  <c:v>2.718295302456664</c:v>
                </c:pt>
                <c:pt idx="681">
                  <c:v>2.717856142983336</c:v>
                </c:pt>
                <c:pt idx="682">
                  <c:v>2.716188508167116</c:v>
                </c:pt>
                <c:pt idx="683">
                  <c:v>2.71518063172615</c:v>
                </c:pt>
                <c:pt idx="684">
                  <c:v>2.712975371556603</c:v>
                </c:pt>
                <c:pt idx="685">
                  <c:v>2.708446275350814</c:v>
                </c:pt>
                <c:pt idx="686">
                  <c:v>2.707637116011715</c:v>
                </c:pt>
                <c:pt idx="687">
                  <c:v>2.707126657303457</c:v>
                </c:pt>
                <c:pt idx="688">
                  <c:v>2.704984937735037</c:v>
                </c:pt>
                <c:pt idx="689">
                  <c:v>2.70342499214419</c:v>
                </c:pt>
                <c:pt idx="690">
                  <c:v>2.701457395697043</c:v>
                </c:pt>
                <c:pt idx="691">
                  <c:v>2.700376201036303</c:v>
                </c:pt>
                <c:pt idx="692">
                  <c:v>2.69973115203433</c:v>
                </c:pt>
                <c:pt idx="693">
                  <c:v>2.698568773975065</c:v>
                </c:pt>
                <c:pt idx="694">
                  <c:v>2.698055077948243</c:v>
                </c:pt>
                <c:pt idx="695">
                  <c:v>2.696881175716636</c:v>
                </c:pt>
                <c:pt idx="696">
                  <c:v>2.696498260233798</c:v>
                </c:pt>
                <c:pt idx="697">
                  <c:v>2.696059983319768</c:v>
                </c:pt>
                <c:pt idx="698">
                  <c:v>2.695495455216586</c:v>
                </c:pt>
                <c:pt idx="699">
                  <c:v>2.693055206286261</c:v>
                </c:pt>
                <c:pt idx="700">
                  <c:v>2.690891311059821</c:v>
                </c:pt>
                <c:pt idx="701">
                  <c:v>2.690175293924807</c:v>
                </c:pt>
                <c:pt idx="702">
                  <c:v>2.689565764548716</c:v>
                </c:pt>
                <c:pt idx="703">
                  <c:v>2.689552150478634</c:v>
                </c:pt>
                <c:pt idx="704">
                  <c:v>2.687024214734825</c:v>
                </c:pt>
                <c:pt idx="705">
                  <c:v>2.68604344886023</c:v>
                </c:pt>
                <c:pt idx="706">
                  <c:v>2.685628591187113</c:v>
                </c:pt>
                <c:pt idx="707">
                  <c:v>2.683019231040598</c:v>
                </c:pt>
                <c:pt idx="708">
                  <c:v>2.682966475967055</c:v>
                </c:pt>
                <c:pt idx="709">
                  <c:v>2.682664942976189</c:v>
                </c:pt>
                <c:pt idx="710">
                  <c:v>2.68118131086555</c:v>
                </c:pt>
                <c:pt idx="711">
                  <c:v>2.680471323916414</c:v>
                </c:pt>
                <c:pt idx="712">
                  <c:v>2.68044481978853</c:v>
                </c:pt>
                <c:pt idx="713">
                  <c:v>2.68026853579752</c:v>
                </c:pt>
                <c:pt idx="714">
                  <c:v>2.676699495588718</c:v>
                </c:pt>
                <c:pt idx="715">
                  <c:v>2.667238270911723</c:v>
                </c:pt>
                <c:pt idx="716">
                  <c:v>2.664161042015277</c:v>
                </c:pt>
                <c:pt idx="717">
                  <c:v>2.66395052393472</c:v>
                </c:pt>
                <c:pt idx="718">
                  <c:v>2.662266705056615</c:v>
                </c:pt>
                <c:pt idx="719">
                  <c:v>2.661094348059723</c:v>
                </c:pt>
                <c:pt idx="720">
                  <c:v>2.659464522729204</c:v>
                </c:pt>
                <c:pt idx="721">
                  <c:v>2.654257699764086</c:v>
                </c:pt>
                <c:pt idx="722">
                  <c:v>2.652774911323818</c:v>
                </c:pt>
                <c:pt idx="723">
                  <c:v>2.652517485833647</c:v>
                </c:pt>
                <c:pt idx="724">
                  <c:v>2.651702150173812</c:v>
                </c:pt>
                <c:pt idx="725">
                  <c:v>2.648949344409781</c:v>
                </c:pt>
                <c:pt idx="726">
                  <c:v>2.646000998784149</c:v>
                </c:pt>
                <c:pt idx="727">
                  <c:v>2.644179927215405</c:v>
                </c:pt>
                <c:pt idx="728">
                  <c:v>2.643409178122472</c:v>
                </c:pt>
                <c:pt idx="729">
                  <c:v>2.643090471188945</c:v>
                </c:pt>
                <c:pt idx="730">
                  <c:v>2.641031862295006</c:v>
                </c:pt>
                <c:pt idx="731">
                  <c:v>2.63656991466615</c:v>
                </c:pt>
                <c:pt idx="732">
                  <c:v>2.6359181497928</c:v>
                </c:pt>
                <c:pt idx="733">
                  <c:v>2.63443635943094</c:v>
                </c:pt>
                <c:pt idx="734">
                  <c:v>2.633803364299574</c:v>
                </c:pt>
                <c:pt idx="735">
                  <c:v>2.632171887809071</c:v>
                </c:pt>
                <c:pt idx="736">
                  <c:v>2.631295861755289</c:v>
                </c:pt>
                <c:pt idx="737">
                  <c:v>2.631261023692275</c:v>
                </c:pt>
                <c:pt idx="738">
                  <c:v>2.631002205627471</c:v>
                </c:pt>
                <c:pt idx="739">
                  <c:v>2.630551732596377</c:v>
                </c:pt>
                <c:pt idx="740">
                  <c:v>2.628579949173363</c:v>
                </c:pt>
                <c:pt idx="741">
                  <c:v>2.628134959528047</c:v>
                </c:pt>
                <c:pt idx="742">
                  <c:v>2.626052734505279</c:v>
                </c:pt>
                <c:pt idx="743">
                  <c:v>2.620907586516388</c:v>
                </c:pt>
                <c:pt idx="744">
                  <c:v>2.620904441914556</c:v>
                </c:pt>
                <c:pt idx="745">
                  <c:v>2.619962872309207</c:v>
                </c:pt>
                <c:pt idx="746">
                  <c:v>2.617461524847338</c:v>
                </c:pt>
                <c:pt idx="747">
                  <c:v>2.617351191841406</c:v>
                </c:pt>
                <c:pt idx="748">
                  <c:v>2.616226255279583</c:v>
                </c:pt>
                <c:pt idx="749">
                  <c:v>2.614451624320816</c:v>
                </c:pt>
                <c:pt idx="750">
                  <c:v>2.611913832005507</c:v>
                </c:pt>
                <c:pt idx="751">
                  <c:v>2.611883042550686</c:v>
                </c:pt>
                <c:pt idx="752">
                  <c:v>2.610457858613107</c:v>
                </c:pt>
                <c:pt idx="753">
                  <c:v>2.609675381512783</c:v>
                </c:pt>
                <c:pt idx="754">
                  <c:v>2.606991269931242</c:v>
                </c:pt>
                <c:pt idx="755">
                  <c:v>2.605747900131188</c:v>
                </c:pt>
                <c:pt idx="756">
                  <c:v>2.605543995395716</c:v>
                </c:pt>
                <c:pt idx="757">
                  <c:v>2.604233968816115</c:v>
                </c:pt>
                <c:pt idx="758">
                  <c:v>2.599205556133012</c:v>
                </c:pt>
                <c:pt idx="759">
                  <c:v>2.598368057552745</c:v>
                </c:pt>
                <c:pt idx="760">
                  <c:v>2.59634669215778</c:v>
                </c:pt>
                <c:pt idx="761">
                  <c:v>2.596038496300511</c:v>
                </c:pt>
                <c:pt idx="762">
                  <c:v>2.595295370149657</c:v>
                </c:pt>
                <c:pt idx="763">
                  <c:v>2.594613699353832</c:v>
                </c:pt>
                <c:pt idx="764">
                  <c:v>2.594530799172672</c:v>
                </c:pt>
                <c:pt idx="765">
                  <c:v>2.593268631942312</c:v>
                </c:pt>
                <c:pt idx="766">
                  <c:v>2.593168503991333</c:v>
                </c:pt>
                <c:pt idx="767">
                  <c:v>2.592389144851341</c:v>
                </c:pt>
                <c:pt idx="768">
                  <c:v>2.59127547794349</c:v>
                </c:pt>
                <c:pt idx="769">
                  <c:v>2.590632363134052</c:v>
                </c:pt>
                <c:pt idx="770">
                  <c:v>2.58745478130132</c:v>
                </c:pt>
                <c:pt idx="771">
                  <c:v>2.587418863642811</c:v>
                </c:pt>
                <c:pt idx="772">
                  <c:v>2.586297326442943</c:v>
                </c:pt>
                <c:pt idx="773">
                  <c:v>2.58558522843065</c:v>
                </c:pt>
                <c:pt idx="774">
                  <c:v>2.583604291899243</c:v>
                </c:pt>
                <c:pt idx="775">
                  <c:v>2.583578422256338</c:v>
                </c:pt>
                <c:pt idx="776">
                  <c:v>2.58331184612226</c:v>
                </c:pt>
                <c:pt idx="777">
                  <c:v>2.582093141897201</c:v>
                </c:pt>
                <c:pt idx="778">
                  <c:v>2.581830367331246</c:v>
                </c:pt>
                <c:pt idx="779">
                  <c:v>2.58170787562832</c:v>
                </c:pt>
                <c:pt idx="780">
                  <c:v>2.581407055559798</c:v>
                </c:pt>
                <c:pt idx="781">
                  <c:v>2.579275340534143</c:v>
                </c:pt>
                <c:pt idx="782">
                  <c:v>2.57813277197624</c:v>
                </c:pt>
                <c:pt idx="783">
                  <c:v>2.577627022758678</c:v>
                </c:pt>
                <c:pt idx="784">
                  <c:v>2.577212049851205</c:v>
                </c:pt>
                <c:pt idx="785">
                  <c:v>2.576067303153752</c:v>
                </c:pt>
                <c:pt idx="786">
                  <c:v>2.575656141319686</c:v>
                </c:pt>
                <c:pt idx="787">
                  <c:v>2.575316601494576</c:v>
                </c:pt>
                <c:pt idx="788">
                  <c:v>2.574892568338082</c:v>
                </c:pt>
                <c:pt idx="789">
                  <c:v>2.574513407432941</c:v>
                </c:pt>
                <c:pt idx="790">
                  <c:v>2.573952950263568</c:v>
                </c:pt>
                <c:pt idx="791">
                  <c:v>2.570603754896604</c:v>
                </c:pt>
                <c:pt idx="792">
                  <c:v>2.570150688796174</c:v>
                </c:pt>
                <c:pt idx="793">
                  <c:v>2.569752670181571</c:v>
                </c:pt>
                <c:pt idx="794">
                  <c:v>2.567117530288582</c:v>
                </c:pt>
                <c:pt idx="795">
                  <c:v>2.567105494875583</c:v>
                </c:pt>
                <c:pt idx="796">
                  <c:v>2.565651382228794</c:v>
                </c:pt>
                <c:pt idx="797">
                  <c:v>2.56506909951836</c:v>
                </c:pt>
                <c:pt idx="798">
                  <c:v>2.564806561178044</c:v>
                </c:pt>
                <c:pt idx="799">
                  <c:v>2.564354882888613</c:v>
                </c:pt>
                <c:pt idx="800">
                  <c:v>2.563900740572238</c:v>
                </c:pt>
                <c:pt idx="801">
                  <c:v>2.563495922070368</c:v>
                </c:pt>
                <c:pt idx="802">
                  <c:v>2.56310048570808</c:v>
                </c:pt>
                <c:pt idx="803">
                  <c:v>2.562942786335734</c:v>
                </c:pt>
                <c:pt idx="804">
                  <c:v>2.56249998240668</c:v>
                </c:pt>
                <c:pt idx="805">
                  <c:v>2.561917115532532</c:v>
                </c:pt>
                <c:pt idx="806">
                  <c:v>2.555260535141579</c:v>
                </c:pt>
                <c:pt idx="807">
                  <c:v>2.547662261773265</c:v>
                </c:pt>
                <c:pt idx="808">
                  <c:v>2.547600642395543</c:v>
                </c:pt>
                <c:pt idx="809">
                  <c:v>2.547471451374471</c:v>
                </c:pt>
                <c:pt idx="810">
                  <c:v>2.54630216884699</c:v>
                </c:pt>
                <c:pt idx="811">
                  <c:v>2.544922070523661</c:v>
                </c:pt>
                <c:pt idx="812">
                  <c:v>2.541329354824668</c:v>
                </c:pt>
                <c:pt idx="813">
                  <c:v>2.540598605333884</c:v>
                </c:pt>
                <c:pt idx="814">
                  <c:v>2.539623717320164</c:v>
                </c:pt>
                <c:pt idx="815">
                  <c:v>2.53959624470516</c:v>
                </c:pt>
                <c:pt idx="816">
                  <c:v>2.537560865616367</c:v>
                </c:pt>
                <c:pt idx="817">
                  <c:v>2.535687031318627</c:v>
                </c:pt>
                <c:pt idx="818">
                  <c:v>2.535091180242312</c:v>
                </c:pt>
                <c:pt idx="819">
                  <c:v>2.534793097877801</c:v>
                </c:pt>
                <c:pt idx="820">
                  <c:v>2.533020611310674</c:v>
                </c:pt>
                <c:pt idx="821">
                  <c:v>2.52921025169891</c:v>
                </c:pt>
                <c:pt idx="822">
                  <c:v>2.52917267753193</c:v>
                </c:pt>
                <c:pt idx="823">
                  <c:v>2.52771985669152</c:v>
                </c:pt>
                <c:pt idx="824">
                  <c:v>2.52602406571823</c:v>
                </c:pt>
                <c:pt idx="825">
                  <c:v>2.525780867684394</c:v>
                </c:pt>
                <c:pt idx="826">
                  <c:v>2.52446577806754</c:v>
                </c:pt>
                <c:pt idx="827">
                  <c:v>2.52433154270301</c:v>
                </c:pt>
                <c:pt idx="828">
                  <c:v>2.522035352342658</c:v>
                </c:pt>
                <c:pt idx="829">
                  <c:v>2.521168507428369</c:v>
                </c:pt>
                <c:pt idx="830">
                  <c:v>2.520532512540767</c:v>
                </c:pt>
                <c:pt idx="831">
                  <c:v>2.519693493480347</c:v>
                </c:pt>
                <c:pt idx="832">
                  <c:v>2.517742600704894</c:v>
                </c:pt>
                <c:pt idx="833">
                  <c:v>2.51726642315527</c:v>
                </c:pt>
                <c:pt idx="834">
                  <c:v>2.514948340674847</c:v>
                </c:pt>
                <c:pt idx="835">
                  <c:v>2.51487132262816</c:v>
                </c:pt>
                <c:pt idx="836">
                  <c:v>2.514088325114662</c:v>
                </c:pt>
                <c:pt idx="837">
                  <c:v>2.513150166631847</c:v>
                </c:pt>
                <c:pt idx="838">
                  <c:v>2.512423394742064</c:v>
                </c:pt>
                <c:pt idx="839">
                  <c:v>2.512407811448683</c:v>
                </c:pt>
                <c:pt idx="840">
                  <c:v>2.51116446858711</c:v>
                </c:pt>
                <c:pt idx="841">
                  <c:v>2.50970024147483</c:v>
                </c:pt>
                <c:pt idx="842">
                  <c:v>2.508945541684541</c:v>
                </c:pt>
                <c:pt idx="843">
                  <c:v>2.50886999613349</c:v>
                </c:pt>
                <c:pt idx="844">
                  <c:v>2.505704619358267</c:v>
                </c:pt>
                <c:pt idx="845">
                  <c:v>2.505088553595032</c:v>
                </c:pt>
                <c:pt idx="846">
                  <c:v>2.504876218655613</c:v>
                </c:pt>
                <c:pt idx="847">
                  <c:v>2.50399022292623</c:v>
                </c:pt>
                <c:pt idx="848">
                  <c:v>2.503601672995246</c:v>
                </c:pt>
                <c:pt idx="849">
                  <c:v>2.501200378887734</c:v>
                </c:pt>
                <c:pt idx="850">
                  <c:v>2.5005836819787</c:v>
                </c:pt>
                <c:pt idx="851">
                  <c:v>2.498831024416421</c:v>
                </c:pt>
                <c:pt idx="852">
                  <c:v>2.49863433867753</c:v>
                </c:pt>
                <c:pt idx="853">
                  <c:v>2.498455169026537</c:v>
                </c:pt>
                <c:pt idx="854">
                  <c:v>2.498310039058872</c:v>
                </c:pt>
                <c:pt idx="855">
                  <c:v>2.497019251252055</c:v>
                </c:pt>
                <c:pt idx="856">
                  <c:v>2.494377443113756</c:v>
                </c:pt>
                <c:pt idx="857">
                  <c:v>2.492317424165031</c:v>
                </c:pt>
                <c:pt idx="858">
                  <c:v>2.491515169768637</c:v>
                </c:pt>
                <c:pt idx="859">
                  <c:v>2.490081198798882</c:v>
                </c:pt>
                <c:pt idx="860">
                  <c:v>2.48996222676658</c:v>
                </c:pt>
                <c:pt idx="861">
                  <c:v>2.489083542678143</c:v>
                </c:pt>
                <c:pt idx="862">
                  <c:v>2.488385578685266</c:v>
                </c:pt>
                <c:pt idx="863">
                  <c:v>2.488177686839272</c:v>
                </c:pt>
                <c:pt idx="864">
                  <c:v>2.485525359565733</c:v>
                </c:pt>
                <c:pt idx="865">
                  <c:v>2.484585978650428</c:v>
                </c:pt>
                <c:pt idx="866">
                  <c:v>2.484062751001054</c:v>
                </c:pt>
                <c:pt idx="867">
                  <c:v>2.483548455991052</c:v>
                </c:pt>
                <c:pt idx="868">
                  <c:v>2.483439298288982</c:v>
                </c:pt>
                <c:pt idx="869">
                  <c:v>2.480594160263835</c:v>
                </c:pt>
                <c:pt idx="870">
                  <c:v>2.480335384363676</c:v>
                </c:pt>
                <c:pt idx="871">
                  <c:v>2.47593577284904</c:v>
                </c:pt>
                <c:pt idx="872">
                  <c:v>2.475358485710612</c:v>
                </c:pt>
                <c:pt idx="873">
                  <c:v>2.473694702575172</c:v>
                </c:pt>
                <c:pt idx="874">
                  <c:v>2.47327378861776</c:v>
                </c:pt>
                <c:pt idx="875">
                  <c:v>2.473208487217727</c:v>
                </c:pt>
                <c:pt idx="876">
                  <c:v>2.4699356653712</c:v>
                </c:pt>
                <c:pt idx="877">
                  <c:v>2.46948661687152</c:v>
                </c:pt>
                <c:pt idx="878">
                  <c:v>2.468996206504048</c:v>
                </c:pt>
                <c:pt idx="879">
                  <c:v>2.468333680292396</c:v>
                </c:pt>
                <c:pt idx="880">
                  <c:v>2.467055185196995</c:v>
                </c:pt>
                <c:pt idx="881">
                  <c:v>2.465345056635305</c:v>
                </c:pt>
                <c:pt idx="882">
                  <c:v>2.464973052194772</c:v>
                </c:pt>
                <c:pt idx="883">
                  <c:v>2.459846977723783</c:v>
                </c:pt>
                <c:pt idx="884">
                  <c:v>2.45895288535809</c:v>
                </c:pt>
                <c:pt idx="885">
                  <c:v>2.457372287650325</c:v>
                </c:pt>
                <c:pt idx="886">
                  <c:v>2.45716454233705</c:v>
                </c:pt>
                <c:pt idx="887">
                  <c:v>2.455649746070546</c:v>
                </c:pt>
                <c:pt idx="888">
                  <c:v>2.453568915020639</c:v>
                </c:pt>
                <c:pt idx="889">
                  <c:v>2.451960606727719</c:v>
                </c:pt>
                <c:pt idx="890">
                  <c:v>2.451925512312163</c:v>
                </c:pt>
                <c:pt idx="891">
                  <c:v>2.451052237816547</c:v>
                </c:pt>
                <c:pt idx="892">
                  <c:v>2.450411229546333</c:v>
                </c:pt>
                <c:pt idx="893">
                  <c:v>2.448382296425973</c:v>
                </c:pt>
                <c:pt idx="894">
                  <c:v>2.44827192811854</c:v>
                </c:pt>
                <c:pt idx="895">
                  <c:v>2.447941896411358</c:v>
                </c:pt>
                <c:pt idx="896">
                  <c:v>2.44503393632779</c:v>
                </c:pt>
                <c:pt idx="897">
                  <c:v>2.44497293775208</c:v>
                </c:pt>
                <c:pt idx="898">
                  <c:v>2.444446110434896</c:v>
                </c:pt>
                <c:pt idx="899">
                  <c:v>2.44419905413743</c:v>
                </c:pt>
                <c:pt idx="900">
                  <c:v>2.442911360874976</c:v>
                </c:pt>
                <c:pt idx="901">
                  <c:v>2.441755057245817</c:v>
                </c:pt>
                <c:pt idx="902">
                  <c:v>2.440344439632464</c:v>
                </c:pt>
                <c:pt idx="903">
                  <c:v>2.439768544109103</c:v>
                </c:pt>
                <c:pt idx="904">
                  <c:v>2.439727703886316</c:v>
                </c:pt>
                <c:pt idx="905">
                  <c:v>2.438828129087933</c:v>
                </c:pt>
                <c:pt idx="906">
                  <c:v>2.437728354246915</c:v>
                </c:pt>
                <c:pt idx="907">
                  <c:v>2.437433265446783</c:v>
                </c:pt>
                <c:pt idx="908">
                  <c:v>2.434981647784721</c:v>
                </c:pt>
                <c:pt idx="909">
                  <c:v>2.43495331785866</c:v>
                </c:pt>
                <c:pt idx="910">
                  <c:v>2.433822392323087</c:v>
                </c:pt>
                <c:pt idx="911">
                  <c:v>2.433030662647535</c:v>
                </c:pt>
                <c:pt idx="912">
                  <c:v>2.432027644961212</c:v>
                </c:pt>
                <c:pt idx="913">
                  <c:v>2.430559940371642</c:v>
                </c:pt>
                <c:pt idx="914">
                  <c:v>2.428870290781555</c:v>
                </c:pt>
                <c:pt idx="915">
                  <c:v>2.427902375761936</c:v>
                </c:pt>
                <c:pt idx="916">
                  <c:v>2.42722276704578</c:v>
                </c:pt>
                <c:pt idx="917">
                  <c:v>2.42643184249167</c:v>
                </c:pt>
                <c:pt idx="918">
                  <c:v>2.425925411203543</c:v>
                </c:pt>
                <c:pt idx="919">
                  <c:v>2.425165804577156</c:v>
                </c:pt>
                <c:pt idx="920">
                  <c:v>2.425072245609873</c:v>
                </c:pt>
                <c:pt idx="921">
                  <c:v>2.424745834754697</c:v>
                </c:pt>
                <c:pt idx="922">
                  <c:v>2.42409733224284</c:v>
                </c:pt>
                <c:pt idx="923">
                  <c:v>2.422012610950842</c:v>
                </c:pt>
                <c:pt idx="924">
                  <c:v>2.421765620419458</c:v>
                </c:pt>
                <c:pt idx="925">
                  <c:v>2.421222113090677</c:v>
                </c:pt>
                <c:pt idx="926">
                  <c:v>2.419678837874561</c:v>
                </c:pt>
                <c:pt idx="927">
                  <c:v>2.416514152517275</c:v>
                </c:pt>
                <c:pt idx="928">
                  <c:v>2.416433117906917</c:v>
                </c:pt>
                <c:pt idx="929">
                  <c:v>2.415446382162552</c:v>
                </c:pt>
                <c:pt idx="930">
                  <c:v>2.414933704798649</c:v>
                </c:pt>
                <c:pt idx="931">
                  <c:v>2.414889602997329</c:v>
                </c:pt>
                <c:pt idx="932">
                  <c:v>2.414129334204399</c:v>
                </c:pt>
                <c:pt idx="933">
                  <c:v>2.413941478718292</c:v>
                </c:pt>
                <c:pt idx="934">
                  <c:v>2.41311890762682</c:v>
                </c:pt>
                <c:pt idx="935">
                  <c:v>2.410610167859965</c:v>
                </c:pt>
                <c:pt idx="936">
                  <c:v>2.409847542734227</c:v>
                </c:pt>
                <c:pt idx="937">
                  <c:v>2.409381789041342</c:v>
                </c:pt>
                <c:pt idx="938">
                  <c:v>2.409137486282545</c:v>
                </c:pt>
                <c:pt idx="939">
                  <c:v>2.407957109859614</c:v>
                </c:pt>
                <c:pt idx="940">
                  <c:v>2.407714538400116</c:v>
                </c:pt>
                <c:pt idx="941">
                  <c:v>2.407000271566541</c:v>
                </c:pt>
                <c:pt idx="942">
                  <c:v>2.406037634026919</c:v>
                </c:pt>
                <c:pt idx="943">
                  <c:v>2.405849209594036</c:v>
                </c:pt>
                <c:pt idx="944">
                  <c:v>2.405668961245539</c:v>
                </c:pt>
                <c:pt idx="945">
                  <c:v>2.40533225660897</c:v>
                </c:pt>
                <c:pt idx="946">
                  <c:v>2.404479431491568</c:v>
                </c:pt>
                <c:pt idx="947">
                  <c:v>2.402403469042094</c:v>
                </c:pt>
                <c:pt idx="948">
                  <c:v>2.401110018049114</c:v>
                </c:pt>
                <c:pt idx="949">
                  <c:v>2.401040901461626</c:v>
                </c:pt>
                <c:pt idx="950">
                  <c:v>2.399393135094346</c:v>
                </c:pt>
                <c:pt idx="951">
                  <c:v>2.398398942428745</c:v>
                </c:pt>
                <c:pt idx="952">
                  <c:v>2.398180774949206</c:v>
                </c:pt>
                <c:pt idx="953">
                  <c:v>2.395298474183336</c:v>
                </c:pt>
                <c:pt idx="954">
                  <c:v>2.390784416221431</c:v>
                </c:pt>
                <c:pt idx="955">
                  <c:v>2.389910103313994</c:v>
                </c:pt>
                <c:pt idx="956">
                  <c:v>2.386840504804798</c:v>
                </c:pt>
                <c:pt idx="957">
                  <c:v>2.386582838827066</c:v>
                </c:pt>
                <c:pt idx="958">
                  <c:v>2.386115737214308</c:v>
                </c:pt>
                <c:pt idx="959">
                  <c:v>2.385512680236375</c:v>
                </c:pt>
                <c:pt idx="960">
                  <c:v>2.385466834053251</c:v>
                </c:pt>
                <c:pt idx="961">
                  <c:v>2.385262183543294</c:v>
                </c:pt>
                <c:pt idx="962">
                  <c:v>2.383542851032198</c:v>
                </c:pt>
                <c:pt idx="963">
                  <c:v>2.381197109854356</c:v>
                </c:pt>
                <c:pt idx="964">
                  <c:v>2.379667638427426</c:v>
                </c:pt>
                <c:pt idx="965">
                  <c:v>2.37666152842237</c:v>
                </c:pt>
                <c:pt idx="966">
                  <c:v>2.375235640405194</c:v>
                </c:pt>
                <c:pt idx="967">
                  <c:v>2.375116963026392</c:v>
                </c:pt>
                <c:pt idx="968">
                  <c:v>2.37506781015847</c:v>
                </c:pt>
                <c:pt idx="969">
                  <c:v>2.373783795048876</c:v>
                </c:pt>
                <c:pt idx="970">
                  <c:v>2.370904962438561</c:v>
                </c:pt>
                <c:pt idx="971">
                  <c:v>2.368165057767154</c:v>
                </c:pt>
                <c:pt idx="972">
                  <c:v>2.367902096843779</c:v>
                </c:pt>
                <c:pt idx="973">
                  <c:v>2.36546018801965</c:v>
                </c:pt>
                <c:pt idx="974">
                  <c:v>2.365312378356589</c:v>
                </c:pt>
                <c:pt idx="975">
                  <c:v>2.364507150100495</c:v>
                </c:pt>
                <c:pt idx="976">
                  <c:v>2.362325895082524</c:v>
                </c:pt>
                <c:pt idx="977">
                  <c:v>2.36208497385447</c:v>
                </c:pt>
                <c:pt idx="978">
                  <c:v>2.35932036955647</c:v>
                </c:pt>
                <c:pt idx="979">
                  <c:v>2.359121916292423</c:v>
                </c:pt>
                <c:pt idx="980">
                  <c:v>2.35908450476811</c:v>
                </c:pt>
                <c:pt idx="981">
                  <c:v>2.358949490611177</c:v>
                </c:pt>
                <c:pt idx="982">
                  <c:v>2.356947080809937</c:v>
                </c:pt>
                <c:pt idx="983">
                  <c:v>2.356282508858914</c:v>
                </c:pt>
                <c:pt idx="984">
                  <c:v>2.355834835771118</c:v>
                </c:pt>
                <c:pt idx="985">
                  <c:v>2.35582354024398</c:v>
                </c:pt>
                <c:pt idx="986">
                  <c:v>2.354944024968356</c:v>
                </c:pt>
                <c:pt idx="987">
                  <c:v>2.354174904378354</c:v>
                </c:pt>
                <c:pt idx="988">
                  <c:v>2.353302973902307</c:v>
                </c:pt>
                <c:pt idx="989">
                  <c:v>2.353233170648948</c:v>
                </c:pt>
                <c:pt idx="990">
                  <c:v>2.352073769379467</c:v>
                </c:pt>
                <c:pt idx="991">
                  <c:v>2.351829078923051</c:v>
                </c:pt>
                <c:pt idx="992">
                  <c:v>2.351561376374081</c:v>
                </c:pt>
                <c:pt idx="993">
                  <c:v>2.350512330453239</c:v>
                </c:pt>
                <c:pt idx="994">
                  <c:v>2.349781005935675</c:v>
                </c:pt>
                <c:pt idx="995">
                  <c:v>2.346271763042568</c:v>
                </c:pt>
                <c:pt idx="996">
                  <c:v>2.34259459580481</c:v>
                </c:pt>
                <c:pt idx="997">
                  <c:v>2.341774521884514</c:v>
                </c:pt>
                <c:pt idx="998">
                  <c:v>2.341700543665807</c:v>
                </c:pt>
                <c:pt idx="999">
                  <c:v>2.341241570436887</c:v>
                </c:pt>
                <c:pt idx="1000">
                  <c:v>2.335267446369832</c:v>
                </c:pt>
                <c:pt idx="1001">
                  <c:v>2.334426452668024</c:v>
                </c:pt>
                <c:pt idx="1002">
                  <c:v>2.334221477333367</c:v>
                </c:pt>
                <c:pt idx="1003">
                  <c:v>2.333266987784296</c:v>
                </c:pt>
                <c:pt idx="1004">
                  <c:v>2.332096565840816</c:v>
                </c:pt>
                <c:pt idx="1005">
                  <c:v>2.329019058724854</c:v>
                </c:pt>
                <c:pt idx="1006">
                  <c:v>2.328397348628608</c:v>
                </c:pt>
                <c:pt idx="1007">
                  <c:v>2.325485078376991</c:v>
                </c:pt>
                <c:pt idx="1008">
                  <c:v>2.324323206419298</c:v>
                </c:pt>
                <c:pt idx="1009">
                  <c:v>2.322934817338466</c:v>
                </c:pt>
                <c:pt idx="1010">
                  <c:v>2.322598979239911</c:v>
                </c:pt>
                <c:pt idx="1011">
                  <c:v>2.321546407469837</c:v>
                </c:pt>
                <c:pt idx="1012">
                  <c:v>2.321301567800448</c:v>
                </c:pt>
                <c:pt idx="1013">
                  <c:v>2.320405480247238</c:v>
                </c:pt>
                <c:pt idx="1014">
                  <c:v>2.31905835594794</c:v>
                </c:pt>
                <c:pt idx="1015">
                  <c:v>2.318704321469819</c:v>
                </c:pt>
                <c:pt idx="1016">
                  <c:v>2.318047973543895</c:v>
                </c:pt>
                <c:pt idx="1017">
                  <c:v>2.317745781670583</c:v>
                </c:pt>
                <c:pt idx="1018">
                  <c:v>2.31722937489423</c:v>
                </c:pt>
                <c:pt idx="1019">
                  <c:v>2.31617714103441</c:v>
                </c:pt>
                <c:pt idx="1020">
                  <c:v>2.315675018877968</c:v>
                </c:pt>
                <c:pt idx="1021">
                  <c:v>2.314656323289703</c:v>
                </c:pt>
                <c:pt idx="1022">
                  <c:v>2.314603242729417</c:v>
                </c:pt>
                <c:pt idx="1023">
                  <c:v>2.3136187134497</c:v>
                </c:pt>
                <c:pt idx="1024">
                  <c:v>2.312259822246431</c:v>
                </c:pt>
                <c:pt idx="1025">
                  <c:v>2.311802643570731</c:v>
                </c:pt>
                <c:pt idx="1026">
                  <c:v>2.310090184455933</c:v>
                </c:pt>
                <c:pt idx="1027">
                  <c:v>2.310065829241338</c:v>
                </c:pt>
                <c:pt idx="1028">
                  <c:v>2.308099269961791</c:v>
                </c:pt>
                <c:pt idx="1029">
                  <c:v>2.307831561939854</c:v>
                </c:pt>
                <c:pt idx="1030">
                  <c:v>2.307246220565696</c:v>
                </c:pt>
                <c:pt idx="1031">
                  <c:v>2.307206729572397</c:v>
                </c:pt>
                <c:pt idx="1032">
                  <c:v>2.30561927034313</c:v>
                </c:pt>
                <c:pt idx="1033">
                  <c:v>2.305527860028985</c:v>
                </c:pt>
                <c:pt idx="1034">
                  <c:v>2.305038976695877</c:v>
                </c:pt>
                <c:pt idx="1035">
                  <c:v>2.304865346848416</c:v>
                </c:pt>
                <c:pt idx="1036">
                  <c:v>2.304798224276783</c:v>
                </c:pt>
                <c:pt idx="1037">
                  <c:v>2.303713193505038</c:v>
                </c:pt>
                <c:pt idx="1038">
                  <c:v>2.303600672284483</c:v>
                </c:pt>
                <c:pt idx="1039">
                  <c:v>2.303431910808714</c:v>
                </c:pt>
                <c:pt idx="1040">
                  <c:v>2.302899401237862</c:v>
                </c:pt>
                <c:pt idx="1041">
                  <c:v>2.302717006330221</c:v>
                </c:pt>
                <c:pt idx="1042">
                  <c:v>2.301429642417728</c:v>
                </c:pt>
                <c:pt idx="1043">
                  <c:v>2.30065475172667</c:v>
                </c:pt>
                <c:pt idx="1044">
                  <c:v>2.299470968239911</c:v>
                </c:pt>
                <c:pt idx="1045">
                  <c:v>2.296557687869167</c:v>
                </c:pt>
                <c:pt idx="1046">
                  <c:v>2.295975208809673</c:v>
                </c:pt>
                <c:pt idx="1047">
                  <c:v>2.295680711052762</c:v>
                </c:pt>
                <c:pt idx="1048">
                  <c:v>2.294940488236092</c:v>
                </c:pt>
                <c:pt idx="1049">
                  <c:v>2.294837490308808</c:v>
                </c:pt>
                <c:pt idx="1050">
                  <c:v>2.293429337680291</c:v>
                </c:pt>
                <c:pt idx="1051">
                  <c:v>2.293130730045251</c:v>
                </c:pt>
                <c:pt idx="1052">
                  <c:v>2.290605349435568</c:v>
                </c:pt>
                <c:pt idx="1053">
                  <c:v>2.290451960481713</c:v>
                </c:pt>
                <c:pt idx="1054">
                  <c:v>2.2901347575379</c:v>
                </c:pt>
                <c:pt idx="1055">
                  <c:v>2.288585217662463</c:v>
                </c:pt>
                <c:pt idx="1056">
                  <c:v>2.288097604398054</c:v>
                </c:pt>
                <c:pt idx="1057">
                  <c:v>2.288042906422461</c:v>
                </c:pt>
                <c:pt idx="1058">
                  <c:v>2.28782180558934</c:v>
                </c:pt>
                <c:pt idx="1059">
                  <c:v>2.286395898343657</c:v>
                </c:pt>
                <c:pt idx="1060">
                  <c:v>2.285091254944776</c:v>
                </c:pt>
                <c:pt idx="1061">
                  <c:v>2.283766537156391</c:v>
                </c:pt>
                <c:pt idx="1062">
                  <c:v>2.281943685234951</c:v>
                </c:pt>
                <c:pt idx="1063">
                  <c:v>2.28181204321771</c:v>
                </c:pt>
                <c:pt idx="1064">
                  <c:v>2.281000067504126</c:v>
                </c:pt>
                <c:pt idx="1065">
                  <c:v>2.280942624671567</c:v>
                </c:pt>
                <c:pt idx="1066">
                  <c:v>2.28076789861206</c:v>
                </c:pt>
                <c:pt idx="1067">
                  <c:v>2.280758690802782</c:v>
                </c:pt>
                <c:pt idx="1068">
                  <c:v>2.279390961735341</c:v>
                </c:pt>
                <c:pt idx="1069">
                  <c:v>2.277898992175024</c:v>
                </c:pt>
                <c:pt idx="1070">
                  <c:v>2.277774354381221</c:v>
                </c:pt>
                <c:pt idx="1071">
                  <c:v>2.277525903239372</c:v>
                </c:pt>
                <c:pt idx="1072">
                  <c:v>2.276047961897675</c:v>
                </c:pt>
                <c:pt idx="1073">
                  <c:v>2.27419116392823</c:v>
                </c:pt>
                <c:pt idx="1074">
                  <c:v>2.273715583887652</c:v>
                </c:pt>
                <c:pt idx="1075">
                  <c:v>2.272762629634201</c:v>
                </c:pt>
                <c:pt idx="1076">
                  <c:v>2.272080872253691</c:v>
                </c:pt>
                <c:pt idx="1077">
                  <c:v>2.271821136579994</c:v>
                </c:pt>
                <c:pt idx="1078">
                  <c:v>2.269975336544884</c:v>
                </c:pt>
                <c:pt idx="1079">
                  <c:v>2.266137327488252</c:v>
                </c:pt>
                <c:pt idx="1080">
                  <c:v>2.263990632712717</c:v>
                </c:pt>
                <c:pt idx="1081">
                  <c:v>2.26351174511716</c:v>
                </c:pt>
                <c:pt idx="1082">
                  <c:v>2.263478079282126</c:v>
                </c:pt>
                <c:pt idx="1083">
                  <c:v>2.262231408739524</c:v>
                </c:pt>
                <c:pt idx="1084">
                  <c:v>2.260696496422893</c:v>
                </c:pt>
                <c:pt idx="1085">
                  <c:v>2.260694174706517</c:v>
                </c:pt>
                <c:pt idx="1086">
                  <c:v>2.259538796841492</c:v>
                </c:pt>
                <c:pt idx="1087">
                  <c:v>2.258310618080127</c:v>
                </c:pt>
                <c:pt idx="1088">
                  <c:v>2.258213249706538</c:v>
                </c:pt>
                <c:pt idx="1089">
                  <c:v>2.257962745611822</c:v>
                </c:pt>
                <c:pt idx="1090">
                  <c:v>2.257365103993131</c:v>
                </c:pt>
                <c:pt idx="1091">
                  <c:v>2.256575716642466</c:v>
                </c:pt>
                <c:pt idx="1092">
                  <c:v>2.256502591086046</c:v>
                </c:pt>
                <c:pt idx="1093">
                  <c:v>2.254876175270879</c:v>
                </c:pt>
                <c:pt idx="1094">
                  <c:v>2.253506888970802</c:v>
                </c:pt>
                <c:pt idx="1095">
                  <c:v>2.252006151621281</c:v>
                </c:pt>
                <c:pt idx="1096">
                  <c:v>2.251596894301078</c:v>
                </c:pt>
                <c:pt idx="1097">
                  <c:v>2.250262086097879</c:v>
                </c:pt>
                <c:pt idx="1098">
                  <c:v>2.247696495148074</c:v>
                </c:pt>
                <c:pt idx="1099">
                  <c:v>2.247401451480597</c:v>
                </c:pt>
                <c:pt idx="1100">
                  <c:v>2.246918516648107</c:v>
                </c:pt>
                <c:pt idx="1101">
                  <c:v>2.246113139922064</c:v>
                </c:pt>
                <c:pt idx="1102">
                  <c:v>2.245901246476662</c:v>
                </c:pt>
                <c:pt idx="1103">
                  <c:v>2.245431786516177</c:v>
                </c:pt>
                <c:pt idx="1104">
                  <c:v>2.24513523724055</c:v>
                </c:pt>
                <c:pt idx="1105">
                  <c:v>2.24507791337615</c:v>
                </c:pt>
                <c:pt idx="1106">
                  <c:v>2.244976320242078</c:v>
                </c:pt>
                <c:pt idx="1107">
                  <c:v>2.244463618365432</c:v>
                </c:pt>
                <c:pt idx="1108">
                  <c:v>2.243476827871704</c:v>
                </c:pt>
                <c:pt idx="1109">
                  <c:v>2.242825201747535</c:v>
                </c:pt>
                <c:pt idx="1110">
                  <c:v>2.242640536944168</c:v>
                </c:pt>
                <c:pt idx="1111">
                  <c:v>2.242216287561991</c:v>
                </c:pt>
                <c:pt idx="1112">
                  <c:v>2.241320152929764</c:v>
                </c:pt>
                <c:pt idx="1113">
                  <c:v>2.239611400112434</c:v>
                </c:pt>
                <c:pt idx="1114">
                  <c:v>2.23881946687156</c:v>
                </c:pt>
                <c:pt idx="1115">
                  <c:v>2.238262373430206</c:v>
                </c:pt>
                <c:pt idx="1116">
                  <c:v>2.236753693906242</c:v>
                </c:pt>
                <c:pt idx="1117">
                  <c:v>2.23662476547896</c:v>
                </c:pt>
                <c:pt idx="1118">
                  <c:v>2.234515189542426</c:v>
                </c:pt>
                <c:pt idx="1119">
                  <c:v>2.233668095967044</c:v>
                </c:pt>
                <c:pt idx="1120">
                  <c:v>2.229639455779766</c:v>
                </c:pt>
                <c:pt idx="1121">
                  <c:v>2.229011377094537</c:v>
                </c:pt>
                <c:pt idx="1122">
                  <c:v>2.228324302214774</c:v>
                </c:pt>
                <c:pt idx="1123">
                  <c:v>2.227278745959814</c:v>
                </c:pt>
                <c:pt idx="1124">
                  <c:v>2.226518196744763</c:v>
                </c:pt>
                <c:pt idx="1125">
                  <c:v>2.226461075655129</c:v>
                </c:pt>
                <c:pt idx="1126">
                  <c:v>2.225622025047794</c:v>
                </c:pt>
                <c:pt idx="1127">
                  <c:v>2.225480395761585</c:v>
                </c:pt>
                <c:pt idx="1128">
                  <c:v>2.225405920515559</c:v>
                </c:pt>
                <c:pt idx="1129">
                  <c:v>2.22504177618623</c:v>
                </c:pt>
                <c:pt idx="1130">
                  <c:v>2.223668076258094</c:v>
                </c:pt>
                <c:pt idx="1131">
                  <c:v>2.223508447881601</c:v>
                </c:pt>
                <c:pt idx="1132">
                  <c:v>2.222249326339177</c:v>
                </c:pt>
                <c:pt idx="1133">
                  <c:v>2.218394413115348</c:v>
                </c:pt>
                <c:pt idx="1134">
                  <c:v>2.218344503535294</c:v>
                </c:pt>
                <c:pt idx="1135">
                  <c:v>2.21829673976034</c:v>
                </c:pt>
                <c:pt idx="1136">
                  <c:v>2.21482828183975</c:v>
                </c:pt>
                <c:pt idx="1137">
                  <c:v>2.214213736594755</c:v>
                </c:pt>
                <c:pt idx="1138">
                  <c:v>2.213486117557033</c:v>
                </c:pt>
                <c:pt idx="1139">
                  <c:v>2.211971903770458</c:v>
                </c:pt>
                <c:pt idx="1140">
                  <c:v>2.210416147096811</c:v>
                </c:pt>
                <c:pt idx="1141">
                  <c:v>2.209942239743282</c:v>
                </c:pt>
                <c:pt idx="1142">
                  <c:v>2.20769652678796</c:v>
                </c:pt>
                <c:pt idx="1143">
                  <c:v>2.20752038138251</c:v>
                </c:pt>
                <c:pt idx="1144">
                  <c:v>2.206948171931471</c:v>
                </c:pt>
                <c:pt idx="1145">
                  <c:v>2.203622819677538</c:v>
                </c:pt>
                <c:pt idx="1146">
                  <c:v>2.202980882389543</c:v>
                </c:pt>
                <c:pt idx="1147">
                  <c:v>2.20223051259078</c:v>
                </c:pt>
                <c:pt idx="1148">
                  <c:v>2.200274779084206</c:v>
                </c:pt>
                <c:pt idx="1149">
                  <c:v>2.200121037618591</c:v>
                </c:pt>
                <c:pt idx="1150">
                  <c:v>2.199540878648621</c:v>
                </c:pt>
                <c:pt idx="1151">
                  <c:v>2.198779007227408</c:v>
                </c:pt>
                <c:pt idx="1152">
                  <c:v>2.198743483206347</c:v>
                </c:pt>
                <c:pt idx="1153">
                  <c:v>2.198615933774186</c:v>
                </c:pt>
                <c:pt idx="1154">
                  <c:v>2.197311414923568</c:v>
                </c:pt>
                <c:pt idx="1155">
                  <c:v>2.197293760692907</c:v>
                </c:pt>
                <c:pt idx="1156">
                  <c:v>2.196710484992783</c:v>
                </c:pt>
                <c:pt idx="1157">
                  <c:v>2.196230719787014</c:v>
                </c:pt>
                <c:pt idx="1158">
                  <c:v>2.195302926455006</c:v>
                </c:pt>
                <c:pt idx="1159">
                  <c:v>2.19478381449442</c:v>
                </c:pt>
                <c:pt idx="1160">
                  <c:v>2.193074241290272</c:v>
                </c:pt>
                <c:pt idx="1161">
                  <c:v>2.191450414383602</c:v>
                </c:pt>
                <c:pt idx="1162">
                  <c:v>2.191382119268094</c:v>
                </c:pt>
                <c:pt idx="1163">
                  <c:v>2.191071476053279</c:v>
                </c:pt>
                <c:pt idx="1164">
                  <c:v>2.189723389665868</c:v>
                </c:pt>
                <c:pt idx="1165">
                  <c:v>2.189684072400427</c:v>
                </c:pt>
                <c:pt idx="1166">
                  <c:v>2.189682839842987</c:v>
                </c:pt>
                <c:pt idx="1167">
                  <c:v>2.18833645734292</c:v>
                </c:pt>
                <c:pt idx="1168">
                  <c:v>2.188334102194792</c:v>
                </c:pt>
                <c:pt idx="1169">
                  <c:v>2.188203993813183</c:v>
                </c:pt>
                <c:pt idx="1170">
                  <c:v>2.188006541746568</c:v>
                </c:pt>
                <c:pt idx="1171">
                  <c:v>2.18771880822796</c:v>
                </c:pt>
                <c:pt idx="1172">
                  <c:v>2.18682491960714</c:v>
                </c:pt>
                <c:pt idx="1173">
                  <c:v>2.185896710745451</c:v>
                </c:pt>
                <c:pt idx="1174">
                  <c:v>2.184332844311042</c:v>
                </c:pt>
                <c:pt idx="1175">
                  <c:v>2.18029624556785</c:v>
                </c:pt>
                <c:pt idx="1176">
                  <c:v>2.179695042300837</c:v>
                </c:pt>
                <c:pt idx="1177">
                  <c:v>2.1794247372813</c:v>
                </c:pt>
                <c:pt idx="1178">
                  <c:v>2.177850673455626</c:v>
                </c:pt>
                <c:pt idx="1179">
                  <c:v>2.175472416359423</c:v>
                </c:pt>
                <c:pt idx="1180">
                  <c:v>2.173956529464837</c:v>
                </c:pt>
                <c:pt idx="1181">
                  <c:v>2.17292117849064</c:v>
                </c:pt>
                <c:pt idx="1182">
                  <c:v>2.170222533640053</c:v>
                </c:pt>
                <c:pt idx="1183">
                  <c:v>2.170064656043083</c:v>
                </c:pt>
                <c:pt idx="1184">
                  <c:v>2.169893090536107</c:v>
                </c:pt>
                <c:pt idx="1185">
                  <c:v>2.169761980037817</c:v>
                </c:pt>
                <c:pt idx="1186">
                  <c:v>2.169332014878084</c:v>
                </c:pt>
                <c:pt idx="1187">
                  <c:v>2.168930630884258</c:v>
                </c:pt>
                <c:pt idx="1188">
                  <c:v>2.168747696924962</c:v>
                </c:pt>
                <c:pt idx="1189">
                  <c:v>2.166564433441917</c:v>
                </c:pt>
                <c:pt idx="1190">
                  <c:v>2.166121091971245</c:v>
                </c:pt>
                <c:pt idx="1191">
                  <c:v>2.165969096675964</c:v>
                </c:pt>
                <c:pt idx="1192">
                  <c:v>2.16480225872372</c:v>
                </c:pt>
                <c:pt idx="1193">
                  <c:v>2.16368026946587</c:v>
                </c:pt>
                <c:pt idx="1194">
                  <c:v>2.163345931703422</c:v>
                </c:pt>
                <c:pt idx="1195">
                  <c:v>2.161492470642498</c:v>
                </c:pt>
                <c:pt idx="1196">
                  <c:v>2.161094279132651</c:v>
                </c:pt>
                <c:pt idx="1197">
                  <c:v>2.158105679103222</c:v>
                </c:pt>
                <c:pt idx="1198">
                  <c:v>2.156915335620802</c:v>
                </c:pt>
                <c:pt idx="1199">
                  <c:v>2.153232465723471</c:v>
                </c:pt>
                <c:pt idx="1200">
                  <c:v>2.153141016648395</c:v>
                </c:pt>
                <c:pt idx="1201">
                  <c:v>2.152285120138902</c:v>
                </c:pt>
                <c:pt idx="1202">
                  <c:v>2.15164616868958</c:v>
                </c:pt>
                <c:pt idx="1203">
                  <c:v>2.151417673617938</c:v>
                </c:pt>
                <c:pt idx="1204">
                  <c:v>2.150402894113677</c:v>
                </c:pt>
                <c:pt idx="1205">
                  <c:v>2.147158806918315</c:v>
                </c:pt>
                <c:pt idx="1206">
                  <c:v>2.146809354435804</c:v>
                </c:pt>
                <c:pt idx="1207">
                  <c:v>2.145906794477026</c:v>
                </c:pt>
                <c:pt idx="1208">
                  <c:v>2.145616145900933</c:v>
                </c:pt>
                <c:pt idx="1209">
                  <c:v>2.144936214077275</c:v>
                </c:pt>
                <c:pt idx="1210">
                  <c:v>2.144849151940092</c:v>
                </c:pt>
                <c:pt idx="1211">
                  <c:v>2.142658887643034</c:v>
                </c:pt>
                <c:pt idx="1212">
                  <c:v>2.142436813511546</c:v>
                </c:pt>
                <c:pt idx="1213">
                  <c:v>2.136363433127222</c:v>
                </c:pt>
                <c:pt idx="1214">
                  <c:v>2.135898517028866</c:v>
                </c:pt>
                <c:pt idx="1215">
                  <c:v>2.135717969339082</c:v>
                </c:pt>
                <c:pt idx="1216">
                  <c:v>2.134259393038092</c:v>
                </c:pt>
                <c:pt idx="1217">
                  <c:v>2.134003819716714</c:v>
                </c:pt>
                <c:pt idx="1218">
                  <c:v>2.132936780715337</c:v>
                </c:pt>
                <c:pt idx="1219">
                  <c:v>2.132680948359775</c:v>
                </c:pt>
                <c:pt idx="1220">
                  <c:v>2.131724114038999</c:v>
                </c:pt>
                <c:pt idx="1221">
                  <c:v>2.130199177593751</c:v>
                </c:pt>
                <c:pt idx="1222">
                  <c:v>2.129937628965383</c:v>
                </c:pt>
                <c:pt idx="1223">
                  <c:v>2.127551657488525</c:v>
                </c:pt>
                <c:pt idx="1224">
                  <c:v>2.12625928631012</c:v>
                </c:pt>
                <c:pt idx="1225">
                  <c:v>2.125594810732093</c:v>
                </c:pt>
                <c:pt idx="1226">
                  <c:v>2.125394262057886</c:v>
                </c:pt>
                <c:pt idx="1227">
                  <c:v>2.124408016839783</c:v>
                </c:pt>
                <c:pt idx="1228">
                  <c:v>2.123977334649792</c:v>
                </c:pt>
                <c:pt idx="1229">
                  <c:v>2.12397354181356</c:v>
                </c:pt>
                <c:pt idx="1230">
                  <c:v>2.123651699113787</c:v>
                </c:pt>
                <c:pt idx="1231">
                  <c:v>2.123419540512132</c:v>
                </c:pt>
                <c:pt idx="1232">
                  <c:v>2.123298041307155</c:v>
                </c:pt>
                <c:pt idx="1233">
                  <c:v>2.123125267851134</c:v>
                </c:pt>
                <c:pt idx="1234">
                  <c:v>2.122604086529143</c:v>
                </c:pt>
                <c:pt idx="1235">
                  <c:v>2.119089736721516</c:v>
                </c:pt>
                <c:pt idx="1236">
                  <c:v>2.118377610141355</c:v>
                </c:pt>
                <c:pt idx="1237">
                  <c:v>2.118073290269232</c:v>
                </c:pt>
                <c:pt idx="1238">
                  <c:v>2.117418525624243</c:v>
                </c:pt>
                <c:pt idx="1239">
                  <c:v>2.116321089243112</c:v>
                </c:pt>
                <c:pt idx="1240">
                  <c:v>2.116117630275479</c:v>
                </c:pt>
                <c:pt idx="1241">
                  <c:v>2.115092081853073</c:v>
                </c:pt>
                <c:pt idx="1242">
                  <c:v>2.113058502301131</c:v>
                </c:pt>
                <c:pt idx="1243">
                  <c:v>2.112841746408496</c:v>
                </c:pt>
                <c:pt idx="1244">
                  <c:v>2.112069807925343</c:v>
                </c:pt>
                <c:pt idx="1245">
                  <c:v>2.110291097230186</c:v>
                </c:pt>
                <c:pt idx="1246">
                  <c:v>2.10921593034157</c:v>
                </c:pt>
                <c:pt idx="1247">
                  <c:v>2.109131726356634</c:v>
                </c:pt>
                <c:pt idx="1248">
                  <c:v>2.10841824466897</c:v>
                </c:pt>
                <c:pt idx="1249">
                  <c:v>2.107929167532013</c:v>
                </c:pt>
                <c:pt idx="1250">
                  <c:v>2.106677241634488</c:v>
                </c:pt>
                <c:pt idx="1251">
                  <c:v>2.106030852518991</c:v>
                </c:pt>
                <c:pt idx="1252">
                  <c:v>2.105268673548413</c:v>
                </c:pt>
                <c:pt idx="1253">
                  <c:v>2.104196292697444</c:v>
                </c:pt>
                <c:pt idx="1254">
                  <c:v>2.102880564923209</c:v>
                </c:pt>
                <c:pt idx="1255">
                  <c:v>2.101644588881643</c:v>
                </c:pt>
                <c:pt idx="1256">
                  <c:v>2.10158397561542</c:v>
                </c:pt>
                <c:pt idx="1257">
                  <c:v>2.100197519681706</c:v>
                </c:pt>
                <c:pt idx="1258">
                  <c:v>2.098074911141254</c:v>
                </c:pt>
                <c:pt idx="1259">
                  <c:v>2.097739943569105</c:v>
                </c:pt>
                <c:pt idx="1260">
                  <c:v>2.096471160954914</c:v>
                </c:pt>
                <c:pt idx="1261">
                  <c:v>2.094119865357387</c:v>
                </c:pt>
                <c:pt idx="1262">
                  <c:v>2.092703120510774</c:v>
                </c:pt>
                <c:pt idx="1263">
                  <c:v>2.092595096300518</c:v>
                </c:pt>
                <c:pt idx="1264">
                  <c:v>2.091623000484025</c:v>
                </c:pt>
                <c:pt idx="1265">
                  <c:v>2.091289044033014</c:v>
                </c:pt>
                <c:pt idx="1266">
                  <c:v>2.089015528758083</c:v>
                </c:pt>
                <c:pt idx="1267">
                  <c:v>2.088787413261405</c:v>
                </c:pt>
                <c:pt idx="1268">
                  <c:v>2.088668092484678</c:v>
                </c:pt>
                <c:pt idx="1269">
                  <c:v>2.086315212956014</c:v>
                </c:pt>
                <c:pt idx="1270">
                  <c:v>2.085211393741995</c:v>
                </c:pt>
                <c:pt idx="1271">
                  <c:v>2.084960354150498</c:v>
                </c:pt>
                <c:pt idx="1272">
                  <c:v>2.083790804842526</c:v>
                </c:pt>
                <c:pt idx="1273">
                  <c:v>2.083364285571248</c:v>
                </c:pt>
                <c:pt idx="1274">
                  <c:v>2.082338331111585</c:v>
                </c:pt>
                <c:pt idx="1275">
                  <c:v>2.082070094028587</c:v>
                </c:pt>
                <c:pt idx="1276">
                  <c:v>2.0812454463451</c:v>
                </c:pt>
                <c:pt idx="1277">
                  <c:v>2.081106424165299</c:v>
                </c:pt>
                <c:pt idx="1278">
                  <c:v>2.079256111580354</c:v>
                </c:pt>
                <c:pt idx="1279">
                  <c:v>2.078770104043336</c:v>
                </c:pt>
                <c:pt idx="1280">
                  <c:v>2.078575333769296</c:v>
                </c:pt>
                <c:pt idx="1281">
                  <c:v>2.078372819962279</c:v>
                </c:pt>
                <c:pt idx="1282">
                  <c:v>2.078238586218997</c:v>
                </c:pt>
                <c:pt idx="1283">
                  <c:v>2.077288160092277</c:v>
                </c:pt>
                <c:pt idx="1284">
                  <c:v>2.076212480968618</c:v>
                </c:pt>
                <c:pt idx="1285">
                  <c:v>2.075547901736558</c:v>
                </c:pt>
                <c:pt idx="1286">
                  <c:v>2.07526718429715</c:v>
                </c:pt>
                <c:pt idx="1287">
                  <c:v>2.07508934508286</c:v>
                </c:pt>
                <c:pt idx="1288">
                  <c:v>2.07213471384285</c:v>
                </c:pt>
                <c:pt idx="1289">
                  <c:v>2.068699420875606</c:v>
                </c:pt>
                <c:pt idx="1290">
                  <c:v>2.068020937597941</c:v>
                </c:pt>
                <c:pt idx="1291">
                  <c:v>2.067582638680386</c:v>
                </c:pt>
                <c:pt idx="1292">
                  <c:v>2.067158216584468</c:v>
                </c:pt>
                <c:pt idx="1293">
                  <c:v>2.065193807275244</c:v>
                </c:pt>
                <c:pt idx="1294">
                  <c:v>2.06295935188752</c:v>
                </c:pt>
                <c:pt idx="1295">
                  <c:v>2.060467331802187</c:v>
                </c:pt>
                <c:pt idx="1296">
                  <c:v>2.059311901890422</c:v>
                </c:pt>
                <c:pt idx="1297">
                  <c:v>2.05838980424651</c:v>
                </c:pt>
                <c:pt idx="1298">
                  <c:v>2.057384436860306</c:v>
                </c:pt>
                <c:pt idx="1299">
                  <c:v>2.057327863518414</c:v>
                </c:pt>
                <c:pt idx="1300">
                  <c:v>2.05641521739809</c:v>
                </c:pt>
                <c:pt idx="1301">
                  <c:v>2.054793895623857</c:v>
                </c:pt>
                <c:pt idx="1302">
                  <c:v>2.054593212368653</c:v>
                </c:pt>
                <c:pt idx="1303">
                  <c:v>2.051255381114351</c:v>
                </c:pt>
                <c:pt idx="1304">
                  <c:v>2.049252946273407</c:v>
                </c:pt>
                <c:pt idx="1305">
                  <c:v>2.047446873489646</c:v>
                </c:pt>
                <c:pt idx="1306">
                  <c:v>2.046928439555137</c:v>
                </c:pt>
                <c:pt idx="1307">
                  <c:v>2.046876520427957</c:v>
                </c:pt>
                <c:pt idx="1308">
                  <c:v>2.043286215187436</c:v>
                </c:pt>
                <c:pt idx="1309">
                  <c:v>2.043067144292423</c:v>
                </c:pt>
                <c:pt idx="1310">
                  <c:v>2.042156383921931</c:v>
                </c:pt>
                <c:pt idx="1311">
                  <c:v>2.04199576433592</c:v>
                </c:pt>
                <c:pt idx="1312">
                  <c:v>2.040448984449866</c:v>
                </c:pt>
                <c:pt idx="1313">
                  <c:v>2.039199651844312</c:v>
                </c:pt>
                <c:pt idx="1314">
                  <c:v>2.038356480768302</c:v>
                </c:pt>
                <c:pt idx="1315">
                  <c:v>2.036285354733379</c:v>
                </c:pt>
                <c:pt idx="1316">
                  <c:v>2.032703113893422</c:v>
                </c:pt>
                <c:pt idx="1317">
                  <c:v>2.03121595097133</c:v>
                </c:pt>
                <c:pt idx="1318">
                  <c:v>2.027952262008842</c:v>
                </c:pt>
                <c:pt idx="1319">
                  <c:v>2.027187881870174</c:v>
                </c:pt>
                <c:pt idx="1320">
                  <c:v>2.026826073950732</c:v>
                </c:pt>
                <c:pt idx="1321">
                  <c:v>2.025009671700534</c:v>
                </c:pt>
                <c:pt idx="1322">
                  <c:v>2.024929628921165</c:v>
                </c:pt>
                <c:pt idx="1323">
                  <c:v>2.023446535488559</c:v>
                </c:pt>
                <c:pt idx="1324">
                  <c:v>2.022537604832794</c:v>
                </c:pt>
                <c:pt idx="1325">
                  <c:v>2.020735155445554</c:v>
                </c:pt>
                <c:pt idx="1326">
                  <c:v>2.020702003242037</c:v>
                </c:pt>
                <c:pt idx="1327">
                  <c:v>2.019545324869913</c:v>
                </c:pt>
                <c:pt idx="1328">
                  <c:v>2.01810323423198</c:v>
                </c:pt>
                <c:pt idx="1329">
                  <c:v>2.016964626543928</c:v>
                </c:pt>
                <c:pt idx="1330">
                  <c:v>2.015945637374116</c:v>
                </c:pt>
                <c:pt idx="1331">
                  <c:v>2.015734670973127</c:v>
                </c:pt>
                <c:pt idx="1332">
                  <c:v>2.015566729413356</c:v>
                </c:pt>
                <c:pt idx="1333">
                  <c:v>2.014809961280927</c:v>
                </c:pt>
                <c:pt idx="1334">
                  <c:v>2.013720340997886</c:v>
                </c:pt>
                <c:pt idx="1335">
                  <c:v>2.012662362967124</c:v>
                </c:pt>
                <c:pt idx="1336">
                  <c:v>2.011754918248144</c:v>
                </c:pt>
                <c:pt idx="1337">
                  <c:v>2.009618165984127</c:v>
                </c:pt>
                <c:pt idx="1338">
                  <c:v>2.00948653560538</c:v>
                </c:pt>
                <c:pt idx="1339">
                  <c:v>2.00937168700597</c:v>
                </c:pt>
                <c:pt idx="1340">
                  <c:v>2.007993866002863</c:v>
                </c:pt>
                <c:pt idx="1341">
                  <c:v>2.007538087633076</c:v>
                </c:pt>
                <c:pt idx="1342">
                  <c:v>2.004937530568053</c:v>
                </c:pt>
                <c:pt idx="1343">
                  <c:v>2.00349667636976</c:v>
                </c:pt>
                <c:pt idx="1344">
                  <c:v>2.001544556220495</c:v>
                </c:pt>
                <c:pt idx="1345">
                  <c:v>2.000255872378305</c:v>
                </c:pt>
                <c:pt idx="1346">
                  <c:v>1.999015361016772</c:v>
                </c:pt>
                <c:pt idx="1347">
                  <c:v>1.997959283787511</c:v>
                </c:pt>
                <c:pt idx="1348">
                  <c:v>1.996308992262096</c:v>
                </c:pt>
                <c:pt idx="1349">
                  <c:v>1.99513446103594</c:v>
                </c:pt>
                <c:pt idx="1350">
                  <c:v>1.994336012246082</c:v>
                </c:pt>
                <c:pt idx="1351">
                  <c:v>1.992644010211126</c:v>
                </c:pt>
                <c:pt idx="1352">
                  <c:v>1.992436848409209</c:v>
                </c:pt>
                <c:pt idx="1353">
                  <c:v>1.992021395983803</c:v>
                </c:pt>
                <c:pt idx="1354">
                  <c:v>1.991157605794921</c:v>
                </c:pt>
                <c:pt idx="1355">
                  <c:v>1.990718321480352</c:v>
                </c:pt>
                <c:pt idx="1356">
                  <c:v>1.989791377802341</c:v>
                </c:pt>
                <c:pt idx="1357">
                  <c:v>1.98930586587339</c:v>
                </c:pt>
                <c:pt idx="1358">
                  <c:v>1.987736898934904</c:v>
                </c:pt>
                <c:pt idx="1359">
                  <c:v>1.98767495658676</c:v>
                </c:pt>
                <c:pt idx="1360">
                  <c:v>1.987177967032645</c:v>
                </c:pt>
                <c:pt idx="1361">
                  <c:v>1.986105528183421</c:v>
                </c:pt>
                <c:pt idx="1362">
                  <c:v>1.984149077001922</c:v>
                </c:pt>
                <c:pt idx="1363">
                  <c:v>1.983439767281766</c:v>
                </c:pt>
                <c:pt idx="1364">
                  <c:v>1.98185610818271</c:v>
                </c:pt>
                <c:pt idx="1365">
                  <c:v>1.981703486532052</c:v>
                </c:pt>
                <c:pt idx="1366">
                  <c:v>1.979337117797915</c:v>
                </c:pt>
                <c:pt idx="1367">
                  <c:v>1.975383041689748</c:v>
                </c:pt>
                <c:pt idx="1368">
                  <c:v>1.975054454837114</c:v>
                </c:pt>
                <c:pt idx="1369">
                  <c:v>1.974883549122077</c:v>
                </c:pt>
                <c:pt idx="1370">
                  <c:v>1.974108354504418</c:v>
                </c:pt>
                <c:pt idx="1371">
                  <c:v>1.973056601324192</c:v>
                </c:pt>
                <c:pt idx="1372">
                  <c:v>1.972729122570916</c:v>
                </c:pt>
                <c:pt idx="1373">
                  <c:v>1.971471781343865</c:v>
                </c:pt>
                <c:pt idx="1374">
                  <c:v>1.971419469806628</c:v>
                </c:pt>
                <c:pt idx="1375">
                  <c:v>1.971374797998419</c:v>
                </c:pt>
                <c:pt idx="1376">
                  <c:v>1.970593416268137</c:v>
                </c:pt>
                <c:pt idx="1377">
                  <c:v>1.970248138526047</c:v>
                </c:pt>
                <c:pt idx="1378">
                  <c:v>1.969130399991026</c:v>
                </c:pt>
                <c:pt idx="1379">
                  <c:v>1.967934661761303</c:v>
                </c:pt>
                <c:pt idx="1380">
                  <c:v>1.967630527340801</c:v>
                </c:pt>
                <c:pt idx="1381">
                  <c:v>1.967627519362898</c:v>
                </c:pt>
                <c:pt idx="1382">
                  <c:v>1.966539849129791</c:v>
                </c:pt>
                <c:pt idx="1383">
                  <c:v>1.966370503245084</c:v>
                </c:pt>
                <c:pt idx="1384">
                  <c:v>1.964107781197245</c:v>
                </c:pt>
                <c:pt idx="1385">
                  <c:v>1.960947373246314</c:v>
                </c:pt>
                <c:pt idx="1386">
                  <c:v>1.960924529875363</c:v>
                </c:pt>
                <c:pt idx="1387">
                  <c:v>1.960391073456979</c:v>
                </c:pt>
                <c:pt idx="1388">
                  <c:v>1.960061902277507</c:v>
                </c:pt>
                <c:pt idx="1389">
                  <c:v>1.959410830335538</c:v>
                </c:pt>
                <c:pt idx="1390">
                  <c:v>1.956828989703389</c:v>
                </c:pt>
                <c:pt idx="1391">
                  <c:v>1.955929689168763</c:v>
                </c:pt>
                <c:pt idx="1392">
                  <c:v>1.955856492892524</c:v>
                </c:pt>
                <c:pt idx="1393">
                  <c:v>1.954947677582684</c:v>
                </c:pt>
                <c:pt idx="1394">
                  <c:v>1.954516405643905</c:v>
                </c:pt>
                <c:pt idx="1395">
                  <c:v>1.95414188120683</c:v>
                </c:pt>
                <c:pt idx="1396">
                  <c:v>1.953933920419238</c:v>
                </c:pt>
                <c:pt idx="1397">
                  <c:v>1.953652820107305</c:v>
                </c:pt>
                <c:pt idx="1398">
                  <c:v>1.953591128209587</c:v>
                </c:pt>
                <c:pt idx="1399">
                  <c:v>1.952020281614745</c:v>
                </c:pt>
                <c:pt idx="1400">
                  <c:v>1.949524091338411</c:v>
                </c:pt>
                <c:pt idx="1401">
                  <c:v>1.94867834817872</c:v>
                </c:pt>
                <c:pt idx="1402">
                  <c:v>1.947755923756642</c:v>
                </c:pt>
                <c:pt idx="1403">
                  <c:v>1.943989282922227</c:v>
                </c:pt>
                <c:pt idx="1404">
                  <c:v>1.94227856572745</c:v>
                </c:pt>
                <c:pt idx="1405">
                  <c:v>1.941808514622475</c:v>
                </c:pt>
                <c:pt idx="1406">
                  <c:v>1.940668751205974</c:v>
                </c:pt>
                <c:pt idx="1407">
                  <c:v>1.938724011064409</c:v>
                </c:pt>
                <c:pt idx="1408">
                  <c:v>1.935992401892405</c:v>
                </c:pt>
                <c:pt idx="1409">
                  <c:v>1.935761611496415</c:v>
                </c:pt>
                <c:pt idx="1410">
                  <c:v>1.934854222440275</c:v>
                </c:pt>
                <c:pt idx="1411">
                  <c:v>1.934091455076928</c:v>
                </c:pt>
                <c:pt idx="1412">
                  <c:v>1.932280249256185</c:v>
                </c:pt>
                <c:pt idx="1413">
                  <c:v>1.932145401729961</c:v>
                </c:pt>
                <c:pt idx="1414">
                  <c:v>1.931793004457101</c:v>
                </c:pt>
                <c:pt idx="1415">
                  <c:v>1.928068139272373</c:v>
                </c:pt>
                <c:pt idx="1416">
                  <c:v>1.927848529673796</c:v>
                </c:pt>
                <c:pt idx="1417">
                  <c:v>1.926505961041955</c:v>
                </c:pt>
                <c:pt idx="1418">
                  <c:v>1.925451107831185</c:v>
                </c:pt>
                <c:pt idx="1419">
                  <c:v>1.922923392014624</c:v>
                </c:pt>
                <c:pt idx="1420">
                  <c:v>1.922037762116646</c:v>
                </c:pt>
                <c:pt idx="1421">
                  <c:v>1.92158342549164</c:v>
                </c:pt>
                <c:pt idx="1422">
                  <c:v>1.920726653021347</c:v>
                </c:pt>
                <c:pt idx="1423">
                  <c:v>1.919674172017083</c:v>
                </c:pt>
                <c:pt idx="1424">
                  <c:v>1.915296600546528</c:v>
                </c:pt>
                <c:pt idx="1425">
                  <c:v>1.915273873899627</c:v>
                </c:pt>
                <c:pt idx="1426">
                  <c:v>1.914815933898763</c:v>
                </c:pt>
                <c:pt idx="1427">
                  <c:v>1.912195759095317</c:v>
                </c:pt>
                <c:pt idx="1428">
                  <c:v>1.912191087947324</c:v>
                </c:pt>
                <c:pt idx="1429">
                  <c:v>1.9115146442429</c:v>
                </c:pt>
                <c:pt idx="1430">
                  <c:v>1.911310544579007</c:v>
                </c:pt>
                <c:pt idx="1431">
                  <c:v>1.911075212465725</c:v>
                </c:pt>
                <c:pt idx="1432">
                  <c:v>1.911065942287972</c:v>
                </c:pt>
                <c:pt idx="1433">
                  <c:v>1.911002856306362</c:v>
                </c:pt>
                <c:pt idx="1434">
                  <c:v>1.910697778602065</c:v>
                </c:pt>
                <c:pt idx="1435">
                  <c:v>1.910263411935953</c:v>
                </c:pt>
                <c:pt idx="1436">
                  <c:v>1.910127064413944</c:v>
                </c:pt>
                <c:pt idx="1437">
                  <c:v>1.910095259092409</c:v>
                </c:pt>
                <c:pt idx="1438">
                  <c:v>1.909321753997445</c:v>
                </c:pt>
                <c:pt idx="1439">
                  <c:v>1.909114056275719</c:v>
                </c:pt>
                <c:pt idx="1440">
                  <c:v>1.908876421998231</c:v>
                </c:pt>
                <c:pt idx="1441">
                  <c:v>1.90874849375375</c:v>
                </c:pt>
                <c:pt idx="1442">
                  <c:v>1.908121122446688</c:v>
                </c:pt>
                <c:pt idx="1443">
                  <c:v>1.907607781198901</c:v>
                </c:pt>
                <c:pt idx="1444">
                  <c:v>1.905105301125486</c:v>
                </c:pt>
                <c:pt idx="1445">
                  <c:v>1.904558256373671</c:v>
                </c:pt>
                <c:pt idx="1446">
                  <c:v>1.904528660507207</c:v>
                </c:pt>
                <c:pt idx="1447">
                  <c:v>1.904370783314959</c:v>
                </c:pt>
                <c:pt idx="1448">
                  <c:v>1.903792854104238</c:v>
                </c:pt>
                <c:pt idx="1449">
                  <c:v>1.903680773464161</c:v>
                </c:pt>
                <c:pt idx="1450">
                  <c:v>1.903137304305601</c:v>
                </c:pt>
                <c:pt idx="1451">
                  <c:v>1.903068604618348</c:v>
                </c:pt>
                <c:pt idx="1452">
                  <c:v>1.902478126882712</c:v>
                </c:pt>
                <c:pt idx="1453">
                  <c:v>1.900681279725352</c:v>
                </c:pt>
                <c:pt idx="1454">
                  <c:v>1.900537221403348</c:v>
                </c:pt>
                <c:pt idx="1455">
                  <c:v>1.900434593625044</c:v>
                </c:pt>
                <c:pt idx="1456">
                  <c:v>1.898231589833962</c:v>
                </c:pt>
                <c:pt idx="1457">
                  <c:v>1.897394531950225</c:v>
                </c:pt>
                <c:pt idx="1458">
                  <c:v>1.897257238524296</c:v>
                </c:pt>
                <c:pt idx="1459">
                  <c:v>1.896152346822027</c:v>
                </c:pt>
                <c:pt idx="1460">
                  <c:v>1.896147408151912</c:v>
                </c:pt>
                <c:pt idx="1461">
                  <c:v>1.894461283186429</c:v>
                </c:pt>
                <c:pt idx="1462">
                  <c:v>1.892109700685411</c:v>
                </c:pt>
                <c:pt idx="1463">
                  <c:v>1.8911781854431</c:v>
                </c:pt>
                <c:pt idx="1464">
                  <c:v>1.89117344957886</c:v>
                </c:pt>
                <c:pt idx="1465">
                  <c:v>1.890804523416475</c:v>
                </c:pt>
                <c:pt idx="1466">
                  <c:v>1.890406613004035</c:v>
                </c:pt>
                <c:pt idx="1467">
                  <c:v>1.889574000455796</c:v>
                </c:pt>
                <c:pt idx="1468">
                  <c:v>1.889529627337074</c:v>
                </c:pt>
                <c:pt idx="1469">
                  <c:v>1.885173551639967</c:v>
                </c:pt>
                <c:pt idx="1470">
                  <c:v>1.885008801998134</c:v>
                </c:pt>
                <c:pt idx="1471">
                  <c:v>1.884285909218992</c:v>
                </c:pt>
                <c:pt idx="1472">
                  <c:v>1.883671786623266</c:v>
                </c:pt>
                <c:pt idx="1473">
                  <c:v>1.88294185663082</c:v>
                </c:pt>
                <c:pt idx="1474">
                  <c:v>1.882850184301273</c:v>
                </c:pt>
                <c:pt idx="1475">
                  <c:v>1.880800009218122</c:v>
                </c:pt>
                <c:pt idx="1476">
                  <c:v>1.87966016345056</c:v>
                </c:pt>
                <c:pt idx="1477">
                  <c:v>1.879223341836146</c:v>
                </c:pt>
                <c:pt idx="1478">
                  <c:v>1.878522620774447</c:v>
                </c:pt>
                <c:pt idx="1479">
                  <c:v>1.877721618337911</c:v>
                </c:pt>
                <c:pt idx="1480">
                  <c:v>1.877540129062795</c:v>
                </c:pt>
                <c:pt idx="1481">
                  <c:v>1.87329352255393</c:v>
                </c:pt>
                <c:pt idx="1482">
                  <c:v>1.873211236717062</c:v>
                </c:pt>
                <c:pt idx="1483">
                  <c:v>1.8722037364779</c:v>
                </c:pt>
                <c:pt idx="1484">
                  <c:v>1.871696892388586</c:v>
                </c:pt>
                <c:pt idx="1485">
                  <c:v>1.871552957257001</c:v>
                </c:pt>
                <c:pt idx="1486">
                  <c:v>1.871224632667513</c:v>
                </c:pt>
                <c:pt idx="1487">
                  <c:v>1.870790672208953</c:v>
                </c:pt>
                <c:pt idx="1488">
                  <c:v>1.87043639973931</c:v>
                </c:pt>
                <c:pt idx="1489">
                  <c:v>1.87037810537071</c:v>
                </c:pt>
                <c:pt idx="1490">
                  <c:v>1.868563142124363</c:v>
                </c:pt>
                <c:pt idx="1491">
                  <c:v>1.86848280116949</c:v>
                </c:pt>
                <c:pt idx="1492">
                  <c:v>1.867830822955146</c:v>
                </c:pt>
                <c:pt idx="1493">
                  <c:v>1.867001533358637</c:v>
                </c:pt>
                <c:pt idx="1494">
                  <c:v>1.866858893525048</c:v>
                </c:pt>
                <c:pt idx="1495">
                  <c:v>1.866742900463133</c:v>
                </c:pt>
                <c:pt idx="1496">
                  <c:v>1.865952758539141</c:v>
                </c:pt>
                <c:pt idx="1497">
                  <c:v>1.865932292786059</c:v>
                </c:pt>
                <c:pt idx="1498">
                  <c:v>1.86591929897199</c:v>
                </c:pt>
                <c:pt idx="1499">
                  <c:v>1.865217540654267</c:v>
                </c:pt>
                <c:pt idx="1500">
                  <c:v>1.864218119768103</c:v>
                </c:pt>
                <c:pt idx="1501">
                  <c:v>1.864054347484424</c:v>
                </c:pt>
                <c:pt idx="1502">
                  <c:v>1.863925530402071</c:v>
                </c:pt>
                <c:pt idx="1503">
                  <c:v>1.863041272532541</c:v>
                </c:pt>
                <c:pt idx="1504">
                  <c:v>1.86253614401606</c:v>
                </c:pt>
                <c:pt idx="1505">
                  <c:v>1.861160202155184</c:v>
                </c:pt>
                <c:pt idx="1506">
                  <c:v>1.860326440783232</c:v>
                </c:pt>
                <c:pt idx="1507">
                  <c:v>1.857598232113151</c:v>
                </c:pt>
                <c:pt idx="1508">
                  <c:v>1.856644517898195</c:v>
                </c:pt>
                <c:pt idx="1509">
                  <c:v>1.85477928595167</c:v>
                </c:pt>
                <c:pt idx="1510">
                  <c:v>1.854311174750073</c:v>
                </c:pt>
                <c:pt idx="1511">
                  <c:v>1.853407095925969</c:v>
                </c:pt>
                <c:pt idx="1512">
                  <c:v>1.851602523999476</c:v>
                </c:pt>
                <c:pt idx="1513">
                  <c:v>1.851322583095784</c:v>
                </c:pt>
                <c:pt idx="1514">
                  <c:v>1.85064854238354</c:v>
                </c:pt>
                <c:pt idx="1515">
                  <c:v>1.850496396021765</c:v>
                </c:pt>
                <c:pt idx="1516">
                  <c:v>1.850073284529317</c:v>
                </c:pt>
                <c:pt idx="1517">
                  <c:v>1.849001767455811</c:v>
                </c:pt>
                <c:pt idx="1518">
                  <c:v>1.844608817988672</c:v>
                </c:pt>
                <c:pt idx="1519">
                  <c:v>1.843455227027637</c:v>
                </c:pt>
                <c:pt idx="1520">
                  <c:v>1.84185710862946</c:v>
                </c:pt>
                <c:pt idx="1521">
                  <c:v>1.840886635042643</c:v>
                </c:pt>
                <c:pt idx="1522">
                  <c:v>1.839196966624072</c:v>
                </c:pt>
                <c:pt idx="1523">
                  <c:v>1.838582290093764</c:v>
                </c:pt>
                <c:pt idx="1524">
                  <c:v>1.83570924132545</c:v>
                </c:pt>
                <c:pt idx="1525">
                  <c:v>1.835383655513958</c:v>
                </c:pt>
                <c:pt idx="1526">
                  <c:v>1.835357335092004</c:v>
                </c:pt>
                <c:pt idx="1527">
                  <c:v>1.833957497156803</c:v>
                </c:pt>
                <c:pt idx="1528">
                  <c:v>1.833733162785143</c:v>
                </c:pt>
                <c:pt idx="1529">
                  <c:v>1.832993483342652</c:v>
                </c:pt>
                <c:pt idx="1530">
                  <c:v>1.832763531230856</c:v>
                </c:pt>
                <c:pt idx="1531">
                  <c:v>1.83271557952348</c:v>
                </c:pt>
                <c:pt idx="1532">
                  <c:v>1.831410057226041</c:v>
                </c:pt>
                <c:pt idx="1533">
                  <c:v>1.831226024491096</c:v>
                </c:pt>
                <c:pt idx="1534">
                  <c:v>1.831045513132042</c:v>
                </c:pt>
                <c:pt idx="1535">
                  <c:v>1.830970404385967</c:v>
                </c:pt>
                <c:pt idx="1536">
                  <c:v>1.828991675419924</c:v>
                </c:pt>
                <c:pt idx="1537">
                  <c:v>1.827672308975163</c:v>
                </c:pt>
                <c:pt idx="1538">
                  <c:v>1.827546029650301</c:v>
                </c:pt>
                <c:pt idx="1539">
                  <c:v>1.826381196747489</c:v>
                </c:pt>
                <c:pt idx="1540">
                  <c:v>1.826291925005788</c:v>
                </c:pt>
                <c:pt idx="1541">
                  <c:v>1.826170403161723</c:v>
                </c:pt>
                <c:pt idx="1542">
                  <c:v>1.825636745342238</c:v>
                </c:pt>
                <c:pt idx="1543">
                  <c:v>1.82502711724124</c:v>
                </c:pt>
                <c:pt idx="1544">
                  <c:v>1.823681141736064</c:v>
                </c:pt>
                <c:pt idx="1545">
                  <c:v>1.823137269756277</c:v>
                </c:pt>
                <c:pt idx="1546">
                  <c:v>1.821897938129122</c:v>
                </c:pt>
                <c:pt idx="1547">
                  <c:v>1.820433745187101</c:v>
                </c:pt>
                <c:pt idx="1548">
                  <c:v>1.820028108407445</c:v>
                </c:pt>
                <c:pt idx="1549">
                  <c:v>1.81980880026171</c:v>
                </c:pt>
                <c:pt idx="1550">
                  <c:v>1.818847926560081</c:v>
                </c:pt>
                <c:pt idx="1551">
                  <c:v>1.81721863048101</c:v>
                </c:pt>
                <c:pt idx="1552">
                  <c:v>1.815840597142049</c:v>
                </c:pt>
                <c:pt idx="1553">
                  <c:v>1.815076170770593</c:v>
                </c:pt>
                <c:pt idx="1554">
                  <c:v>1.811097453993555</c:v>
                </c:pt>
                <c:pt idx="1555">
                  <c:v>1.811033148005369</c:v>
                </c:pt>
                <c:pt idx="1556">
                  <c:v>1.810880715016201</c:v>
                </c:pt>
                <c:pt idx="1557">
                  <c:v>1.81044255319156</c:v>
                </c:pt>
                <c:pt idx="1558">
                  <c:v>1.809854685694815</c:v>
                </c:pt>
                <c:pt idx="1559">
                  <c:v>1.809378158394029</c:v>
                </c:pt>
                <c:pt idx="1560">
                  <c:v>1.808753111042225</c:v>
                </c:pt>
                <c:pt idx="1561">
                  <c:v>1.808204128727337</c:v>
                </c:pt>
                <c:pt idx="1562">
                  <c:v>1.807851327725622</c:v>
                </c:pt>
                <c:pt idx="1563">
                  <c:v>1.807544391991504</c:v>
                </c:pt>
                <c:pt idx="1564">
                  <c:v>1.80105140037024</c:v>
                </c:pt>
                <c:pt idx="1565">
                  <c:v>1.8007504323599</c:v>
                </c:pt>
                <c:pt idx="1566">
                  <c:v>1.797976245887093</c:v>
                </c:pt>
                <c:pt idx="1567">
                  <c:v>1.797245969641261</c:v>
                </c:pt>
                <c:pt idx="1568">
                  <c:v>1.796839496213993</c:v>
                </c:pt>
                <c:pt idx="1569">
                  <c:v>1.795684534568952</c:v>
                </c:pt>
                <c:pt idx="1570">
                  <c:v>1.793669762322063</c:v>
                </c:pt>
                <c:pt idx="1571">
                  <c:v>1.7934109794207</c:v>
                </c:pt>
                <c:pt idx="1572">
                  <c:v>1.792701003093802</c:v>
                </c:pt>
                <c:pt idx="1573">
                  <c:v>1.79266509801595</c:v>
                </c:pt>
                <c:pt idx="1574">
                  <c:v>1.791344852976077</c:v>
                </c:pt>
                <c:pt idx="1575">
                  <c:v>1.788390726868712</c:v>
                </c:pt>
                <c:pt idx="1576">
                  <c:v>1.788072573481145</c:v>
                </c:pt>
                <c:pt idx="1577">
                  <c:v>1.787391352498645</c:v>
                </c:pt>
                <c:pt idx="1578">
                  <c:v>1.786909795268704</c:v>
                </c:pt>
                <c:pt idx="1579">
                  <c:v>1.786155132498332</c:v>
                </c:pt>
                <c:pt idx="1580">
                  <c:v>1.784277838037793</c:v>
                </c:pt>
                <c:pt idx="1581">
                  <c:v>1.784205752623138</c:v>
                </c:pt>
                <c:pt idx="1582">
                  <c:v>1.784044755251877</c:v>
                </c:pt>
                <c:pt idx="1583">
                  <c:v>1.781108541300667</c:v>
                </c:pt>
                <c:pt idx="1584">
                  <c:v>1.779503832112331</c:v>
                </c:pt>
                <c:pt idx="1585">
                  <c:v>1.778926583709758</c:v>
                </c:pt>
                <c:pt idx="1586">
                  <c:v>1.77861672352625</c:v>
                </c:pt>
                <c:pt idx="1587">
                  <c:v>1.778193898801525</c:v>
                </c:pt>
                <c:pt idx="1588">
                  <c:v>1.776429037399384</c:v>
                </c:pt>
                <c:pt idx="1589">
                  <c:v>1.77231959160813</c:v>
                </c:pt>
                <c:pt idx="1590">
                  <c:v>1.771234782198898</c:v>
                </c:pt>
                <c:pt idx="1591">
                  <c:v>1.771234314107752</c:v>
                </c:pt>
                <c:pt idx="1592">
                  <c:v>1.77093856499709</c:v>
                </c:pt>
                <c:pt idx="1593">
                  <c:v>1.77007731367501</c:v>
                </c:pt>
                <c:pt idx="1594">
                  <c:v>1.770049962709705</c:v>
                </c:pt>
                <c:pt idx="1595">
                  <c:v>1.768907422451662</c:v>
                </c:pt>
                <c:pt idx="1596">
                  <c:v>1.768066756454621</c:v>
                </c:pt>
                <c:pt idx="1597">
                  <c:v>1.76721788535997</c:v>
                </c:pt>
                <c:pt idx="1598">
                  <c:v>1.765682735891763</c:v>
                </c:pt>
                <c:pt idx="1599">
                  <c:v>1.765132675331305</c:v>
                </c:pt>
                <c:pt idx="1600">
                  <c:v>1.763027584172318</c:v>
                </c:pt>
                <c:pt idx="1601">
                  <c:v>1.76232510123859</c:v>
                </c:pt>
                <c:pt idx="1602">
                  <c:v>1.75839036310968</c:v>
                </c:pt>
                <c:pt idx="1603">
                  <c:v>1.758289190234884</c:v>
                </c:pt>
                <c:pt idx="1604">
                  <c:v>1.758207081238133</c:v>
                </c:pt>
                <c:pt idx="1605">
                  <c:v>1.75667108952226</c:v>
                </c:pt>
                <c:pt idx="1606">
                  <c:v>1.755465598137536</c:v>
                </c:pt>
                <c:pt idx="1607">
                  <c:v>1.75441094037798</c:v>
                </c:pt>
                <c:pt idx="1608">
                  <c:v>1.753311487082226</c:v>
                </c:pt>
                <c:pt idx="1609">
                  <c:v>1.753233405195469</c:v>
                </c:pt>
                <c:pt idx="1610">
                  <c:v>1.752447530984087</c:v>
                </c:pt>
                <c:pt idx="1611">
                  <c:v>1.752386702764786</c:v>
                </c:pt>
                <c:pt idx="1612">
                  <c:v>1.752001027305432</c:v>
                </c:pt>
                <c:pt idx="1613">
                  <c:v>1.751258126818911</c:v>
                </c:pt>
                <c:pt idx="1614">
                  <c:v>1.75040749883956</c:v>
                </c:pt>
                <c:pt idx="1615">
                  <c:v>1.749812365356511</c:v>
                </c:pt>
                <c:pt idx="1616">
                  <c:v>1.74977894732446</c:v>
                </c:pt>
                <c:pt idx="1617">
                  <c:v>1.74971432103111</c:v>
                </c:pt>
                <c:pt idx="1618">
                  <c:v>1.748868299738694</c:v>
                </c:pt>
                <c:pt idx="1619">
                  <c:v>1.748278674968276</c:v>
                </c:pt>
                <c:pt idx="1620">
                  <c:v>1.743098613492036</c:v>
                </c:pt>
                <c:pt idx="1621">
                  <c:v>1.740671734056064</c:v>
                </c:pt>
                <c:pt idx="1622">
                  <c:v>1.740489234944836</c:v>
                </c:pt>
                <c:pt idx="1623">
                  <c:v>1.739255115495651</c:v>
                </c:pt>
                <c:pt idx="1624">
                  <c:v>1.739219298636983</c:v>
                </c:pt>
                <c:pt idx="1625">
                  <c:v>1.739130644803605</c:v>
                </c:pt>
                <c:pt idx="1626">
                  <c:v>1.737725899657748</c:v>
                </c:pt>
                <c:pt idx="1627">
                  <c:v>1.737377589772925</c:v>
                </c:pt>
                <c:pt idx="1628">
                  <c:v>1.735983781326406</c:v>
                </c:pt>
                <c:pt idx="1629">
                  <c:v>1.735527271173275</c:v>
                </c:pt>
                <c:pt idx="1630">
                  <c:v>1.734587445456808</c:v>
                </c:pt>
                <c:pt idx="1631">
                  <c:v>1.733706108384553</c:v>
                </c:pt>
                <c:pt idx="1632">
                  <c:v>1.733611648196329</c:v>
                </c:pt>
                <c:pt idx="1633">
                  <c:v>1.732844611437311</c:v>
                </c:pt>
                <c:pt idx="1634">
                  <c:v>1.732571614936307</c:v>
                </c:pt>
                <c:pt idx="1635">
                  <c:v>1.732346218865756</c:v>
                </c:pt>
                <c:pt idx="1636">
                  <c:v>1.731760221760158</c:v>
                </c:pt>
                <c:pt idx="1637">
                  <c:v>1.73131474030757</c:v>
                </c:pt>
                <c:pt idx="1638">
                  <c:v>1.730485009461505</c:v>
                </c:pt>
                <c:pt idx="1639">
                  <c:v>1.730441378866182</c:v>
                </c:pt>
                <c:pt idx="1640">
                  <c:v>1.729830706143768</c:v>
                </c:pt>
                <c:pt idx="1641">
                  <c:v>1.727637092340553</c:v>
                </c:pt>
                <c:pt idx="1642">
                  <c:v>1.727122069193232</c:v>
                </c:pt>
                <c:pt idx="1643">
                  <c:v>1.727034245785647</c:v>
                </c:pt>
                <c:pt idx="1644">
                  <c:v>1.72688798066786</c:v>
                </c:pt>
                <c:pt idx="1645">
                  <c:v>1.726262373473903</c:v>
                </c:pt>
                <c:pt idx="1646">
                  <c:v>1.722172209544927</c:v>
                </c:pt>
                <c:pt idx="1647">
                  <c:v>1.721919145001477</c:v>
                </c:pt>
                <c:pt idx="1648">
                  <c:v>1.7213099113114</c:v>
                </c:pt>
                <c:pt idx="1649">
                  <c:v>1.720712819644818</c:v>
                </c:pt>
                <c:pt idx="1650">
                  <c:v>1.7203286685317</c:v>
                </c:pt>
                <c:pt idx="1651">
                  <c:v>1.720221257489026</c:v>
                </c:pt>
                <c:pt idx="1652">
                  <c:v>1.719818856315932</c:v>
                </c:pt>
                <c:pt idx="1653">
                  <c:v>1.719312647566833</c:v>
                </c:pt>
                <c:pt idx="1654">
                  <c:v>1.718968343511475</c:v>
                </c:pt>
                <c:pt idx="1655">
                  <c:v>1.717236980212227</c:v>
                </c:pt>
                <c:pt idx="1656">
                  <c:v>1.717207412960713</c:v>
                </c:pt>
                <c:pt idx="1657">
                  <c:v>1.716230511341114</c:v>
                </c:pt>
                <c:pt idx="1658">
                  <c:v>1.716209261975312</c:v>
                </c:pt>
                <c:pt idx="1659">
                  <c:v>1.715345102538472</c:v>
                </c:pt>
                <c:pt idx="1660">
                  <c:v>1.714153970949296</c:v>
                </c:pt>
                <c:pt idx="1661">
                  <c:v>1.71351912228436</c:v>
                </c:pt>
                <c:pt idx="1662">
                  <c:v>1.712439750933949</c:v>
                </c:pt>
                <c:pt idx="1663">
                  <c:v>1.71123013148038</c:v>
                </c:pt>
                <c:pt idx="1664">
                  <c:v>1.708765399640257</c:v>
                </c:pt>
                <c:pt idx="1665">
                  <c:v>1.708528867479505</c:v>
                </c:pt>
                <c:pt idx="1666">
                  <c:v>1.708459860436345</c:v>
                </c:pt>
                <c:pt idx="1667">
                  <c:v>1.707952695097133</c:v>
                </c:pt>
                <c:pt idx="1668">
                  <c:v>1.706315616648528</c:v>
                </c:pt>
                <c:pt idx="1669">
                  <c:v>1.70628147251094</c:v>
                </c:pt>
                <c:pt idx="1670">
                  <c:v>1.703434208260535</c:v>
                </c:pt>
                <c:pt idx="1671">
                  <c:v>1.702926301675613</c:v>
                </c:pt>
                <c:pt idx="1672">
                  <c:v>1.701504956078085</c:v>
                </c:pt>
                <c:pt idx="1673">
                  <c:v>1.700669770093378</c:v>
                </c:pt>
                <c:pt idx="1674">
                  <c:v>1.700209415870254</c:v>
                </c:pt>
                <c:pt idx="1675">
                  <c:v>1.699020104719601</c:v>
                </c:pt>
                <c:pt idx="1676">
                  <c:v>1.69792036158176</c:v>
                </c:pt>
                <c:pt idx="1677">
                  <c:v>1.697689761298643</c:v>
                </c:pt>
                <c:pt idx="1678">
                  <c:v>1.697688007181331</c:v>
                </c:pt>
                <c:pt idx="1679">
                  <c:v>1.697318442503274</c:v>
                </c:pt>
                <c:pt idx="1680">
                  <c:v>1.696440832129199</c:v>
                </c:pt>
                <c:pt idx="1681">
                  <c:v>1.6949874128805</c:v>
                </c:pt>
                <c:pt idx="1682">
                  <c:v>1.69477101723249</c:v>
                </c:pt>
                <c:pt idx="1683">
                  <c:v>1.694283690030007</c:v>
                </c:pt>
                <c:pt idx="1684">
                  <c:v>1.693832895306808</c:v>
                </c:pt>
                <c:pt idx="1685">
                  <c:v>1.693120923503056</c:v>
                </c:pt>
                <c:pt idx="1686">
                  <c:v>1.692544149602477</c:v>
                </c:pt>
                <c:pt idx="1687">
                  <c:v>1.692015703913131</c:v>
                </c:pt>
                <c:pt idx="1688">
                  <c:v>1.6919298008808</c:v>
                </c:pt>
                <c:pt idx="1689">
                  <c:v>1.691012511748793</c:v>
                </c:pt>
                <c:pt idx="1690">
                  <c:v>1.69056525852574</c:v>
                </c:pt>
                <c:pt idx="1691">
                  <c:v>1.689970115364175</c:v>
                </c:pt>
                <c:pt idx="1692">
                  <c:v>1.689620314201406</c:v>
                </c:pt>
                <c:pt idx="1693">
                  <c:v>1.689322439441071</c:v>
                </c:pt>
                <c:pt idx="1694">
                  <c:v>1.688986910477363</c:v>
                </c:pt>
                <c:pt idx="1695">
                  <c:v>1.688541714337066</c:v>
                </c:pt>
                <c:pt idx="1696">
                  <c:v>1.688357441081881</c:v>
                </c:pt>
                <c:pt idx="1697">
                  <c:v>1.68776937143051</c:v>
                </c:pt>
                <c:pt idx="1698">
                  <c:v>1.687623321786944</c:v>
                </c:pt>
                <c:pt idx="1699">
                  <c:v>1.687545381857535</c:v>
                </c:pt>
                <c:pt idx="1700">
                  <c:v>1.684660052005729</c:v>
                </c:pt>
                <c:pt idx="1701">
                  <c:v>1.684182763299206</c:v>
                </c:pt>
                <c:pt idx="1702">
                  <c:v>1.683565898422291</c:v>
                </c:pt>
                <c:pt idx="1703">
                  <c:v>1.683444608825776</c:v>
                </c:pt>
                <c:pt idx="1704">
                  <c:v>1.680248447627773</c:v>
                </c:pt>
                <c:pt idx="1705">
                  <c:v>1.677457278182745</c:v>
                </c:pt>
                <c:pt idx="1706">
                  <c:v>1.676470114581671</c:v>
                </c:pt>
                <c:pt idx="1707">
                  <c:v>1.676262272771535</c:v>
                </c:pt>
                <c:pt idx="1708">
                  <c:v>1.675921579313038</c:v>
                </c:pt>
                <c:pt idx="1709">
                  <c:v>1.674964008517793</c:v>
                </c:pt>
                <c:pt idx="1710">
                  <c:v>1.674670127638986</c:v>
                </c:pt>
                <c:pt idx="1711">
                  <c:v>1.67442316044877</c:v>
                </c:pt>
                <c:pt idx="1712">
                  <c:v>1.673853782374366</c:v>
                </c:pt>
                <c:pt idx="1713">
                  <c:v>1.67335287332523</c:v>
                </c:pt>
                <c:pt idx="1714">
                  <c:v>1.669278381567875</c:v>
                </c:pt>
                <c:pt idx="1715">
                  <c:v>1.669256946771047</c:v>
                </c:pt>
                <c:pt idx="1716">
                  <c:v>1.668709698232836</c:v>
                </c:pt>
                <c:pt idx="1717">
                  <c:v>1.66760234159727</c:v>
                </c:pt>
                <c:pt idx="1718">
                  <c:v>1.667079726169648</c:v>
                </c:pt>
                <c:pt idx="1719">
                  <c:v>1.66682550430221</c:v>
                </c:pt>
                <c:pt idx="1720">
                  <c:v>1.666238726587205</c:v>
                </c:pt>
                <c:pt idx="1721">
                  <c:v>1.664578235280203</c:v>
                </c:pt>
                <c:pt idx="1722">
                  <c:v>1.664185845977508</c:v>
                </c:pt>
                <c:pt idx="1723">
                  <c:v>1.664040894638095</c:v>
                </c:pt>
                <c:pt idx="1724">
                  <c:v>1.663176151993031</c:v>
                </c:pt>
                <c:pt idx="1725">
                  <c:v>1.662731127282004</c:v>
                </c:pt>
                <c:pt idx="1726">
                  <c:v>1.662339003486463</c:v>
                </c:pt>
                <c:pt idx="1727">
                  <c:v>1.661642701699535</c:v>
                </c:pt>
                <c:pt idx="1728">
                  <c:v>1.661199309915076</c:v>
                </c:pt>
                <c:pt idx="1729">
                  <c:v>1.660868852514181</c:v>
                </c:pt>
                <c:pt idx="1730">
                  <c:v>1.659012517848271</c:v>
                </c:pt>
                <c:pt idx="1731">
                  <c:v>1.658421427744123</c:v>
                </c:pt>
                <c:pt idx="1732">
                  <c:v>1.656874258650261</c:v>
                </c:pt>
                <c:pt idx="1733">
                  <c:v>1.656669340945359</c:v>
                </c:pt>
                <c:pt idx="1734">
                  <c:v>1.656384770581332</c:v>
                </c:pt>
                <c:pt idx="1735">
                  <c:v>1.655932130381825</c:v>
                </c:pt>
                <c:pt idx="1736">
                  <c:v>1.655814599459999</c:v>
                </c:pt>
                <c:pt idx="1737">
                  <c:v>1.655515293405018</c:v>
                </c:pt>
                <c:pt idx="1738">
                  <c:v>1.65544254584099</c:v>
                </c:pt>
                <c:pt idx="1739">
                  <c:v>1.652621972363303</c:v>
                </c:pt>
                <c:pt idx="1740">
                  <c:v>1.65176834163556</c:v>
                </c:pt>
                <c:pt idx="1741">
                  <c:v>1.651658890094791</c:v>
                </c:pt>
                <c:pt idx="1742">
                  <c:v>1.650859660741844</c:v>
                </c:pt>
                <c:pt idx="1743">
                  <c:v>1.650755178288591</c:v>
                </c:pt>
                <c:pt idx="1744">
                  <c:v>1.649548293679813</c:v>
                </c:pt>
                <c:pt idx="1745">
                  <c:v>1.64901014039909</c:v>
                </c:pt>
                <c:pt idx="1746">
                  <c:v>1.647673630035463</c:v>
                </c:pt>
                <c:pt idx="1747">
                  <c:v>1.647637582548496</c:v>
                </c:pt>
                <c:pt idx="1748">
                  <c:v>1.64543714418203</c:v>
                </c:pt>
                <c:pt idx="1749">
                  <c:v>1.64211319087908</c:v>
                </c:pt>
                <c:pt idx="1750">
                  <c:v>1.64169956308463</c:v>
                </c:pt>
                <c:pt idx="1751">
                  <c:v>1.641385680491151</c:v>
                </c:pt>
                <c:pt idx="1752">
                  <c:v>1.640580357470715</c:v>
                </c:pt>
                <c:pt idx="1753">
                  <c:v>1.640355976318758</c:v>
                </c:pt>
                <c:pt idx="1754">
                  <c:v>1.639358271849258</c:v>
                </c:pt>
                <c:pt idx="1755">
                  <c:v>1.639088898923451</c:v>
                </c:pt>
                <c:pt idx="1756">
                  <c:v>1.637577878279793</c:v>
                </c:pt>
                <c:pt idx="1757">
                  <c:v>1.637393683480473</c:v>
                </c:pt>
                <c:pt idx="1758">
                  <c:v>1.6368189909453</c:v>
                </c:pt>
                <c:pt idx="1759">
                  <c:v>1.636522049407296</c:v>
                </c:pt>
                <c:pt idx="1760">
                  <c:v>1.636489235792172</c:v>
                </c:pt>
                <c:pt idx="1761">
                  <c:v>1.635915461562016</c:v>
                </c:pt>
                <c:pt idx="1762">
                  <c:v>1.632319411462878</c:v>
                </c:pt>
                <c:pt idx="1763">
                  <c:v>1.631990871140311</c:v>
                </c:pt>
                <c:pt idx="1764">
                  <c:v>1.631675174506997</c:v>
                </c:pt>
                <c:pt idx="1765">
                  <c:v>1.630576149988828</c:v>
                </c:pt>
                <c:pt idx="1766">
                  <c:v>1.630402237447103</c:v>
                </c:pt>
                <c:pt idx="1767">
                  <c:v>1.630399236139691</c:v>
                </c:pt>
                <c:pt idx="1768">
                  <c:v>1.626148857462523</c:v>
                </c:pt>
                <c:pt idx="1769">
                  <c:v>1.62587524138089</c:v>
                </c:pt>
                <c:pt idx="1770">
                  <c:v>1.625491112913569</c:v>
                </c:pt>
                <c:pt idx="1771">
                  <c:v>1.622354667923976</c:v>
                </c:pt>
                <c:pt idx="1772">
                  <c:v>1.621738389840482</c:v>
                </c:pt>
                <c:pt idx="1773">
                  <c:v>1.621696453617317</c:v>
                </c:pt>
                <c:pt idx="1774">
                  <c:v>1.62139094202706</c:v>
                </c:pt>
                <c:pt idx="1775">
                  <c:v>1.61993587092938</c:v>
                </c:pt>
                <c:pt idx="1776">
                  <c:v>1.619402896230967</c:v>
                </c:pt>
                <c:pt idx="1777">
                  <c:v>1.619132002800132</c:v>
                </c:pt>
                <c:pt idx="1778">
                  <c:v>1.618213325252364</c:v>
                </c:pt>
                <c:pt idx="1779">
                  <c:v>1.617883926434116</c:v>
                </c:pt>
                <c:pt idx="1780">
                  <c:v>1.617797794912693</c:v>
                </c:pt>
                <c:pt idx="1781">
                  <c:v>1.61722142602582</c:v>
                </c:pt>
                <c:pt idx="1782">
                  <c:v>1.616061598764447</c:v>
                </c:pt>
                <c:pt idx="1783">
                  <c:v>1.615682484238298</c:v>
                </c:pt>
                <c:pt idx="1784">
                  <c:v>1.615331375904337</c:v>
                </c:pt>
                <c:pt idx="1785">
                  <c:v>1.614389557541241</c:v>
                </c:pt>
                <c:pt idx="1786">
                  <c:v>1.61292647742579</c:v>
                </c:pt>
                <c:pt idx="1787">
                  <c:v>1.612907390565814</c:v>
                </c:pt>
                <c:pt idx="1788">
                  <c:v>1.612114635733518</c:v>
                </c:pt>
                <c:pt idx="1789">
                  <c:v>1.61102012108224</c:v>
                </c:pt>
                <c:pt idx="1790">
                  <c:v>1.610410101274464</c:v>
                </c:pt>
                <c:pt idx="1791">
                  <c:v>1.608922245321618</c:v>
                </c:pt>
                <c:pt idx="1792">
                  <c:v>1.608353649145384</c:v>
                </c:pt>
                <c:pt idx="1793">
                  <c:v>1.607357893404721</c:v>
                </c:pt>
                <c:pt idx="1794">
                  <c:v>1.607088560945754</c:v>
                </c:pt>
                <c:pt idx="1795">
                  <c:v>1.606508517424723</c:v>
                </c:pt>
                <c:pt idx="1796">
                  <c:v>1.606281932614346</c:v>
                </c:pt>
                <c:pt idx="1797">
                  <c:v>1.605910649999127</c:v>
                </c:pt>
                <c:pt idx="1798">
                  <c:v>1.604094143132027</c:v>
                </c:pt>
                <c:pt idx="1799">
                  <c:v>1.603722034021587</c:v>
                </c:pt>
                <c:pt idx="1800">
                  <c:v>1.603316212850847</c:v>
                </c:pt>
                <c:pt idx="1801">
                  <c:v>1.603268231256335</c:v>
                </c:pt>
                <c:pt idx="1802">
                  <c:v>1.602943528949938</c:v>
                </c:pt>
                <c:pt idx="1803">
                  <c:v>1.602923620272944</c:v>
                </c:pt>
                <c:pt idx="1804">
                  <c:v>1.602511230526693</c:v>
                </c:pt>
                <c:pt idx="1805">
                  <c:v>1.602394013969304</c:v>
                </c:pt>
                <c:pt idx="1806">
                  <c:v>1.600314094322024</c:v>
                </c:pt>
                <c:pt idx="1807">
                  <c:v>1.599650945380406</c:v>
                </c:pt>
                <c:pt idx="1808">
                  <c:v>1.599536609161982</c:v>
                </c:pt>
                <c:pt idx="1809">
                  <c:v>1.598513501923806</c:v>
                </c:pt>
                <c:pt idx="1810">
                  <c:v>1.597652618723848</c:v>
                </c:pt>
                <c:pt idx="1811">
                  <c:v>1.596535025410324</c:v>
                </c:pt>
                <c:pt idx="1812">
                  <c:v>1.595861739945582</c:v>
                </c:pt>
                <c:pt idx="1813">
                  <c:v>1.595109022934424</c:v>
                </c:pt>
                <c:pt idx="1814">
                  <c:v>1.594975661286308</c:v>
                </c:pt>
                <c:pt idx="1815">
                  <c:v>1.594476453494133</c:v>
                </c:pt>
                <c:pt idx="1816">
                  <c:v>1.594271193963928</c:v>
                </c:pt>
                <c:pt idx="1817">
                  <c:v>1.593075875333034</c:v>
                </c:pt>
                <c:pt idx="1818">
                  <c:v>1.592512600091193</c:v>
                </c:pt>
                <c:pt idx="1819">
                  <c:v>1.58913538038873</c:v>
                </c:pt>
                <c:pt idx="1820">
                  <c:v>1.588198378687432</c:v>
                </c:pt>
                <c:pt idx="1821">
                  <c:v>1.587914034337025</c:v>
                </c:pt>
                <c:pt idx="1822">
                  <c:v>1.587413716721731</c:v>
                </c:pt>
                <c:pt idx="1823">
                  <c:v>1.585415093693326</c:v>
                </c:pt>
                <c:pt idx="1824">
                  <c:v>1.584753404140175</c:v>
                </c:pt>
                <c:pt idx="1825">
                  <c:v>1.584727070838421</c:v>
                </c:pt>
                <c:pt idx="1826">
                  <c:v>1.583116147389498</c:v>
                </c:pt>
                <c:pt idx="1827">
                  <c:v>1.582150065276195</c:v>
                </c:pt>
                <c:pt idx="1828">
                  <c:v>1.581315316696924</c:v>
                </c:pt>
                <c:pt idx="1829">
                  <c:v>1.580931458088918</c:v>
                </c:pt>
                <c:pt idx="1830">
                  <c:v>1.580602756396062</c:v>
                </c:pt>
                <c:pt idx="1831">
                  <c:v>1.580102724274596</c:v>
                </c:pt>
                <c:pt idx="1832">
                  <c:v>1.580042738284956</c:v>
                </c:pt>
                <c:pt idx="1833">
                  <c:v>1.578690253557902</c:v>
                </c:pt>
                <c:pt idx="1834">
                  <c:v>1.57810736506766</c:v>
                </c:pt>
                <c:pt idx="1835">
                  <c:v>1.576228154919137</c:v>
                </c:pt>
                <c:pt idx="1836">
                  <c:v>1.574086522399871</c:v>
                </c:pt>
                <c:pt idx="1837">
                  <c:v>1.57381397433942</c:v>
                </c:pt>
                <c:pt idx="1838">
                  <c:v>1.572786215895056</c:v>
                </c:pt>
                <c:pt idx="1839">
                  <c:v>1.572507603971348</c:v>
                </c:pt>
                <c:pt idx="1840">
                  <c:v>1.57097761088174</c:v>
                </c:pt>
                <c:pt idx="1841">
                  <c:v>1.567594447914137</c:v>
                </c:pt>
                <c:pt idx="1842">
                  <c:v>1.56616972641843</c:v>
                </c:pt>
                <c:pt idx="1843">
                  <c:v>1.564745805124205</c:v>
                </c:pt>
                <c:pt idx="1844">
                  <c:v>1.563796095644307</c:v>
                </c:pt>
                <c:pt idx="1845">
                  <c:v>1.563419797134269</c:v>
                </c:pt>
                <c:pt idx="1846">
                  <c:v>1.563196185418054</c:v>
                </c:pt>
                <c:pt idx="1847">
                  <c:v>1.563007949820551</c:v>
                </c:pt>
                <c:pt idx="1848">
                  <c:v>1.56101365213984</c:v>
                </c:pt>
                <c:pt idx="1849">
                  <c:v>1.560804323335973</c:v>
                </c:pt>
                <c:pt idx="1850">
                  <c:v>1.560616121836308</c:v>
                </c:pt>
                <c:pt idx="1851">
                  <c:v>1.560567841293724</c:v>
                </c:pt>
                <c:pt idx="1852">
                  <c:v>1.55853792296668</c:v>
                </c:pt>
                <c:pt idx="1853">
                  <c:v>1.557079229348982</c:v>
                </c:pt>
                <c:pt idx="1854">
                  <c:v>1.556445139430277</c:v>
                </c:pt>
                <c:pt idx="1855">
                  <c:v>1.555952039934085</c:v>
                </c:pt>
                <c:pt idx="1856">
                  <c:v>1.553971756387399</c:v>
                </c:pt>
                <c:pt idx="1857">
                  <c:v>1.553055049481967</c:v>
                </c:pt>
                <c:pt idx="1858">
                  <c:v>1.552125967408245</c:v>
                </c:pt>
                <c:pt idx="1859">
                  <c:v>1.549448195476179</c:v>
                </c:pt>
                <c:pt idx="1860">
                  <c:v>1.547035513414511</c:v>
                </c:pt>
                <c:pt idx="1861">
                  <c:v>1.546678442162838</c:v>
                </c:pt>
                <c:pt idx="1862">
                  <c:v>1.546550996386953</c:v>
                </c:pt>
                <c:pt idx="1863">
                  <c:v>1.543439291049715</c:v>
                </c:pt>
                <c:pt idx="1864">
                  <c:v>1.543346962553437</c:v>
                </c:pt>
                <c:pt idx="1865">
                  <c:v>1.542096890831088</c:v>
                </c:pt>
                <c:pt idx="1866">
                  <c:v>1.541893469126036</c:v>
                </c:pt>
                <c:pt idx="1867">
                  <c:v>1.540138184180047</c:v>
                </c:pt>
                <c:pt idx="1868">
                  <c:v>1.537844431004879</c:v>
                </c:pt>
                <c:pt idx="1869">
                  <c:v>1.537802738323806</c:v>
                </c:pt>
                <c:pt idx="1870">
                  <c:v>1.537679429067987</c:v>
                </c:pt>
                <c:pt idx="1871">
                  <c:v>1.537451259702208</c:v>
                </c:pt>
                <c:pt idx="1872">
                  <c:v>1.536847304280464</c:v>
                </c:pt>
                <c:pt idx="1873">
                  <c:v>1.536442311506524</c:v>
                </c:pt>
                <c:pt idx="1874">
                  <c:v>1.536052926210011</c:v>
                </c:pt>
                <c:pt idx="1875">
                  <c:v>1.535795087939269</c:v>
                </c:pt>
                <c:pt idx="1876">
                  <c:v>1.535769125814433</c:v>
                </c:pt>
                <c:pt idx="1877">
                  <c:v>1.535278515234607</c:v>
                </c:pt>
                <c:pt idx="1878">
                  <c:v>1.534191444128274</c:v>
                </c:pt>
                <c:pt idx="1879">
                  <c:v>1.533664039051298</c:v>
                </c:pt>
                <c:pt idx="1880">
                  <c:v>1.532132353734167</c:v>
                </c:pt>
                <c:pt idx="1881">
                  <c:v>1.532045449087653</c:v>
                </c:pt>
                <c:pt idx="1882">
                  <c:v>1.531324087017897</c:v>
                </c:pt>
                <c:pt idx="1883">
                  <c:v>1.531101842803017</c:v>
                </c:pt>
                <c:pt idx="1884">
                  <c:v>1.530874915808661</c:v>
                </c:pt>
                <c:pt idx="1885">
                  <c:v>1.530232299552045</c:v>
                </c:pt>
                <c:pt idx="1886">
                  <c:v>1.529780380725941</c:v>
                </c:pt>
                <c:pt idx="1887">
                  <c:v>1.529676314470018</c:v>
                </c:pt>
                <c:pt idx="1888">
                  <c:v>1.527894944089146</c:v>
                </c:pt>
                <c:pt idx="1889">
                  <c:v>1.527650288188969</c:v>
                </c:pt>
                <c:pt idx="1890">
                  <c:v>1.526619631326866</c:v>
                </c:pt>
                <c:pt idx="1891">
                  <c:v>1.525721533732505</c:v>
                </c:pt>
                <c:pt idx="1892">
                  <c:v>1.525328490284789</c:v>
                </c:pt>
                <c:pt idx="1893">
                  <c:v>1.525125205935599</c:v>
                </c:pt>
                <c:pt idx="1894">
                  <c:v>1.52507089659375</c:v>
                </c:pt>
                <c:pt idx="1895">
                  <c:v>1.524789007465348</c:v>
                </c:pt>
                <c:pt idx="1896">
                  <c:v>1.523877811462381</c:v>
                </c:pt>
                <c:pt idx="1897">
                  <c:v>1.523724410218594</c:v>
                </c:pt>
                <c:pt idx="1898">
                  <c:v>1.52314039829275</c:v>
                </c:pt>
                <c:pt idx="1899">
                  <c:v>1.522235948382447</c:v>
                </c:pt>
                <c:pt idx="1900">
                  <c:v>1.52061703249783</c:v>
                </c:pt>
                <c:pt idx="1901">
                  <c:v>1.520414609056037</c:v>
                </c:pt>
                <c:pt idx="1902">
                  <c:v>1.519922164998782</c:v>
                </c:pt>
                <c:pt idx="1903">
                  <c:v>1.519841490288904</c:v>
                </c:pt>
                <c:pt idx="1904">
                  <c:v>1.519790290085083</c:v>
                </c:pt>
                <c:pt idx="1905">
                  <c:v>1.519340967767976</c:v>
                </c:pt>
                <c:pt idx="1906">
                  <c:v>1.518829575682257</c:v>
                </c:pt>
                <c:pt idx="1907">
                  <c:v>1.516665026814931</c:v>
                </c:pt>
                <c:pt idx="1908">
                  <c:v>1.515216083605507</c:v>
                </c:pt>
                <c:pt idx="1909">
                  <c:v>1.51497017774969</c:v>
                </c:pt>
                <c:pt idx="1910">
                  <c:v>1.514357307279167</c:v>
                </c:pt>
                <c:pt idx="1911">
                  <c:v>1.514137399522331</c:v>
                </c:pt>
                <c:pt idx="1912">
                  <c:v>1.513554937664898</c:v>
                </c:pt>
                <c:pt idx="1913">
                  <c:v>1.511559427283203</c:v>
                </c:pt>
                <c:pt idx="1914">
                  <c:v>1.511492726359321</c:v>
                </c:pt>
                <c:pt idx="1915">
                  <c:v>1.511333947379626</c:v>
                </c:pt>
                <c:pt idx="1916">
                  <c:v>1.510625707950576</c:v>
                </c:pt>
                <c:pt idx="1917">
                  <c:v>1.508822239672696</c:v>
                </c:pt>
                <c:pt idx="1918">
                  <c:v>1.508815215831444</c:v>
                </c:pt>
                <c:pt idx="1919">
                  <c:v>1.50875356389374</c:v>
                </c:pt>
                <c:pt idx="1920">
                  <c:v>1.508726356040775</c:v>
                </c:pt>
                <c:pt idx="1921">
                  <c:v>1.508725146245699</c:v>
                </c:pt>
                <c:pt idx="1922">
                  <c:v>1.50820784838898</c:v>
                </c:pt>
                <c:pt idx="1923">
                  <c:v>1.507936117783315</c:v>
                </c:pt>
                <c:pt idx="1924">
                  <c:v>1.507341053663825</c:v>
                </c:pt>
                <c:pt idx="1925">
                  <c:v>1.50584627922829</c:v>
                </c:pt>
                <c:pt idx="1926">
                  <c:v>1.505560096128587</c:v>
                </c:pt>
                <c:pt idx="1927">
                  <c:v>1.503535412186509</c:v>
                </c:pt>
                <c:pt idx="1928">
                  <c:v>1.503378730990245</c:v>
                </c:pt>
                <c:pt idx="1929">
                  <c:v>1.503103328905354</c:v>
                </c:pt>
                <c:pt idx="1930">
                  <c:v>1.502478500796431</c:v>
                </c:pt>
                <c:pt idx="1931">
                  <c:v>1.501297267408462</c:v>
                </c:pt>
                <c:pt idx="1932">
                  <c:v>1.501148197070765</c:v>
                </c:pt>
                <c:pt idx="1933">
                  <c:v>1.500393852137486</c:v>
                </c:pt>
                <c:pt idx="1934">
                  <c:v>1.500362694817645</c:v>
                </c:pt>
                <c:pt idx="1935">
                  <c:v>1.49973309931179</c:v>
                </c:pt>
                <c:pt idx="1936">
                  <c:v>1.49784614272594</c:v>
                </c:pt>
                <c:pt idx="1937">
                  <c:v>1.496435625941971</c:v>
                </c:pt>
                <c:pt idx="1938">
                  <c:v>1.49626760202065</c:v>
                </c:pt>
                <c:pt idx="1939">
                  <c:v>1.49622953280628</c:v>
                </c:pt>
                <c:pt idx="1940">
                  <c:v>1.494188454369616</c:v>
                </c:pt>
                <c:pt idx="1941">
                  <c:v>1.494162135703407</c:v>
                </c:pt>
                <c:pt idx="1942">
                  <c:v>1.492913650496366</c:v>
                </c:pt>
                <c:pt idx="1943">
                  <c:v>1.4923500799757</c:v>
                </c:pt>
                <c:pt idx="1944">
                  <c:v>1.49208125417123</c:v>
                </c:pt>
                <c:pt idx="1945">
                  <c:v>1.491178866450388</c:v>
                </c:pt>
                <c:pt idx="1946">
                  <c:v>1.489999511477635</c:v>
                </c:pt>
                <c:pt idx="1947">
                  <c:v>1.4895255559269</c:v>
                </c:pt>
                <c:pt idx="1948">
                  <c:v>1.489113950518767</c:v>
                </c:pt>
                <c:pt idx="1949">
                  <c:v>1.488667988203611</c:v>
                </c:pt>
                <c:pt idx="1950">
                  <c:v>1.48696871542599</c:v>
                </c:pt>
                <c:pt idx="1951">
                  <c:v>1.485300005725859</c:v>
                </c:pt>
                <c:pt idx="1952">
                  <c:v>1.484410653235134</c:v>
                </c:pt>
                <c:pt idx="1953">
                  <c:v>1.482496813924511</c:v>
                </c:pt>
                <c:pt idx="1954">
                  <c:v>1.48214353711843</c:v>
                </c:pt>
                <c:pt idx="1955">
                  <c:v>1.48182967438737</c:v>
                </c:pt>
                <c:pt idx="1956">
                  <c:v>1.481699837267564</c:v>
                </c:pt>
                <c:pt idx="1957">
                  <c:v>1.481512083668803</c:v>
                </c:pt>
                <c:pt idx="1958">
                  <c:v>1.481397977239194</c:v>
                </c:pt>
                <c:pt idx="1959">
                  <c:v>1.481388900233974</c:v>
                </c:pt>
                <c:pt idx="1960">
                  <c:v>1.480918286869658</c:v>
                </c:pt>
                <c:pt idx="1961">
                  <c:v>1.48075852511866</c:v>
                </c:pt>
                <c:pt idx="1962">
                  <c:v>1.48025312935641</c:v>
                </c:pt>
                <c:pt idx="1963">
                  <c:v>1.479094939985932</c:v>
                </c:pt>
                <c:pt idx="1964">
                  <c:v>1.478641956310905</c:v>
                </c:pt>
                <c:pt idx="1965">
                  <c:v>1.478228526590733</c:v>
                </c:pt>
                <c:pt idx="1966">
                  <c:v>1.47796685150037</c:v>
                </c:pt>
                <c:pt idx="1967">
                  <c:v>1.477816608618365</c:v>
                </c:pt>
                <c:pt idx="1968">
                  <c:v>1.477612120815391</c:v>
                </c:pt>
                <c:pt idx="1969">
                  <c:v>1.476729902612256</c:v>
                </c:pt>
                <c:pt idx="1970">
                  <c:v>1.476635843572057</c:v>
                </c:pt>
                <c:pt idx="1971">
                  <c:v>1.476348661456631</c:v>
                </c:pt>
                <c:pt idx="1972">
                  <c:v>1.475164329796766</c:v>
                </c:pt>
                <c:pt idx="1973">
                  <c:v>1.475163096589857</c:v>
                </c:pt>
                <c:pt idx="1974">
                  <c:v>1.473398894748148</c:v>
                </c:pt>
                <c:pt idx="1975">
                  <c:v>1.47294789084967</c:v>
                </c:pt>
                <c:pt idx="1976">
                  <c:v>1.472378573755482</c:v>
                </c:pt>
                <c:pt idx="1977">
                  <c:v>1.472197862713805</c:v>
                </c:pt>
                <c:pt idx="1978">
                  <c:v>1.469570319909897</c:v>
                </c:pt>
                <c:pt idx="1979">
                  <c:v>1.469221842935604</c:v>
                </c:pt>
                <c:pt idx="1980">
                  <c:v>1.467524638630681</c:v>
                </c:pt>
                <c:pt idx="1981">
                  <c:v>1.466996988679944</c:v>
                </c:pt>
                <c:pt idx="1982">
                  <c:v>1.466895947380828</c:v>
                </c:pt>
                <c:pt idx="1983">
                  <c:v>1.466788164681988</c:v>
                </c:pt>
                <c:pt idx="1984">
                  <c:v>1.466505922528236</c:v>
                </c:pt>
                <c:pt idx="1985">
                  <c:v>1.46550645475139</c:v>
                </c:pt>
                <c:pt idx="1986">
                  <c:v>1.464793225497072</c:v>
                </c:pt>
                <c:pt idx="1987">
                  <c:v>1.464619530932136</c:v>
                </c:pt>
                <c:pt idx="1988">
                  <c:v>1.462225513436775</c:v>
                </c:pt>
                <c:pt idx="1989">
                  <c:v>1.46188913667004</c:v>
                </c:pt>
                <c:pt idx="1990">
                  <c:v>1.46175305828327</c:v>
                </c:pt>
                <c:pt idx="1991">
                  <c:v>1.459362118203495</c:v>
                </c:pt>
                <c:pt idx="1992">
                  <c:v>1.459066827826286</c:v>
                </c:pt>
                <c:pt idx="1993">
                  <c:v>1.458570572710545</c:v>
                </c:pt>
                <c:pt idx="1994">
                  <c:v>1.455995772298181</c:v>
                </c:pt>
                <c:pt idx="1995">
                  <c:v>1.455391648938636</c:v>
                </c:pt>
                <c:pt idx="1996">
                  <c:v>1.454785141394592</c:v>
                </c:pt>
                <c:pt idx="1997">
                  <c:v>1.454514030778858</c:v>
                </c:pt>
                <c:pt idx="1998">
                  <c:v>1.453938733319003</c:v>
                </c:pt>
                <c:pt idx="1999">
                  <c:v>1.453660455174341</c:v>
                </c:pt>
                <c:pt idx="2000">
                  <c:v>1.453018637275794</c:v>
                </c:pt>
                <c:pt idx="2001">
                  <c:v>1.452648019266134</c:v>
                </c:pt>
                <c:pt idx="2002">
                  <c:v>1.452351497247772</c:v>
                </c:pt>
                <c:pt idx="2003">
                  <c:v>1.451426993397044</c:v>
                </c:pt>
                <c:pt idx="2004">
                  <c:v>1.450242247616232</c:v>
                </c:pt>
                <c:pt idx="2005">
                  <c:v>1.449867420999057</c:v>
                </c:pt>
                <c:pt idx="2006">
                  <c:v>1.449454405938925</c:v>
                </c:pt>
                <c:pt idx="2007">
                  <c:v>1.449380626232333</c:v>
                </c:pt>
                <c:pt idx="2008">
                  <c:v>1.448939920576558</c:v>
                </c:pt>
                <c:pt idx="2009">
                  <c:v>1.448633820139624</c:v>
                </c:pt>
                <c:pt idx="2010">
                  <c:v>1.447665737696941</c:v>
                </c:pt>
                <c:pt idx="2011">
                  <c:v>1.447570350642451</c:v>
                </c:pt>
                <c:pt idx="2012">
                  <c:v>1.447146065467173</c:v>
                </c:pt>
                <c:pt idx="2013">
                  <c:v>1.446185529212921</c:v>
                </c:pt>
                <c:pt idx="2014">
                  <c:v>1.445680540273284</c:v>
                </c:pt>
                <c:pt idx="2015">
                  <c:v>1.444795228840408</c:v>
                </c:pt>
                <c:pt idx="2016">
                  <c:v>1.444692703497678</c:v>
                </c:pt>
                <c:pt idx="2017">
                  <c:v>1.443857917900401</c:v>
                </c:pt>
                <c:pt idx="2018">
                  <c:v>1.443240859356037</c:v>
                </c:pt>
                <c:pt idx="2019">
                  <c:v>1.442284165421123</c:v>
                </c:pt>
                <c:pt idx="2020">
                  <c:v>1.44220166138774</c:v>
                </c:pt>
                <c:pt idx="2021">
                  <c:v>1.441717800740646</c:v>
                </c:pt>
                <c:pt idx="2022">
                  <c:v>1.44126828250502</c:v>
                </c:pt>
                <c:pt idx="2023">
                  <c:v>1.441050337049334</c:v>
                </c:pt>
                <c:pt idx="2024">
                  <c:v>1.439843889031817</c:v>
                </c:pt>
                <c:pt idx="2025">
                  <c:v>1.439630581448781</c:v>
                </c:pt>
                <c:pt idx="2026">
                  <c:v>1.438857996883206</c:v>
                </c:pt>
                <c:pt idx="2027">
                  <c:v>1.43759082578826</c:v>
                </c:pt>
                <c:pt idx="2028">
                  <c:v>1.43715262110231</c:v>
                </c:pt>
                <c:pt idx="2029">
                  <c:v>1.4347409761768</c:v>
                </c:pt>
                <c:pt idx="2030">
                  <c:v>1.432891692393373</c:v>
                </c:pt>
                <c:pt idx="2031">
                  <c:v>1.432125149593301</c:v>
                </c:pt>
                <c:pt idx="2032">
                  <c:v>1.431565690990762</c:v>
                </c:pt>
                <c:pt idx="2033">
                  <c:v>1.430404176812144</c:v>
                </c:pt>
                <c:pt idx="2034">
                  <c:v>1.428384135526068</c:v>
                </c:pt>
                <c:pt idx="2035">
                  <c:v>1.427943256762437</c:v>
                </c:pt>
                <c:pt idx="2036">
                  <c:v>1.427758971009467</c:v>
                </c:pt>
                <c:pt idx="2037">
                  <c:v>1.42618568941509</c:v>
                </c:pt>
                <c:pt idx="2038">
                  <c:v>1.425994201010437</c:v>
                </c:pt>
                <c:pt idx="2039">
                  <c:v>1.425573353536111</c:v>
                </c:pt>
                <c:pt idx="2040">
                  <c:v>1.425167339484214</c:v>
                </c:pt>
                <c:pt idx="2041">
                  <c:v>1.424005457395541</c:v>
                </c:pt>
                <c:pt idx="2042">
                  <c:v>1.4232672865186</c:v>
                </c:pt>
                <c:pt idx="2043">
                  <c:v>1.422770266570192</c:v>
                </c:pt>
                <c:pt idx="2044">
                  <c:v>1.422748686360701</c:v>
                </c:pt>
                <c:pt idx="2045">
                  <c:v>1.422733478971328</c:v>
                </c:pt>
                <c:pt idx="2046">
                  <c:v>1.420628675798879</c:v>
                </c:pt>
                <c:pt idx="2047">
                  <c:v>1.420487000597407</c:v>
                </c:pt>
                <c:pt idx="2048">
                  <c:v>1.419986923724952</c:v>
                </c:pt>
                <c:pt idx="2049">
                  <c:v>1.419952469783576</c:v>
                </c:pt>
                <c:pt idx="2050">
                  <c:v>1.419725407484704</c:v>
                </c:pt>
                <c:pt idx="2051">
                  <c:v>1.418739834854004</c:v>
                </c:pt>
                <c:pt idx="2052">
                  <c:v>1.418615120161455</c:v>
                </c:pt>
                <c:pt idx="2053">
                  <c:v>1.418097065378155</c:v>
                </c:pt>
                <c:pt idx="2054">
                  <c:v>1.417273511454863</c:v>
                </c:pt>
                <c:pt idx="2055">
                  <c:v>1.417008801715533</c:v>
                </c:pt>
                <c:pt idx="2056">
                  <c:v>1.416978381951691</c:v>
                </c:pt>
                <c:pt idx="2057">
                  <c:v>1.41636105820067</c:v>
                </c:pt>
                <c:pt idx="2058">
                  <c:v>1.415955678028558</c:v>
                </c:pt>
                <c:pt idx="2059">
                  <c:v>1.41461228466643</c:v>
                </c:pt>
                <c:pt idx="2060">
                  <c:v>1.41105858646383</c:v>
                </c:pt>
                <c:pt idx="2061">
                  <c:v>1.411035714447511</c:v>
                </c:pt>
                <c:pt idx="2062">
                  <c:v>1.411015472758392</c:v>
                </c:pt>
                <c:pt idx="2063">
                  <c:v>1.410266109672132</c:v>
                </c:pt>
                <c:pt idx="2064">
                  <c:v>1.409531777854313</c:v>
                </c:pt>
                <c:pt idx="2065">
                  <c:v>1.40912149894453</c:v>
                </c:pt>
                <c:pt idx="2066">
                  <c:v>1.40856107459109</c:v>
                </c:pt>
                <c:pt idx="2067">
                  <c:v>1.408030310083234</c:v>
                </c:pt>
                <c:pt idx="2068">
                  <c:v>1.405505834110075</c:v>
                </c:pt>
                <c:pt idx="2069">
                  <c:v>1.40178735420334</c:v>
                </c:pt>
                <c:pt idx="2070">
                  <c:v>1.400106981801321</c:v>
                </c:pt>
                <c:pt idx="2071">
                  <c:v>1.399421390482903</c:v>
                </c:pt>
                <c:pt idx="2072">
                  <c:v>1.399224118831737</c:v>
                </c:pt>
                <c:pt idx="2073">
                  <c:v>1.399116788418953</c:v>
                </c:pt>
                <c:pt idx="2074">
                  <c:v>1.39779707962734</c:v>
                </c:pt>
                <c:pt idx="2075">
                  <c:v>1.397765987956788</c:v>
                </c:pt>
                <c:pt idx="2076">
                  <c:v>1.397684825118681</c:v>
                </c:pt>
                <c:pt idx="2077">
                  <c:v>1.397155088106654</c:v>
                </c:pt>
                <c:pt idx="2078">
                  <c:v>1.396981114175311</c:v>
                </c:pt>
                <c:pt idx="2079">
                  <c:v>1.396720369509327</c:v>
                </c:pt>
                <c:pt idx="2080">
                  <c:v>1.394279102937062</c:v>
                </c:pt>
                <c:pt idx="2081">
                  <c:v>1.393836957357569</c:v>
                </c:pt>
                <c:pt idx="2082">
                  <c:v>1.393654570695622</c:v>
                </c:pt>
                <c:pt idx="2083">
                  <c:v>1.392798748321362</c:v>
                </c:pt>
                <c:pt idx="2084">
                  <c:v>1.392641050164258</c:v>
                </c:pt>
                <c:pt idx="2085">
                  <c:v>1.392253122222352</c:v>
                </c:pt>
                <c:pt idx="2086">
                  <c:v>1.391583976265857</c:v>
                </c:pt>
                <c:pt idx="2087">
                  <c:v>1.391503915864334</c:v>
                </c:pt>
                <c:pt idx="2088">
                  <c:v>1.391491131395027</c:v>
                </c:pt>
                <c:pt idx="2089">
                  <c:v>1.391183505639591</c:v>
                </c:pt>
                <c:pt idx="2090">
                  <c:v>1.390366230775292</c:v>
                </c:pt>
                <c:pt idx="2091">
                  <c:v>1.389831723318706</c:v>
                </c:pt>
                <c:pt idx="2092">
                  <c:v>1.389307264314508</c:v>
                </c:pt>
                <c:pt idx="2093">
                  <c:v>1.389275994792585</c:v>
                </c:pt>
                <c:pt idx="2094">
                  <c:v>1.389171664282323</c:v>
                </c:pt>
                <c:pt idx="2095">
                  <c:v>1.387814406773175</c:v>
                </c:pt>
                <c:pt idx="2096">
                  <c:v>1.387428491717741</c:v>
                </c:pt>
                <c:pt idx="2097">
                  <c:v>1.383113945999645</c:v>
                </c:pt>
                <c:pt idx="2098">
                  <c:v>1.381912115075286</c:v>
                </c:pt>
                <c:pt idx="2099">
                  <c:v>1.380215808063971</c:v>
                </c:pt>
                <c:pt idx="2100">
                  <c:v>1.378521938428121</c:v>
                </c:pt>
                <c:pt idx="2101">
                  <c:v>1.377591187697851</c:v>
                </c:pt>
                <c:pt idx="2102">
                  <c:v>1.377448981594807</c:v>
                </c:pt>
                <c:pt idx="2103">
                  <c:v>1.377163240549911</c:v>
                </c:pt>
                <c:pt idx="2104">
                  <c:v>1.376162938849485</c:v>
                </c:pt>
                <c:pt idx="2105">
                  <c:v>1.375813930443775</c:v>
                </c:pt>
                <c:pt idx="2106">
                  <c:v>1.375488305406584</c:v>
                </c:pt>
                <c:pt idx="2107">
                  <c:v>1.374982297062116</c:v>
                </c:pt>
                <c:pt idx="2108">
                  <c:v>1.374597997986135</c:v>
                </c:pt>
                <c:pt idx="2109">
                  <c:v>1.373349519647283</c:v>
                </c:pt>
                <c:pt idx="2110">
                  <c:v>1.371401689729823</c:v>
                </c:pt>
                <c:pt idx="2111">
                  <c:v>1.371021391583984</c:v>
                </c:pt>
                <c:pt idx="2112">
                  <c:v>1.370789410850479</c:v>
                </c:pt>
                <c:pt idx="2113">
                  <c:v>1.369578249033894</c:v>
                </c:pt>
                <c:pt idx="2114">
                  <c:v>1.369547380896894</c:v>
                </c:pt>
                <c:pt idx="2115">
                  <c:v>1.368713308782581</c:v>
                </c:pt>
                <c:pt idx="2116">
                  <c:v>1.368147440956068</c:v>
                </c:pt>
                <c:pt idx="2117">
                  <c:v>1.367808380717313</c:v>
                </c:pt>
                <c:pt idx="2118">
                  <c:v>1.367600754062448</c:v>
                </c:pt>
                <c:pt idx="2119">
                  <c:v>1.36740757942864</c:v>
                </c:pt>
                <c:pt idx="2120">
                  <c:v>1.365997853760398</c:v>
                </c:pt>
                <c:pt idx="2121">
                  <c:v>1.364421716265868</c:v>
                </c:pt>
                <c:pt idx="2122">
                  <c:v>1.36360517661783</c:v>
                </c:pt>
                <c:pt idx="2123">
                  <c:v>1.362609489184446</c:v>
                </c:pt>
                <c:pt idx="2124">
                  <c:v>1.360509569814882</c:v>
                </c:pt>
                <c:pt idx="2125">
                  <c:v>1.358340710270016</c:v>
                </c:pt>
                <c:pt idx="2126">
                  <c:v>1.357378435133444</c:v>
                </c:pt>
                <c:pt idx="2127">
                  <c:v>1.356593705477344</c:v>
                </c:pt>
                <c:pt idx="2128">
                  <c:v>1.356306079220087</c:v>
                </c:pt>
                <c:pt idx="2129">
                  <c:v>1.355061966120915</c:v>
                </c:pt>
                <c:pt idx="2130">
                  <c:v>1.354147581917272</c:v>
                </c:pt>
                <c:pt idx="2131">
                  <c:v>1.352754827120114</c:v>
                </c:pt>
                <c:pt idx="2132">
                  <c:v>1.352048156745242</c:v>
                </c:pt>
                <c:pt idx="2133">
                  <c:v>1.351574447941543</c:v>
                </c:pt>
                <c:pt idx="2134">
                  <c:v>1.351427436076708</c:v>
                </c:pt>
                <c:pt idx="2135">
                  <c:v>1.35074328258023</c:v>
                </c:pt>
                <c:pt idx="2136">
                  <c:v>1.350263916842414</c:v>
                </c:pt>
                <c:pt idx="2137">
                  <c:v>1.347509099377649</c:v>
                </c:pt>
                <c:pt idx="2138">
                  <c:v>1.347170638014129</c:v>
                </c:pt>
                <c:pt idx="2139">
                  <c:v>1.347142354332786</c:v>
                </c:pt>
                <c:pt idx="2140">
                  <c:v>1.346245424004427</c:v>
                </c:pt>
                <c:pt idx="2141">
                  <c:v>1.34603418173787</c:v>
                </c:pt>
                <c:pt idx="2142">
                  <c:v>1.345681639920466</c:v>
                </c:pt>
                <c:pt idx="2143">
                  <c:v>1.345058958035469</c:v>
                </c:pt>
                <c:pt idx="2144">
                  <c:v>1.341457432379102</c:v>
                </c:pt>
                <c:pt idx="2145">
                  <c:v>1.34035586309838</c:v>
                </c:pt>
                <c:pt idx="2146">
                  <c:v>1.339835963629735</c:v>
                </c:pt>
                <c:pt idx="2147">
                  <c:v>1.339723926167948</c:v>
                </c:pt>
                <c:pt idx="2148">
                  <c:v>1.338917432273843</c:v>
                </c:pt>
                <c:pt idx="2149">
                  <c:v>1.338551690974715</c:v>
                </c:pt>
                <c:pt idx="2150">
                  <c:v>1.338068143664061</c:v>
                </c:pt>
                <c:pt idx="2151">
                  <c:v>1.337696925533489</c:v>
                </c:pt>
                <c:pt idx="2152">
                  <c:v>1.33721924124161</c:v>
                </c:pt>
                <c:pt idx="2153">
                  <c:v>1.336991352392931</c:v>
                </c:pt>
                <c:pt idx="2154">
                  <c:v>1.336868366173886</c:v>
                </c:pt>
                <c:pt idx="2155">
                  <c:v>1.336145557247016</c:v>
                </c:pt>
                <c:pt idx="2156">
                  <c:v>1.335456515713054</c:v>
                </c:pt>
                <c:pt idx="2157">
                  <c:v>1.332838909130991</c:v>
                </c:pt>
                <c:pt idx="2158">
                  <c:v>1.330524529970314</c:v>
                </c:pt>
                <c:pt idx="2159">
                  <c:v>1.32965840127002</c:v>
                </c:pt>
                <c:pt idx="2160">
                  <c:v>1.329516203518852</c:v>
                </c:pt>
                <c:pt idx="2161">
                  <c:v>1.32944128432592</c:v>
                </c:pt>
                <c:pt idx="2162">
                  <c:v>1.32865629493036</c:v>
                </c:pt>
                <c:pt idx="2163">
                  <c:v>1.327270695380868</c:v>
                </c:pt>
                <c:pt idx="2164">
                  <c:v>1.32545638178306</c:v>
                </c:pt>
                <c:pt idx="2165">
                  <c:v>1.32476082222391</c:v>
                </c:pt>
                <c:pt idx="2166">
                  <c:v>1.324691009221137</c:v>
                </c:pt>
                <c:pt idx="2167">
                  <c:v>1.322844765674631</c:v>
                </c:pt>
                <c:pt idx="2168">
                  <c:v>1.322722117453691</c:v>
                </c:pt>
                <c:pt idx="2169">
                  <c:v>1.321716328221672</c:v>
                </c:pt>
                <c:pt idx="2170">
                  <c:v>1.321562851231668</c:v>
                </c:pt>
                <c:pt idx="2171">
                  <c:v>1.321486784947815</c:v>
                </c:pt>
                <c:pt idx="2172">
                  <c:v>1.321158627557447</c:v>
                </c:pt>
                <c:pt idx="2173">
                  <c:v>1.320406696192097</c:v>
                </c:pt>
                <c:pt idx="2174">
                  <c:v>1.320193558349688</c:v>
                </c:pt>
                <c:pt idx="2175">
                  <c:v>1.319604821448772</c:v>
                </c:pt>
                <c:pt idx="2176">
                  <c:v>1.318611699184151</c:v>
                </c:pt>
                <c:pt idx="2177">
                  <c:v>1.317046994368354</c:v>
                </c:pt>
                <c:pt idx="2178">
                  <c:v>1.315798100228805</c:v>
                </c:pt>
                <c:pt idx="2179">
                  <c:v>1.315541837576836</c:v>
                </c:pt>
                <c:pt idx="2180">
                  <c:v>1.315534342455818</c:v>
                </c:pt>
                <c:pt idx="2181">
                  <c:v>1.314392382572992</c:v>
                </c:pt>
                <c:pt idx="2182">
                  <c:v>1.311859516249642</c:v>
                </c:pt>
                <c:pt idx="2183">
                  <c:v>1.311608792664652</c:v>
                </c:pt>
                <c:pt idx="2184">
                  <c:v>1.310667046788021</c:v>
                </c:pt>
                <c:pt idx="2185">
                  <c:v>1.309810162483831</c:v>
                </c:pt>
                <c:pt idx="2186">
                  <c:v>1.309542549612311</c:v>
                </c:pt>
                <c:pt idx="2187">
                  <c:v>1.309335671982012</c:v>
                </c:pt>
                <c:pt idx="2188">
                  <c:v>1.308515386134657</c:v>
                </c:pt>
                <c:pt idx="2189">
                  <c:v>1.30833689770596</c:v>
                </c:pt>
                <c:pt idx="2190">
                  <c:v>1.307454950361344</c:v>
                </c:pt>
                <c:pt idx="2191">
                  <c:v>1.306338301033827</c:v>
                </c:pt>
                <c:pt idx="2192">
                  <c:v>1.305683671641577</c:v>
                </c:pt>
                <c:pt idx="2193">
                  <c:v>1.30409371462884</c:v>
                </c:pt>
                <c:pt idx="2194">
                  <c:v>1.303180812072297</c:v>
                </c:pt>
                <c:pt idx="2195">
                  <c:v>1.302693192422828</c:v>
                </c:pt>
                <c:pt idx="2196">
                  <c:v>1.302207827091876</c:v>
                </c:pt>
                <c:pt idx="2197">
                  <c:v>1.300462512914234</c:v>
                </c:pt>
                <c:pt idx="2198">
                  <c:v>1.300366203604032</c:v>
                </c:pt>
                <c:pt idx="2199">
                  <c:v>1.299759648976111</c:v>
                </c:pt>
                <c:pt idx="2200">
                  <c:v>1.298793803614427</c:v>
                </c:pt>
                <c:pt idx="2201">
                  <c:v>1.298552709435867</c:v>
                </c:pt>
                <c:pt idx="2202">
                  <c:v>1.29804400400592</c:v>
                </c:pt>
                <c:pt idx="2203">
                  <c:v>1.297341233284311</c:v>
                </c:pt>
                <c:pt idx="2204">
                  <c:v>1.29694397390857</c:v>
                </c:pt>
                <c:pt idx="2205">
                  <c:v>1.296527316107517</c:v>
                </c:pt>
                <c:pt idx="2206">
                  <c:v>1.29583056255301</c:v>
                </c:pt>
                <c:pt idx="2207">
                  <c:v>1.295434319305055</c:v>
                </c:pt>
                <c:pt idx="2208">
                  <c:v>1.294119767542996</c:v>
                </c:pt>
                <c:pt idx="2209">
                  <c:v>1.293244129571103</c:v>
                </c:pt>
                <c:pt idx="2210">
                  <c:v>1.291275736335073</c:v>
                </c:pt>
                <c:pt idx="2211">
                  <c:v>1.289625841733441</c:v>
                </c:pt>
                <c:pt idx="2212">
                  <c:v>1.289282108360626</c:v>
                </c:pt>
                <c:pt idx="2213">
                  <c:v>1.289162629376807</c:v>
                </c:pt>
                <c:pt idx="2214">
                  <c:v>1.287488448022692</c:v>
                </c:pt>
                <c:pt idx="2215">
                  <c:v>1.287372992317657</c:v>
                </c:pt>
                <c:pt idx="2216">
                  <c:v>1.287099885388552</c:v>
                </c:pt>
                <c:pt idx="2217">
                  <c:v>1.28591797194178</c:v>
                </c:pt>
                <c:pt idx="2218">
                  <c:v>1.285616662320316</c:v>
                </c:pt>
                <c:pt idx="2219">
                  <c:v>1.28547766685894</c:v>
                </c:pt>
                <c:pt idx="2220">
                  <c:v>1.284598281687644</c:v>
                </c:pt>
                <c:pt idx="2221">
                  <c:v>1.283662613686296</c:v>
                </c:pt>
                <c:pt idx="2222">
                  <c:v>1.281621505913346</c:v>
                </c:pt>
                <c:pt idx="2223">
                  <c:v>1.280556860074121</c:v>
                </c:pt>
                <c:pt idx="2224">
                  <c:v>1.279160610110189</c:v>
                </c:pt>
                <c:pt idx="2225">
                  <c:v>1.278727982243911</c:v>
                </c:pt>
                <c:pt idx="2226">
                  <c:v>1.27830793124264</c:v>
                </c:pt>
                <c:pt idx="2227">
                  <c:v>1.277092491143723</c:v>
                </c:pt>
                <c:pt idx="2228">
                  <c:v>1.276384806600962</c:v>
                </c:pt>
                <c:pt idx="2229">
                  <c:v>1.276168033048193</c:v>
                </c:pt>
                <c:pt idx="2230">
                  <c:v>1.275751306507513</c:v>
                </c:pt>
                <c:pt idx="2231">
                  <c:v>1.274271537680004</c:v>
                </c:pt>
                <c:pt idx="2232">
                  <c:v>1.274199185326137</c:v>
                </c:pt>
                <c:pt idx="2233">
                  <c:v>1.273758362547697</c:v>
                </c:pt>
                <c:pt idx="2234">
                  <c:v>1.272937031124492</c:v>
                </c:pt>
                <c:pt idx="2235">
                  <c:v>1.272732109308158</c:v>
                </c:pt>
                <c:pt idx="2236">
                  <c:v>1.27223251646913</c:v>
                </c:pt>
                <c:pt idx="2237">
                  <c:v>1.27035691391525</c:v>
                </c:pt>
                <c:pt idx="2238">
                  <c:v>1.27024332002139</c:v>
                </c:pt>
                <c:pt idx="2239">
                  <c:v>1.266919437028022</c:v>
                </c:pt>
                <c:pt idx="2240">
                  <c:v>1.265856298780083</c:v>
                </c:pt>
                <c:pt idx="2241">
                  <c:v>1.265001817621546</c:v>
                </c:pt>
                <c:pt idx="2242">
                  <c:v>1.264987473039338</c:v>
                </c:pt>
                <c:pt idx="2243">
                  <c:v>1.264755139205684</c:v>
                </c:pt>
                <c:pt idx="2244">
                  <c:v>1.264314774852995</c:v>
                </c:pt>
                <c:pt idx="2245">
                  <c:v>1.263766477816533</c:v>
                </c:pt>
                <c:pt idx="2246">
                  <c:v>1.263363253478863</c:v>
                </c:pt>
                <c:pt idx="2247">
                  <c:v>1.263321875338275</c:v>
                </c:pt>
                <c:pt idx="2248">
                  <c:v>1.263239748670918</c:v>
                </c:pt>
                <c:pt idx="2249">
                  <c:v>1.263195534637753</c:v>
                </c:pt>
                <c:pt idx="2250">
                  <c:v>1.262314506015316</c:v>
                </c:pt>
                <c:pt idx="2251">
                  <c:v>1.262182195251633</c:v>
                </c:pt>
                <c:pt idx="2252">
                  <c:v>1.259163170319343</c:v>
                </c:pt>
                <c:pt idx="2253">
                  <c:v>1.258353720796346</c:v>
                </c:pt>
                <c:pt idx="2254">
                  <c:v>1.257379401373762</c:v>
                </c:pt>
                <c:pt idx="2255">
                  <c:v>1.257269966510508</c:v>
                </c:pt>
                <c:pt idx="2256">
                  <c:v>1.257247187531513</c:v>
                </c:pt>
                <c:pt idx="2257">
                  <c:v>1.257203778574806</c:v>
                </c:pt>
                <c:pt idx="2258">
                  <c:v>1.257144059777479</c:v>
                </c:pt>
                <c:pt idx="2259">
                  <c:v>1.257141509395113</c:v>
                </c:pt>
                <c:pt idx="2260">
                  <c:v>1.254493611109928</c:v>
                </c:pt>
                <c:pt idx="2261">
                  <c:v>1.253897364294685</c:v>
                </c:pt>
                <c:pt idx="2262">
                  <c:v>1.253046391590467</c:v>
                </c:pt>
                <c:pt idx="2263">
                  <c:v>1.251455003323622</c:v>
                </c:pt>
                <c:pt idx="2264">
                  <c:v>1.251273592034698</c:v>
                </c:pt>
                <c:pt idx="2265">
                  <c:v>1.250676099298013</c:v>
                </c:pt>
                <c:pt idx="2266">
                  <c:v>1.250645056536057</c:v>
                </c:pt>
                <c:pt idx="2267">
                  <c:v>1.249640491869139</c:v>
                </c:pt>
                <c:pt idx="2268">
                  <c:v>1.249469551846109</c:v>
                </c:pt>
                <c:pt idx="2269">
                  <c:v>1.249269523423542</c:v>
                </c:pt>
                <c:pt idx="2270">
                  <c:v>1.249170230066363</c:v>
                </c:pt>
                <c:pt idx="2271">
                  <c:v>1.248981199990324</c:v>
                </c:pt>
                <c:pt idx="2272">
                  <c:v>1.248835054977917</c:v>
                </c:pt>
                <c:pt idx="2273">
                  <c:v>1.248231390292321</c:v>
                </c:pt>
                <c:pt idx="2274">
                  <c:v>1.247911634620948</c:v>
                </c:pt>
                <c:pt idx="2275">
                  <c:v>1.2473482919718</c:v>
                </c:pt>
                <c:pt idx="2276">
                  <c:v>1.246795570639837</c:v>
                </c:pt>
                <c:pt idx="2277">
                  <c:v>1.246204870254433</c:v>
                </c:pt>
                <c:pt idx="2278">
                  <c:v>1.24602854347034</c:v>
                </c:pt>
                <c:pt idx="2279">
                  <c:v>1.245031710939156</c:v>
                </c:pt>
                <c:pt idx="2280">
                  <c:v>1.244300335694606</c:v>
                </c:pt>
                <c:pt idx="2281">
                  <c:v>1.244126394737356</c:v>
                </c:pt>
                <c:pt idx="2282">
                  <c:v>1.243509881923871</c:v>
                </c:pt>
                <c:pt idx="2283">
                  <c:v>1.243378351055377</c:v>
                </c:pt>
                <c:pt idx="2284">
                  <c:v>1.243259489045291</c:v>
                </c:pt>
                <c:pt idx="2285">
                  <c:v>1.242212062521691</c:v>
                </c:pt>
                <c:pt idx="2286">
                  <c:v>1.241718658711858</c:v>
                </c:pt>
                <c:pt idx="2287">
                  <c:v>1.24035571690015</c:v>
                </c:pt>
                <c:pt idx="2288">
                  <c:v>1.240253820143071</c:v>
                </c:pt>
                <c:pt idx="2289">
                  <c:v>1.240091004260474</c:v>
                </c:pt>
                <c:pt idx="2290">
                  <c:v>1.239884954137361</c:v>
                </c:pt>
                <c:pt idx="2291">
                  <c:v>1.239168208397894</c:v>
                </c:pt>
                <c:pt idx="2292">
                  <c:v>1.238578569620463</c:v>
                </c:pt>
                <c:pt idx="2293">
                  <c:v>1.238518579044225</c:v>
                </c:pt>
                <c:pt idx="2294">
                  <c:v>1.235643519153436</c:v>
                </c:pt>
                <c:pt idx="2295">
                  <c:v>1.232570425862855</c:v>
                </c:pt>
                <c:pt idx="2296">
                  <c:v>1.232553937514392</c:v>
                </c:pt>
                <c:pt idx="2297">
                  <c:v>1.232186567383631</c:v>
                </c:pt>
                <c:pt idx="2298">
                  <c:v>1.231928160552043</c:v>
                </c:pt>
                <c:pt idx="2299">
                  <c:v>1.23135709568035</c:v>
                </c:pt>
                <c:pt idx="2300">
                  <c:v>1.230851199926608</c:v>
                </c:pt>
                <c:pt idx="2301">
                  <c:v>1.230383099509563</c:v>
                </c:pt>
                <c:pt idx="2302">
                  <c:v>1.23027755067039</c:v>
                </c:pt>
                <c:pt idx="2303">
                  <c:v>1.229630165329916</c:v>
                </c:pt>
                <c:pt idx="2304">
                  <c:v>1.228410176802311</c:v>
                </c:pt>
                <c:pt idx="2305">
                  <c:v>1.227138785496458</c:v>
                </c:pt>
                <c:pt idx="2306">
                  <c:v>1.226268929228093</c:v>
                </c:pt>
                <c:pt idx="2307">
                  <c:v>1.225933066233122</c:v>
                </c:pt>
                <c:pt idx="2308">
                  <c:v>1.225043228010477</c:v>
                </c:pt>
                <c:pt idx="2309">
                  <c:v>1.22459327493701</c:v>
                </c:pt>
                <c:pt idx="2310">
                  <c:v>1.224573471523214</c:v>
                </c:pt>
                <c:pt idx="2311">
                  <c:v>1.22418576824551</c:v>
                </c:pt>
                <c:pt idx="2312">
                  <c:v>1.224129445867961</c:v>
                </c:pt>
                <c:pt idx="2313">
                  <c:v>1.223289995859753</c:v>
                </c:pt>
                <c:pt idx="2314">
                  <c:v>1.223208125279143</c:v>
                </c:pt>
                <c:pt idx="2315">
                  <c:v>1.223190617625139</c:v>
                </c:pt>
                <c:pt idx="2316">
                  <c:v>1.223163073224761</c:v>
                </c:pt>
                <c:pt idx="2317">
                  <c:v>1.222873020010267</c:v>
                </c:pt>
                <c:pt idx="2318">
                  <c:v>1.222765928093211</c:v>
                </c:pt>
                <c:pt idx="2319">
                  <c:v>1.221225989831952</c:v>
                </c:pt>
                <c:pt idx="2320">
                  <c:v>1.220624770922626</c:v>
                </c:pt>
                <c:pt idx="2321">
                  <c:v>1.219339758498638</c:v>
                </c:pt>
                <c:pt idx="2322">
                  <c:v>1.218962432546951</c:v>
                </c:pt>
                <c:pt idx="2323">
                  <c:v>1.218936017254702</c:v>
                </c:pt>
                <c:pt idx="2324">
                  <c:v>1.216305551970665</c:v>
                </c:pt>
                <c:pt idx="2325">
                  <c:v>1.216206926373067</c:v>
                </c:pt>
                <c:pt idx="2326">
                  <c:v>1.216103556491521</c:v>
                </c:pt>
                <c:pt idx="2327">
                  <c:v>1.215634286819901</c:v>
                </c:pt>
                <c:pt idx="2328">
                  <c:v>1.215231299568438</c:v>
                </c:pt>
                <c:pt idx="2329">
                  <c:v>1.21342298767714</c:v>
                </c:pt>
                <c:pt idx="2330">
                  <c:v>1.212137878406463</c:v>
                </c:pt>
                <c:pt idx="2331">
                  <c:v>1.211783713119585</c:v>
                </c:pt>
                <c:pt idx="2332">
                  <c:v>1.211384587075794</c:v>
                </c:pt>
                <c:pt idx="2333">
                  <c:v>1.210568744267179</c:v>
                </c:pt>
                <c:pt idx="2334">
                  <c:v>1.209499915607811</c:v>
                </c:pt>
                <c:pt idx="2335">
                  <c:v>1.208945279383092</c:v>
                </c:pt>
                <c:pt idx="2336">
                  <c:v>1.208877990719064</c:v>
                </c:pt>
                <c:pt idx="2337">
                  <c:v>1.208841601192055</c:v>
                </c:pt>
                <c:pt idx="2338">
                  <c:v>1.207788355292702</c:v>
                </c:pt>
                <c:pt idx="2339">
                  <c:v>1.2074125005366</c:v>
                </c:pt>
                <c:pt idx="2340">
                  <c:v>1.206871167970844</c:v>
                </c:pt>
                <c:pt idx="2341">
                  <c:v>1.206635624824432</c:v>
                </c:pt>
                <c:pt idx="2342">
                  <c:v>1.205107858664285</c:v>
                </c:pt>
                <c:pt idx="2343">
                  <c:v>1.204076749707513</c:v>
                </c:pt>
                <c:pt idx="2344">
                  <c:v>1.197545397575868</c:v>
                </c:pt>
                <c:pt idx="2345">
                  <c:v>1.197180013077698</c:v>
                </c:pt>
                <c:pt idx="2346">
                  <c:v>1.196551032236997</c:v>
                </c:pt>
                <c:pt idx="2347">
                  <c:v>1.195765793346397</c:v>
                </c:pt>
                <c:pt idx="2348">
                  <c:v>1.195654406749042</c:v>
                </c:pt>
                <c:pt idx="2349">
                  <c:v>1.194919248187516</c:v>
                </c:pt>
                <c:pt idx="2350">
                  <c:v>1.193475647132978</c:v>
                </c:pt>
                <c:pt idx="2351">
                  <c:v>1.19278051325138</c:v>
                </c:pt>
                <c:pt idx="2352">
                  <c:v>1.19221746317822</c:v>
                </c:pt>
                <c:pt idx="2353">
                  <c:v>1.191120941796761</c:v>
                </c:pt>
                <c:pt idx="2354">
                  <c:v>1.1899139559579</c:v>
                </c:pt>
                <c:pt idx="2355">
                  <c:v>1.189790911724482</c:v>
                </c:pt>
                <c:pt idx="2356">
                  <c:v>1.18795362359043</c:v>
                </c:pt>
                <c:pt idx="2357">
                  <c:v>1.187491464626807</c:v>
                </c:pt>
                <c:pt idx="2358">
                  <c:v>1.186170431729798</c:v>
                </c:pt>
                <c:pt idx="2359">
                  <c:v>1.18552862150299</c:v>
                </c:pt>
                <c:pt idx="2360">
                  <c:v>1.18488414083788</c:v>
                </c:pt>
                <c:pt idx="2361">
                  <c:v>1.184121034887145</c:v>
                </c:pt>
                <c:pt idx="2362">
                  <c:v>1.183609054788057</c:v>
                </c:pt>
                <c:pt idx="2363">
                  <c:v>1.18343184154887</c:v>
                </c:pt>
                <c:pt idx="2364">
                  <c:v>1.183182660095525</c:v>
                </c:pt>
                <c:pt idx="2365">
                  <c:v>1.18286706888159</c:v>
                </c:pt>
                <c:pt idx="2366">
                  <c:v>1.18214104250776</c:v>
                </c:pt>
                <c:pt idx="2367">
                  <c:v>1.181897909765793</c:v>
                </c:pt>
                <c:pt idx="2368">
                  <c:v>1.181601477948551</c:v>
                </c:pt>
                <c:pt idx="2369">
                  <c:v>1.18154388567534</c:v>
                </c:pt>
                <c:pt idx="2370">
                  <c:v>1.181356102839644</c:v>
                </c:pt>
                <c:pt idx="2371">
                  <c:v>1.180481784635194</c:v>
                </c:pt>
                <c:pt idx="2372">
                  <c:v>1.17986212515694</c:v>
                </c:pt>
                <c:pt idx="2373">
                  <c:v>1.179577849848344</c:v>
                </c:pt>
                <c:pt idx="2374">
                  <c:v>1.177828894804425</c:v>
                </c:pt>
                <c:pt idx="2375">
                  <c:v>1.176943768800944</c:v>
                </c:pt>
                <c:pt idx="2376">
                  <c:v>1.175878712810631</c:v>
                </c:pt>
                <c:pt idx="2377">
                  <c:v>1.17559197936859</c:v>
                </c:pt>
                <c:pt idx="2378">
                  <c:v>1.175089891793668</c:v>
                </c:pt>
                <c:pt idx="2379">
                  <c:v>1.172826262201854</c:v>
                </c:pt>
                <c:pt idx="2380">
                  <c:v>1.17258283343958</c:v>
                </c:pt>
                <c:pt idx="2381">
                  <c:v>1.171949721752765</c:v>
                </c:pt>
                <c:pt idx="2382">
                  <c:v>1.17178576965245</c:v>
                </c:pt>
                <c:pt idx="2383">
                  <c:v>1.171521020558066</c:v>
                </c:pt>
                <c:pt idx="2384">
                  <c:v>1.17101107731548</c:v>
                </c:pt>
                <c:pt idx="2385">
                  <c:v>1.168787536523564</c:v>
                </c:pt>
                <c:pt idx="2386">
                  <c:v>1.168724293344815</c:v>
                </c:pt>
                <c:pt idx="2387">
                  <c:v>1.168511603865134</c:v>
                </c:pt>
                <c:pt idx="2388">
                  <c:v>1.167252605112843</c:v>
                </c:pt>
                <c:pt idx="2389">
                  <c:v>1.167039484854101</c:v>
                </c:pt>
                <c:pt idx="2390">
                  <c:v>1.166385194855555</c:v>
                </c:pt>
                <c:pt idx="2391">
                  <c:v>1.16607838523558</c:v>
                </c:pt>
                <c:pt idx="2392">
                  <c:v>1.16600593107441</c:v>
                </c:pt>
                <c:pt idx="2393">
                  <c:v>1.165851873205275</c:v>
                </c:pt>
                <c:pt idx="2394">
                  <c:v>1.165109753649061</c:v>
                </c:pt>
                <c:pt idx="2395">
                  <c:v>1.165041149802632</c:v>
                </c:pt>
                <c:pt idx="2396">
                  <c:v>1.163834305334456</c:v>
                </c:pt>
                <c:pt idx="2397">
                  <c:v>1.163615411902757</c:v>
                </c:pt>
                <c:pt idx="2398">
                  <c:v>1.162991168637562</c:v>
                </c:pt>
                <c:pt idx="2399">
                  <c:v>1.162068441404207</c:v>
                </c:pt>
                <c:pt idx="2400">
                  <c:v>1.161799595903586</c:v>
                </c:pt>
                <c:pt idx="2401">
                  <c:v>1.161693405170903</c:v>
                </c:pt>
                <c:pt idx="2402">
                  <c:v>1.161308652434821</c:v>
                </c:pt>
                <c:pt idx="2403">
                  <c:v>1.16126602096491</c:v>
                </c:pt>
                <c:pt idx="2404">
                  <c:v>1.161061193179053</c:v>
                </c:pt>
                <c:pt idx="2405">
                  <c:v>1.160673175959803</c:v>
                </c:pt>
                <c:pt idx="2406">
                  <c:v>1.159053547778091</c:v>
                </c:pt>
                <c:pt idx="2407">
                  <c:v>1.158932915635083</c:v>
                </c:pt>
                <c:pt idx="2408">
                  <c:v>1.158689305990154</c:v>
                </c:pt>
                <c:pt idx="2409">
                  <c:v>1.157989486869845</c:v>
                </c:pt>
                <c:pt idx="2410">
                  <c:v>1.157777541708922</c:v>
                </c:pt>
                <c:pt idx="2411">
                  <c:v>1.156610656399277</c:v>
                </c:pt>
                <c:pt idx="2412">
                  <c:v>1.155506407080452</c:v>
                </c:pt>
                <c:pt idx="2413">
                  <c:v>1.155353165686164</c:v>
                </c:pt>
                <c:pt idx="2414">
                  <c:v>1.15434556075847</c:v>
                </c:pt>
                <c:pt idx="2415">
                  <c:v>1.154283471652745</c:v>
                </c:pt>
                <c:pt idx="2416">
                  <c:v>1.153446717901278</c:v>
                </c:pt>
                <c:pt idx="2417">
                  <c:v>1.15293385296409</c:v>
                </c:pt>
                <c:pt idx="2418">
                  <c:v>1.152441004657227</c:v>
                </c:pt>
                <c:pt idx="2419">
                  <c:v>1.151538391950463</c:v>
                </c:pt>
                <c:pt idx="2420">
                  <c:v>1.151407337759323</c:v>
                </c:pt>
                <c:pt idx="2421">
                  <c:v>1.150174428814623</c:v>
                </c:pt>
                <c:pt idx="2422">
                  <c:v>1.149799153252889</c:v>
                </c:pt>
                <c:pt idx="2423">
                  <c:v>1.148126862719997</c:v>
                </c:pt>
                <c:pt idx="2424">
                  <c:v>1.147908638209463</c:v>
                </c:pt>
                <c:pt idx="2425">
                  <c:v>1.147658896461351</c:v>
                </c:pt>
                <c:pt idx="2426">
                  <c:v>1.147177297316125</c:v>
                </c:pt>
                <c:pt idx="2427">
                  <c:v>1.1468259563063</c:v>
                </c:pt>
                <c:pt idx="2428">
                  <c:v>1.146040267071785</c:v>
                </c:pt>
                <c:pt idx="2429">
                  <c:v>1.145915363737804</c:v>
                </c:pt>
                <c:pt idx="2430">
                  <c:v>1.144798501452236</c:v>
                </c:pt>
                <c:pt idx="2431">
                  <c:v>1.144331090332202</c:v>
                </c:pt>
                <c:pt idx="2432">
                  <c:v>1.144075716915145</c:v>
                </c:pt>
                <c:pt idx="2433">
                  <c:v>1.144063550601675</c:v>
                </c:pt>
                <c:pt idx="2434">
                  <c:v>1.143835415074437</c:v>
                </c:pt>
                <c:pt idx="2435">
                  <c:v>1.143703109063193</c:v>
                </c:pt>
                <c:pt idx="2436">
                  <c:v>1.143029264927664</c:v>
                </c:pt>
                <c:pt idx="2437">
                  <c:v>1.141452778400903</c:v>
                </c:pt>
                <c:pt idx="2438">
                  <c:v>1.141386597859921</c:v>
                </c:pt>
                <c:pt idx="2439">
                  <c:v>1.14061049653263</c:v>
                </c:pt>
                <c:pt idx="2440">
                  <c:v>1.13785506393796</c:v>
                </c:pt>
                <c:pt idx="2441">
                  <c:v>1.137763556223724</c:v>
                </c:pt>
                <c:pt idx="2442">
                  <c:v>1.135519920602171</c:v>
                </c:pt>
                <c:pt idx="2443">
                  <c:v>1.135079166675487</c:v>
                </c:pt>
                <c:pt idx="2444">
                  <c:v>1.132758444783497</c:v>
                </c:pt>
                <c:pt idx="2445">
                  <c:v>1.132577393945021</c:v>
                </c:pt>
                <c:pt idx="2446">
                  <c:v>1.131767472603474</c:v>
                </c:pt>
                <c:pt idx="2447">
                  <c:v>1.131669913932537</c:v>
                </c:pt>
                <c:pt idx="2448">
                  <c:v>1.131602531432393</c:v>
                </c:pt>
                <c:pt idx="2449">
                  <c:v>1.1308154105266</c:v>
                </c:pt>
                <c:pt idx="2450">
                  <c:v>1.130500995178906</c:v>
                </c:pt>
                <c:pt idx="2451">
                  <c:v>1.128765953446677</c:v>
                </c:pt>
                <c:pt idx="2452">
                  <c:v>1.12870170737665</c:v>
                </c:pt>
                <c:pt idx="2453">
                  <c:v>1.128632477484843</c:v>
                </c:pt>
                <c:pt idx="2454">
                  <c:v>1.127503256741305</c:v>
                </c:pt>
                <c:pt idx="2455">
                  <c:v>1.127334598353056</c:v>
                </c:pt>
                <c:pt idx="2456">
                  <c:v>1.127020735170563</c:v>
                </c:pt>
                <c:pt idx="2457">
                  <c:v>1.125819398997099</c:v>
                </c:pt>
                <c:pt idx="2458">
                  <c:v>1.124877905651975</c:v>
                </c:pt>
                <c:pt idx="2459">
                  <c:v>1.123808251621573</c:v>
                </c:pt>
                <c:pt idx="2460">
                  <c:v>1.123205959790167</c:v>
                </c:pt>
                <c:pt idx="2461">
                  <c:v>1.123185671635168</c:v>
                </c:pt>
                <c:pt idx="2462">
                  <c:v>1.122394330871556</c:v>
                </c:pt>
                <c:pt idx="2463">
                  <c:v>1.121113207819852</c:v>
                </c:pt>
                <c:pt idx="2464">
                  <c:v>1.120069956569881</c:v>
                </c:pt>
                <c:pt idx="2465">
                  <c:v>1.117188472808408</c:v>
                </c:pt>
                <c:pt idx="2466">
                  <c:v>1.11628218709316</c:v>
                </c:pt>
                <c:pt idx="2467">
                  <c:v>1.115807708723826</c:v>
                </c:pt>
                <c:pt idx="2468">
                  <c:v>1.115694274250868</c:v>
                </c:pt>
                <c:pt idx="2469">
                  <c:v>1.11496418781197</c:v>
                </c:pt>
                <c:pt idx="2470">
                  <c:v>1.114644752629566</c:v>
                </c:pt>
                <c:pt idx="2471">
                  <c:v>1.114566543937568</c:v>
                </c:pt>
                <c:pt idx="2472">
                  <c:v>1.114267641352733</c:v>
                </c:pt>
                <c:pt idx="2473">
                  <c:v>1.112665008977924</c:v>
                </c:pt>
                <c:pt idx="2474">
                  <c:v>1.112384948258312</c:v>
                </c:pt>
                <c:pt idx="2475">
                  <c:v>1.111896459872103</c:v>
                </c:pt>
                <c:pt idx="2476">
                  <c:v>1.111036244736152</c:v>
                </c:pt>
                <c:pt idx="2477">
                  <c:v>1.110526800175763</c:v>
                </c:pt>
                <c:pt idx="2478">
                  <c:v>1.110451018076687</c:v>
                </c:pt>
                <c:pt idx="2479">
                  <c:v>1.109783681577792</c:v>
                </c:pt>
                <c:pt idx="2480">
                  <c:v>1.10556959776851</c:v>
                </c:pt>
                <c:pt idx="2481">
                  <c:v>1.104545199306223</c:v>
                </c:pt>
                <c:pt idx="2482">
                  <c:v>1.10324840494675</c:v>
                </c:pt>
                <c:pt idx="2483">
                  <c:v>1.103142154613697</c:v>
                </c:pt>
                <c:pt idx="2484">
                  <c:v>1.102770700324361</c:v>
                </c:pt>
                <c:pt idx="2485">
                  <c:v>1.101450692723171</c:v>
                </c:pt>
                <c:pt idx="2486">
                  <c:v>1.101200309666378</c:v>
                </c:pt>
                <c:pt idx="2487">
                  <c:v>1.1005107816961</c:v>
                </c:pt>
                <c:pt idx="2488">
                  <c:v>1.100002928946143</c:v>
                </c:pt>
                <c:pt idx="2489">
                  <c:v>1.099987949647121</c:v>
                </c:pt>
                <c:pt idx="2490">
                  <c:v>1.099936139700027</c:v>
                </c:pt>
                <c:pt idx="2491">
                  <c:v>1.099140379423893</c:v>
                </c:pt>
                <c:pt idx="2492">
                  <c:v>1.096890185436691</c:v>
                </c:pt>
                <c:pt idx="2493">
                  <c:v>1.096712550292646</c:v>
                </c:pt>
                <c:pt idx="2494">
                  <c:v>1.096546470109587</c:v>
                </c:pt>
                <c:pt idx="2495">
                  <c:v>1.09387809950326</c:v>
                </c:pt>
                <c:pt idx="2496">
                  <c:v>1.093350855487212</c:v>
                </c:pt>
                <c:pt idx="2497">
                  <c:v>1.093273400468723</c:v>
                </c:pt>
                <c:pt idx="2498">
                  <c:v>1.092922785740957</c:v>
                </c:pt>
                <c:pt idx="2499">
                  <c:v>1.092876762882592</c:v>
                </c:pt>
                <c:pt idx="2500">
                  <c:v>1.092851691675434</c:v>
                </c:pt>
                <c:pt idx="2501">
                  <c:v>1.092369309536107</c:v>
                </c:pt>
                <c:pt idx="2502">
                  <c:v>1.091725408352312</c:v>
                </c:pt>
                <c:pt idx="2503">
                  <c:v>1.091566847313081</c:v>
                </c:pt>
                <c:pt idx="2504">
                  <c:v>1.091213963012231</c:v>
                </c:pt>
                <c:pt idx="2505">
                  <c:v>1.09106105934656</c:v>
                </c:pt>
                <c:pt idx="2506">
                  <c:v>1.090723658315839</c:v>
                </c:pt>
                <c:pt idx="2507">
                  <c:v>1.087388956158575</c:v>
                </c:pt>
                <c:pt idx="2508">
                  <c:v>1.087152361193475</c:v>
                </c:pt>
                <c:pt idx="2509">
                  <c:v>1.087136749483733</c:v>
                </c:pt>
                <c:pt idx="2510">
                  <c:v>1.086755348790192</c:v>
                </c:pt>
                <c:pt idx="2511">
                  <c:v>1.086107366205461</c:v>
                </c:pt>
                <c:pt idx="2512">
                  <c:v>1.084864591522168</c:v>
                </c:pt>
                <c:pt idx="2513">
                  <c:v>1.084592812776141</c:v>
                </c:pt>
                <c:pt idx="2514">
                  <c:v>1.084393708806967</c:v>
                </c:pt>
                <c:pt idx="2515">
                  <c:v>1.083120559199402</c:v>
                </c:pt>
                <c:pt idx="2516">
                  <c:v>1.08292499525465</c:v>
                </c:pt>
                <c:pt idx="2517">
                  <c:v>1.082755488207061</c:v>
                </c:pt>
                <c:pt idx="2518">
                  <c:v>1.082250357681337</c:v>
                </c:pt>
                <c:pt idx="2519">
                  <c:v>1.082235249363606</c:v>
                </c:pt>
                <c:pt idx="2520">
                  <c:v>1.081295536853891</c:v>
                </c:pt>
                <c:pt idx="2521">
                  <c:v>1.080403881878264</c:v>
                </c:pt>
                <c:pt idx="2522">
                  <c:v>1.08029757497527</c:v>
                </c:pt>
                <c:pt idx="2523">
                  <c:v>1.078285138496777</c:v>
                </c:pt>
                <c:pt idx="2524">
                  <c:v>1.077644538484217</c:v>
                </c:pt>
                <c:pt idx="2525">
                  <c:v>1.07708621498113</c:v>
                </c:pt>
                <c:pt idx="2526">
                  <c:v>1.07645286648052</c:v>
                </c:pt>
                <c:pt idx="2527">
                  <c:v>1.075831095514213</c:v>
                </c:pt>
                <c:pt idx="2528">
                  <c:v>1.074704373987777</c:v>
                </c:pt>
                <c:pt idx="2529">
                  <c:v>1.074240934824198</c:v>
                </c:pt>
                <c:pt idx="2530">
                  <c:v>1.074205862480604</c:v>
                </c:pt>
                <c:pt idx="2531">
                  <c:v>1.074088563531421</c:v>
                </c:pt>
                <c:pt idx="2532">
                  <c:v>1.073162540485473</c:v>
                </c:pt>
                <c:pt idx="2533">
                  <c:v>1.072605638179538</c:v>
                </c:pt>
                <c:pt idx="2534">
                  <c:v>1.072400278705274</c:v>
                </c:pt>
                <c:pt idx="2535">
                  <c:v>1.072176677888726</c:v>
                </c:pt>
                <c:pt idx="2536">
                  <c:v>1.071775863362297</c:v>
                </c:pt>
                <c:pt idx="2537">
                  <c:v>1.071534763764312</c:v>
                </c:pt>
                <c:pt idx="2538">
                  <c:v>1.071480656414415</c:v>
                </c:pt>
                <c:pt idx="2539">
                  <c:v>1.071186195688382</c:v>
                </c:pt>
                <c:pt idx="2540">
                  <c:v>1.069650844289074</c:v>
                </c:pt>
                <c:pt idx="2541">
                  <c:v>1.068808868007883</c:v>
                </c:pt>
                <c:pt idx="2542">
                  <c:v>1.068651227689274</c:v>
                </c:pt>
                <c:pt idx="2543">
                  <c:v>1.068499641399499</c:v>
                </c:pt>
                <c:pt idx="2544">
                  <c:v>1.068248639726948</c:v>
                </c:pt>
                <c:pt idx="2545">
                  <c:v>1.068022854381075</c:v>
                </c:pt>
                <c:pt idx="2546">
                  <c:v>1.06723550374872</c:v>
                </c:pt>
                <c:pt idx="2547">
                  <c:v>1.067068983570214</c:v>
                </c:pt>
                <c:pt idx="2548">
                  <c:v>1.064655908479153</c:v>
                </c:pt>
                <c:pt idx="2549">
                  <c:v>1.064094744614221</c:v>
                </c:pt>
                <c:pt idx="2550">
                  <c:v>1.063101839756464</c:v>
                </c:pt>
                <c:pt idx="2551">
                  <c:v>1.06287079173998</c:v>
                </c:pt>
                <c:pt idx="2552">
                  <c:v>1.062794125341515</c:v>
                </c:pt>
                <c:pt idx="2553">
                  <c:v>1.06215857127469</c:v>
                </c:pt>
                <c:pt idx="2554">
                  <c:v>1.061746611877417</c:v>
                </c:pt>
                <c:pt idx="2555">
                  <c:v>1.061126719616113</c:v>
                </c:pt>
                <c:pt idx="2556">
                  <c:v>1.059966950421268</c:v>
                </c:pt>
                <c:pt idx="2557">
                  <c:v>1.058737008499883</c:v>
                </c:pt>
                <c:pt idx="2558">
                  <c:v>1.057730372018098</c:v>
                </c:pt>
                <c:pt idx="2559">
                  <c:v>1.057525433894006</c:v>
                </c:pt>
                <c:pt idx="2560">
                  <c:v>1.055313693755438</c:v>
                </c:pt>
                <c:pt idx="2561">
                  <c:v>1.054819459461821</c:v>
                </c:pt>
                <c:pt idx="2562">
                  <c:v>1.053961811925679</c:v>
                </c:pt>
                <c:pt idx="2563">
                  <c:v>1.053469019688355</c:v>
                </c:pt>
                <c:pt idx="2564">
                  <c:v>1.052098805138131</c:v>
                </c:pt>
                <c:pt idx="2565">
                  <c:v>1.0517619088354</c:v>
                </c:pt>
                <c:pt idx="2566">
                  <c:v>1.051166630785864</c:v>
                </c:pt>
                <c:pt idx="2567">
                  <c:v>1.049473060313522</c:v>
                </c:pt>
                <c:pt idx="2568">
                  <c:v>1.049231996556345</c:v>
                </c:pt>
                <c:pt idx="2569">
                  <c:v>1.04870502604892</c:v>
                </c:pt>
                <c:pt idx="2570">
                  <c:v>1.04844970419335</c:v>
                </c:pt>
                <c:pt idx="2571">
                  <c:v>1.047465202208641</c:v>
                </c:pt>
                <c:pt idx="2572">
                  <c:v>1.046454631161692</c:v>
                </c:pt>
                <c:pt idx="2573">
                  <c:v>1.046132602591068</c:v>
                </c:pt>
                <c:pt idx="2574">
                  <c:v>1.046028385514776</c:v>
                </c:pt>
                <c:pt idx="2575">
                  <c:v>1.045801652580481</c:v>
                </c:pt>
                <c:pt idx="2576">
                  <c:v>1.044075951127776</c:v>
                </c:pt>
                <c:pt idx="2577">
                  <c:v>1.041806442734118</c:v>
                </c:pt>
                <c:pt idx="2578">
                  <c:v>1.041740799626114</c:v>
                </c:pt>
                <c:pt idx="2579">
                  <c:v>1.041017784484195</c:v>
                </c:pt>
                <c:pt idx="2580">
                  <c:v>1.040868785890841</c:v>
                </c:pt>
                <c:pt idx="2581">
                  <c:v>1.037616181875777</c:v>
                </c:pt>
                <c:pt idx="2582">
                  <c:v>1.037361649373236</c:v>
                </c:pt>
                <c:pt idx="2583">
                  <c:v>1.03697992237389</c:v>
                </c:pt>
                <c:pt idx="2584">
                  <c:v>1.036710510594063</c:v>
                </c:pt>
                <c:pt idx="2585">
                  <c:v>1.036387227432997</c:v>
                </c:pt>
                <c:pt idx="2586">
                  <c:v>1.03541546720171</c:v>
                </c:pt>
                <c:pt idx="2587">
                  <c:v>1.035126117331924</c:v>
                </c:pt>
                <c:pt idx="2588">
                  <c:v>1.03508036041285</c:v>
                </c:pt>
                <c:pt idx="2589">
                  <c:v>1.03477417051492</c:v>
                </c:pt>
                <c:pt idx="2590">
                  <c:v>1.034332705596761</c:v>
                </c:pt>
                <c:pt idx="2591">
                  <c:v>1.033888968953131</c:v>
                </c:pt>
                <c:pt idx="2592">
                  <c:v>1.033809205910801</c:v>
                </c:pt>
                <c:pt idx="2593">
                  <c:v>1.0336393962007</c:v>
                </c:pt>
                <c:pt idx="2594">
                  <c:v>1.032696481385871</c:v>
                </c:pt>
                <c:pt idx="2595">
                  <c:v>1.032203070088404</c:v>
                </c:pt>
                <c:pt idx="2596">
                  <c:v>1.031749309982094</c:v>
                </c:pt>
                <c:pt idx="2597">
                  <c:v>1.030019195090891</c:v>
                </c:pt>
                <c:pt idx="2598">
                  <c:v>1.029876060251774</c:v>
                </c:pt>
                <c:pt idx="2599">
                  <c:v>1.028629887631826</c:v>
                </c:pt>
                <c:pt idx="2600">
                  <c:v>1.028123244929348</c:v>
                </c:pt>
                <c:pt idx="2601">
                  <c:v>1.027390802360741</c:v>
                </c:pt>
                <c:pt idx="2602">
                  <c:v>1.026622530180592</c:v>
                </c:pt>
                <c:pt idx="2603">
                  <c:v>1.026483601946502</c:v>
                </c:pt>
                <c:pt idx="2604">
                  <c:v>1.026327093651554</c:v>
                </c:pt>
                <c:pt idx="2605">
                  <c:v>1.02497024246985</c:v>
                </c:pt>
                <c:pt idx="2606">
                  <c:v>1.024476845003027</c:v>
                </c:pt>
                <c:pt idx="2607">
                  <c:v>1.023775481092032</c:v>
                </c:pt>
                <c:pt idx="2608">
                  <c:v>1.023388717168061</c:v>
                </c:pt>
                <c:pt idx="2609">
                  <c:v>1.023315280138915</c:v>
                </c:pt>
                <c:pt idx="2610">
                  <c:v>1.021670675893973</c:v>
                </c:pt>
                <c:pt idx="2611">
                  <c:v>1.021591483384463</c:v>
                </c:pt>
                <c:pt idx="2612">
                  <c:v>1.021430818088406</c:v>
                </c:pt>
                <c:pt idx="2613">
                  <c:v>1.021357469792131</c:v>
                </c:pt>
                <c:pt idx="2614">
                  <c:v>1.021099053777963</c:v>
                </c:pt>
                <c:pt idx="2615">
                  <c:v>1.020418170837733</c:v>
                </c:pt>
                <c:pt idx="2616">
                  <c:v>1.020269605305515</c:v>
                </c:pt>
                <c:pt idx="2617">
                  <c:v>1.01967681191604</c:v>
                </c:pt>
                <c:pt idx="2618">
                  <c:v>1.019384843918753</c:v>
                </c:pt>
                <c:pt idx="2619">
                  <c:v>1.018766731604724</c:v>
                </c:pt>
                <c:pt idx="2620">
                  <c:v>1.017935507501499</c:v>
                </c:pt>
                <c:pt idx="2621">
                  <c:v>1.017671112503487</c:v>
                </c:pt>
                <c:pt idx="2622">
                  <c:v>1.01581308992383</c:v>
                </c:pt>
                <c:pt idx="2623">
                  <c:v>1.014317797175652</c:v>
                </c:pt>
                <c:pt idx="2624">
                  <c:v>1.012357784737305</c:v>
                </c:pt>
                <c:pt idx="2625">
                  <c:v>1.012228010355096</c:v>
                </c:pt>
                <c:pt idx="2626">
                  <c:v>1.010711166145997</c:v>
                </c:pt>
                <c:pt idx="2627">
                  <c:v>1.009925877426353</c:v>
                </c:pt>
                <c:pt idx="2628">
                  <c:v>1.009375334504063</c:v>
                </c:pt>
                <c:pt idx="2629">
                  <c:v>1.009372254475129</c:v>
                </c:pt>
                <c:pt idx="2630">
                  <c:v>1.009308590161538</c:v>
                </c:pt>
                <c:pt idx="2631">
                  <c:v>1.008648165535013</c:v>
                </c:pt>
                <c:pt idx="2632">
                  <c:v>1.008419853193489</c:v>
                </c:pt>
                <c:pt idx="2633">
                  <c:v>1.008292534856331</c:v>
                </c:pt>
                <c:pt idx="2634">
                  <c:v>1.007668102228714</c:v>
                </c:pt>
                <c:pt idx="2635">
                  <c:v>1.006759859919033</c:v>
                </c:pt>
                <c:pt idx="2636">
                  <c:v>1.00675788104647</c:v>
                </c:pt>
                <c:pt idx="2637">
                  <c:v>1.006707818715086</c:v>
                </c:pt>
                <c:pt idx="2638">
                  <c:v>1.006660640946713</c:v>
                </c:pt>
                <c:pt idx="2639">
                  <c:v>1.005595388562991</c:v>
                </c:pt>
                <c:pt idx="2640">
                  <c:v>1.004525494785075</c:v>
                </c:pt>
                <c:pt idx="2641">
                  <c:v>1.003900891183474</c:v>
                </c:pt>
                <c:pt idx="2642">
                  <c:v>1.003051663171487</c:v>
                </c:pt>
                <c:pt idx="2643">
                  <c:v>1.002799264463095</c:v>
                </c:pt>
                <c:pt idx="2644">
                  <c:v>1.001607826309696</c:v>
                </c:pt>
                <c:pt idx="2645">
                  <c:v>1.001189005127992</c:v>
                </c:pt>
                <c:pt idx="2646">
                  <c:v>1.000762745505543</c:v>
                </c:pt>
                <c:pt idx="2647">
                  <c:v>1.00070779987344</c:v>
                </c:pt>
                <c:pt idx="2648">
                  <c:v>1.00065708717196</c:v>
                </c:pt>
                <c:pt idx="2649">
                  <c:v>1.00013030279539</c:v>
                </c:pt>
                <c:pt idx="2650">
                  <c:v>0.99955673075562</c:v>
                </c:pt>
                <c:pt idx="2651">
                  <c:v>0.999433655630347</c:v>
                </c:pt>
                <c:pt idx="2652">
                  <c:v>0.997832501998494</c:v>
                </c:pt>
                <c:pt idx="2653">
                  <c:v>0.997573323887318</c:v>
                </c:pt>
                <c:pt idx="2654">
                  <c:v>0.996994988169009</c:v>
                </c:pt>
                <c:pt idx="2655">
                  <c:v>0.996356751944517</c:v>
                </c:pt>
                <c:pt idx="2656">
                  <c:v>0.996344363777654</c:v>
                </c:pt>
                <c:pt idx="2657">
                  <c:v>0.996108556354526</c:v>
                </c:pt>
                <c:pt idx="2658">
                  <c:v>0.996004520348081</c:v>
                </c:pt>
                <c:pt idx="2659">
                  <c:v>0.995758711729738</c:v>
                </c:pt>
                <c:pt idx="2660">
                  <c:v>0.994968732409919</c:v>
                </c:pt>
                <c:pt idx="2661">
                  <c:v>0.994322033906642</c:v>
                </c:pt>
                <c:pt idx="2662">
                  <c:v>0.994141238064292</c:v>
                </c:pt>
                <c:pt idx="2663">
                  <c:v>0.994034742117387</c:v>
                </c:pt>
                <c:pt idx="2664">
                  <c:v>0.994009969818884</c:v>
                </c:pt>
                <c:pt idx="2665">
                  <c:v>0.993174103295237</c:v>
                </c:pt>
                <c:pt idx="2666">
                  <c:v>0.991909633203313</c:v>
                </c:pt>
                <c:pt idx="2667">
                  <c:v>0.991619216098885</c:v>
                </c:pt>
                <c:pt idx="2668">
                  <c:v>0.991565383903895</c:v>
                </c:pt>
                <c:pt idx="2669">
                  <c:v>0.991171146405163</c:v>
                </c:pt>
                <c:pt idx="2670">
                  <c:v>0.99050962075445</c:v>
                </c:pt>
                <c:pt idx="2671">
                  <c:v>0.990324615828172</c:v>
                </c:pt>
                <c:pt idx="2672">
                  <c:v>0.988104977663258</c:v>
                </c:pt>
                <c:pt idx="2673">
                  <c:v>0.987711881041676</c:v>
                </c:pt>
                <c:pt idx="2674">
                  <c:v>0.987694602550997</c:v>
                </c:pt>
                <c:pt idx="2675">
                  <c:v>0.987662853003771</c:v>
                </c:pt>
                <c:pt idx="2676">
                  <c:v>0.987416054651551</c:v>
                </c:pt>
                <c:pt idx="2677">
                  <c:v>0.986445721973321</c:v>
                </c:pt>
                <c:pt idx="2678">
                  <c:v>0.985776284467996</c:v>
                </c:pt>
                <c:pt idx="2679">
                  <c:v>0.98566635416341</c:v>
                </c:pt>
                <c:pt idx="2680">
                  <c:v>0.985644375680357</c:v>
                </c:pt>
                <c:pt idx="2681">
                  <c:v>0.984593434920007</c:v>
                </c:pt>
                <c:pt idx="2682">
                  <c:v>0.981428993942259</c:v>
                </c:pt>
                <c:pt idx="2683">
                  <c:v>0.98088403480636</c:v>
                </c:pt>
                <c:pt idx="2684">
                  <c:v>0.97981540740855</c:v>
                </c:pt>
                <c:pt idx="2685">
                  <c:v>0.979021163170779</c:v>
                </c:pt>
                <c:pt idx="2686">
                  <c:v>0.97806566793124</c:v>
                </c:pt>
                <c:pt idx="2687">
                  <c:v>0.976395546182396</c:v>
                </c:pt>
                <c:pt idx="2688">
                  <c:v>0.974968891507579</c:v>
                </c:pt>
                <c:pt idx="2689">
                  <c:v>0.974825343061263</c:v>
                </c:pt>
                <c:pt idx="2690">
                  <c:v>0.97375666094258</c:v>
                </c:pt>
                <c:pt idx="2691">
                  <c:v>0.973649316947372</c:v>
                </c:pt>
                <c:pt idx="2692">
                  <c:v>0.973340747844741</c:v>
                </c:pt>
                <c:pt idx="2693">
                  <c:v>0.97333632467221</c:v>
                </c:pt>
                <c:pt idx="2694">
                  <c:v>0.97323494745839</c:v>
                </c:pt>
                <c:pt idx="2695">
                  <c:v>0.972683796124167</c:v>
                </c:pt>
                <c:pt idx="2696">
                  <c:v>0.972629784696045</c:v>
                </c:pt>
                <c:pt idx="2697">
                  <c:v>0.972503992355775</c:v>
                </c:pt>
                <c:pt idx="2698">
                  <c:v>0.972158914948512</c:v>
                </c:pt>
                <c:pt idx="2699">
                  <c:v>0.972111740881273</c:v>
                </c:pt>
                <c:pt idx="2700">
                  <c:v>0.971573326137229</c:v>
                </c:pt>
                <c:pt idx="2701">
                  <c:v>0.971514997244965</c:v>
                </c:pt>
                <c:pt idx="2702">
                  <c:v>0.971500180604077</c:v>
                </c:pt>
                <c:pt idx="2703">
                  <c:v>0.971449197609592</c:v>
                </c:pt>
                <c:pt idx="2704">
                  <c:v>0.970483977367731</c:v>
                </c:pt>
                <c:pt idx="2705">
                  <c:v>0.969752409932979</c:v>
                </c:pt>
                <c:pt idx="2706">
                  <c:v>0.96902638076254</c:v>
                </c:pt>
                <c:pt idx="2707">
                  <c:v>0.968492107881778</c:v>
                </c:pt>
                <c:pt idx="2708">
                  <c:v>0.968338216518547</c:v>
                </c:pt>
                <c:pt idx="2709">
                  <c:v>0.967202680156301</c:v>
                </c:pt>
                <c:pt idx="2710">
                  <c:v>0.966919562163223</c:v>
                </c:pt>
                <c:pt idx="2711">
                  <c:v>0.964732037262767</c:v>
                </c:pt>
                <c:pt idx="2712">
                  <c:v>0.964526608732149</c:v>
                </c:pt>
                <c:pt idx="2713">
                  <c:v>0.964189603539086</c:v>
                </c:pt>
                <c:pt idx="2714">
                  <c:v>0.964025432877177</c:v>
                </c:pt>
                <c:pt idx="2715">
                  <c:v>0.962650103391838</c:v>
                </c:pt>
                <c:pt idx="2716">
                  <c:v>0.962080402499991</c:v>
                </c:pt>
                <c:pt idx="2717">
                  <c:v>0.960439238780752</c:v>
                </c:pt>
                <c:pt idx="2718">
                  <c:v>0.960279188267064</c:v>
                </c:pt>
                <c:pt idx="2719">
                  <c:v>0.959075401814307</c:v>
                </c:pt>
                <c:pt idx="2720">
                  <c:v>0.958508187240614</c:v>
                </c:pt>
                <c:pt idx="2721">
                  <c:v>0.958302161560377</c:v>
                </c:pt>
                <c:pt idx="2722">
                  <c:v>0.957946920403054</c:v>
                </c:pt>
                <c:pt idx="2723">
                  <c:v>0.95737765484507</c:v>
                </c:pt>
                <c:pt idx="2724">
                  <c:v>0.955959860975522</c:v>
                </c:pt>
                <c:pt idx="2725">
                  <c:v>0.955953487269389</c:v>
                </c:pt>
                <c:pt idx="2726">
                  <c:v>0.955559046951128</c:v>
                </c:pt>
                <c:pt idx="2727">
                  <c:v>0.955462086475748</c:v>
                </c:pt>
                <c:pt idx="2728">
                  <c:v>0.955450642947509</c:v>
                </c:pt>
                <c:pt idx="2729">
                  <c:v>0.954784813106921</c:v>
                </c:pt>
                <c:pt idx="2730">
                  <c:v>0.95377288792315</c:v>
                </c:pt>
                <c:pt idx="2731">
                  <c:v>0.95335611275075</c:v>
                </c:pt>
                <c:pt idx="2732">
                  <c:v>0.951480731229636</c:v>
                </c:pt>
                <c:pt idx="2733">
                  <c:v>0.951354025201227</c:v>
                </c:pt>
                <c:pt idx="2734">
                  <c:v>0.950030754975709</c:v>
                </c:pt>
                <c:pt idx="2735">
                  <c:v>0.949781419484441</c:v>
                </c:pt>
                <c:pt idx="2736">
                  <c:v>0.949749542892876</c:v>
                </c:pt>
                <c:pt idx="2737">
                  <c:v>0.948885560098903</c:v>
                </c:pt>
                <c:pt idx="2738">
                  <c:v>0.948798140593637</c:v>
                </c:pt>
                <c:pt idx="2739">
                  <c:v>0.947862706721506</c:v>
                </c:pt>
                <c:pt idx="2740">
                  <c:v>0.946960432944959</c:v>
                </c:pt>
                <c:pt idx="2741">
                  <c:v>0.94672759107058</c:v>
                </c:pt>
                <c:pt idx="2742">
                  <c:v>0.946128125681561</c:v>
                </c:pt>
                <c:pt idx="2743">
                  <c:v>0.946097077883164</c:v>
                </c:pt>
                <c:pt idx="2744">
                  <c:v>0.946007142435485</c:v>
                </c:pt>
                <c:pt idx="2745">
                  <c:v>0.944992014433774</c:v>
                </c:pt>
                <c:pt idx="2746">
                  <c:v>0.94395733144609</c:v>
                </c:pt>
                <c:pt idx="2747">
                  <c:v>0.943598757715854</c:v>
                </c:pt>
                <c:pt idx="2748">
                  <c:v>0.943516728906451</c:v>
                </c:pt>
                <c:pt idx="2749">
                  <c:v>0.942724874861771</c:v>
                </c:pt>
                <c:pt idx="2750">
                  <c:v>0.940549922877859</c:v>
                </c:pt>
                <c:pt idx="2751">
                  <c:v>0.94000588547411</c:v>
                </c:pt>
                <c:pt idx="2752">
                  <c:v>0.939450308373607</c:v>
                </c:pt>
                <c:pt idx="2753">
                  <c:v>0.938864393587794</c:v>
                </c:pt>
                <c:pt idx="2754">
                  <c:v>0.938795073523162</c:v>
                </c:pt>
                <c:pt idx="2755">
                  <c:v>0.938742415488766</c:v>
                </c:pt>
                <c:pt idx="2756">
                  <c:v>0.937431760851947</c:v>
                </c:pt>
                <c:pt idx="2757">
                  <c:v>0.937018458207006</c:v>
                </c:pt>
                <c:pt idx="2758">
                  <c:v>0.935997243306421</c:v>
                </c:pt>
                <c:pt idx="2759">
                  <c:v>0.934904331922747</c:v>
                </c:pt>
                <c:pt idx="2760">
                  <c:v>0.934594957139779</c:v>
                </c:pt>
                <c:pt idx="2761">
                  <c:v>0.934480610164841</c:v>
                </c:pt>
                <c:pt idx="2762">
                  <c:v>0.933870499539449</c:v>
                </c:pt>
                <c:pt idx="2763">
                  <c:v>0.933349794949926</c:v>
                </c:pt>
                <c:pt idx="2764">
                  <c:v>0.932134055403642</c:v>
                </c:pt>
                <c:pt idx="2765">
                  <c:v>0.931798863342624</c:v>
                </c:pt>
                <c:pt idx="2766">
                  <c:v>0.930990781030748</c:v>
                </c:pt>
                <c:pt idx="2767">
                  <c:v>0.930611623668188</c:v>
                </c:pt>
                <c:pt idx="2768">
                  <c:v>0.929396646527904</c:v>
                </c:pt>
                <c:pt idx="2769">
                  <c:v>0.928780157996505</c:v>
                </c:pt>
                <c:pt idx="2770">
                  <c:v>0.928399766864279</c:v>
                </c:pt>
                <c:pt idx="2771">
                  <c:v>0.927102900529614</c:v>
                </c:pt>
                <c:pt idx="2772">
                  <c:v>0.927087668692931</c:v>
                </c:pt>
                <c:pt idx="2773">
                  <c:v>0.926825592883543</c:v>
                </c:pt>
                <c:pt idx="2774">
                  <c:v>0.926370748288023</c:v>
                </c:pt>
                <c:pt idx="2775">
                  <c:v>0.925925197625089</c:v>
                </c:pt>
                <c:pt idx="2776">
                  <c:v>0.925733067622594</c:v>
                </c:pt>
                <c:pt idx="2777">
                  <c:v>0.925685176335619</c:v>
                </c:pt>
                <c:pt idx="2778">
                  <c:v>0.924558744940179</c:v>
                </c:pt>
                <c:pt idx="2779">
                  <c:v>0.923820770932559</c:v>
                </c:pt>
                <c:pt idx="2780">
                  <c:v>0.92309087499166</c:v>
                </c:pt>
                <c:pt idx="2781">
                  <c:v>0.922178379170448</c:v>
                </c:pt>
                <c:pt idx="2782">
                  <c:v>0.922157496332834</c:v>
                </c:pt>
                <c:pt idx="2783">
                  <c:v>0.922141277768128</c:v>
                </c:pt>
                <c:pt idx="2784">
                  <c:v>0.921928620210094</c:v>
                </c:pt>
                <c:pt idx="2785">
                  <c:v>0.921666114498069</c:v>
                </c:pt>
                <c:pt idx="2786">
                  <c:v>0.92091453191749</c:v>
                </c:pt>
                <c:pt idx="2787">
                  <c:v>0.920577019919477</c:v>
                </c:pt>
                <c:pt idx="2788">
                  <c:v>0.920040715989738</c:v>
                </c:pt>
                <c:pt idx="2789">
                  <c:v>0.920019957388387</c:v>
                </c:pt>
                <c:pt idx="2790">
                  <c:v>0.91995686088114</c:v>
                </c:pt>
                <c:pt idx="2791">
                  <c:v>0.919783593410711</c:v>
                </c:pt>
                <c:pt idx="2792">
                  <c:v>0.91923800279362</c:v>
                </c:pt>
                <c:pt idx="2793">
                  <c:v>0.9184741484158</c:v>
                </c:pt>
                <c:pt idx="2794">
                  <c:v>0.918193151743798</c:v>
                </c:pt>
                <c:pt idx="2795">
                  <c:v>0.916973647285257</c:v>
                </c:pt>
                <c:pt idx="2796">
                  <c:v>0.916031280369239</c:v>
                </c:pt>
                <c:pt idx="2797">
                  <c:v>0.915725789323661</c:v>
                </c:pt>
                <c:pt idx="2798">
                  <c:v>0.915722203264975</c:v>
                </c:pt>
                <c:pt idx="2799">
                  <c:v>0.915651421955812</c:v>
                </c:pt>
                <c:pt idx="2800">
                  <c:v>0.914525746355762</c:v>
                </c:pt>
                <c:pt idx="2801">
                  <c:v>0.913688167625427</c:v>
                </c:pt>
                <c:pt idx="2802">
                  <c:v>0.913379992913472</c:v>
                </c:pt>
                <c:pt idx="2803">
                  <c:v>0.91333741208173</c:v>
                </c:pt>
                <c:pt idx="2804">
                  <c:v>0.912776477817449</c:v>
                </c:pt>
                <c:pt idx="2805">
                  <c:v>0.912221478036808</c:v>
                </c:pt>
                <c:pt idx="2806">
                  <c:v>0.912029590962187</c:v>
                </c:pt>
                <c:pt idx="2807">
                  <c:v>0.911575551404511</c:v>
                </c:pt>
                <c:pt idx="2808">
                  <c:v>0.911134686664309</c:v>
                </c:pt>
                <c:pt idx="2809">
                  <c:v>0.911041764951389</c:v>
                </c:pt>
                <c:pt idx="2810">
                  <c:v>0.911027340142408</c:v>
                </c:pt>
                <c:pt idx="2811">
                  <c:v>0.910831857663244</c:v>
                </c:pt>
                <c:pt idx="2812">
                  <c:v>0.910175703919149</c:v>
                </c:pt>
                <c:pt idx="2813">
                  <c:v>0.909726625008715</c:v>
                </c:pt>
                <c:pt idx="2814">
                  <c:v>0.908787072192381</c:v>
                </c:pt>
                <c:pt idx="2815">
                  <c:v>0.908511295610137</c:v>
                </c:pt>
                <c:pt idx="2816">
                  <c:v>0.908487552476511</c:v>
                </c:pt>
                <c:pt idx="2817">
                  <c:v>0.908360352485282</c:v>
                </c:pt>
                <c:pt idx="2818">
                  <c:v>0.90706590463892</c:v>
                </c:pt>
                <c:pt idx="2819">
                  <c:v>0.906844832388364</c:v>
                </c:pt>
                <c:pt idx="2820">
                  <c:v>0.90559256690861</c:v>
                </c:pt>
                <c:pt idx="2821">
                  <c:v>0.904854472550723</c:v>
                </c:pt>
                <c:pt idx="2822">
                  <c:v>0.904363251735335</c:v>
                </c:pt>
                <c:pt idx="2823">
                  <c:v>0.904115875616311</c:v>
                </c:pt>
                <c:pt idx="2824">
                  <c:v>0.904004148863744</c:v>
                </c:pt>
                <c:pt idx="2825">
                  <c:v>0.903067253932235</c:v>
                </c:pt>
                <c:pt idx="2826">
                  <c:v>0.902526336125591</c:v>
                </c:pt>
                <c:pt idx="2827">
                  <c:v>0.901476074831191</c:v>
                </c:pt>
                <c:pt idx="2828">
                  <c:v>0.901317732197767</c:v>
                </c:pt>
                <c:pt idx="2829">
                  <c:v>0.901210070717564</c:v>
                </c:pt>
                <c:pt idx="2830">
                  <c:v>0.901137721459542</c:v>
                </c:pt>
                <c:pt idx="2831">
                  <c:v>0.900293945696642</c:v>
                </c:pt>
                <c:pt idx="2832">
                  <c:v>0.899925315485114</c:v>
                </c:pt>
                <c:pt idx="2833">
                  <c:v>0.899721964024302</c:v>
                </c:pt>
                <c:pt idx="2834">
                  <c:v>0.899719396263882</c:v>
                </c:pt>
                <c:pt idx="2835">
                  <c:v>0.899285805904329</c:v>
                </c:pt>
                <c:pt idx="2836">
                  <c:v>0.897154989774597</c:v>
                </c:pt>
                <c:pt idx="2837">
                  <c:v>0.894270161892184</c:v>
                </c:pt>
                <c:pt idx="2838">
                  <c:v>0.89417099376596</c:v>
                </c:pt>
                <c:pt idx="2839">
                  <c:v>0.89326928089637</c:v>
                </c:pt>
                <c:pt idx="2840">
                  <c:v>0.893201350415019</c:v>
                </c:pt>
                <c:pt idx="2841">
                  <c:v>0.893105941096253</c:v>
                </c:pt>
                <c:pt idx="2842">
                  <c:v>0.892927588940457</c:v>
                </c:pt>
                <c:pt idx="2843">
                  <c:v>0.8927456490408</c:v>
                </c:pt>
                <c:pt idx="2844">
                  <c:v>0.892589480071404</c:v>
                </c:pt>
                <c:pt idx="2845">
                  <c:v>0.892374569719808</c:v>
                </c:pt>
                <c:pt idx="2846">
                  <c:v>0.892203787434655</c:v>
                </c:pt>
                <c:pt idx="2847">
                  <c:v>0.892013255904304</c:v>
                </c:pt>
                <c:pt idx="2848">
                  <c:v>0.89197780943829</c:v>
                </c:pt>
                <c:pt idx="2849">
                  <c:v>0.88971916132999</c:v>
                </c:pt>
                <c:pt idx="2850">
                  <c:v>0.888850364709226</c:v>
                </c:pt>
                <c:pt idx="2851">
                  <c:v>0.888611816340417</c:v>
                </c:pt>
                <c:pt idx="2852">
                  <c:v>0.88817454837458</c:v>
                </c:pt>
                <c:pt idx="2853">
                  <c:v>0.886728915953739</c:v>
                </c:pt>
                <c:pt idx="2854">
                  <c:v>0.88557481799025</c:v>
                </c:pt>
                <c:pt idx="2855">
                  <c:v>0.884590796111883</c:v>
                </c:pt>
                <c:pt idx="2856">
                  <c:v>0.881937273932693</c:v>
                </c:pt>
                <c:pt idx="2857">
                  <c:v>0.881875200079216</c:v>
                </c:pt>
                <c:pt idx="2858">
                  <c:v>0.881800666205785</c:v>
                </c:pt>
                <c:pt idx="2859">
                  <c:v>0.881384134722605</c:v>
                </c:pt>
                <c:pt idx="2860">
                  <c:v>0.87750485739607</c:v>
                </c:pt>
                <c:pt idx="2861">
                  <c:v>0.877366761146997</c:v>
                </c:pt>
                <c:pt idx="2862">
                  <c:v>0.875920068572236</c:v>
                </c:pt>
                <c:pt idx="2863">
                  <c:v>0.875709900762097</c:v>
                </c:pt>
                <c:pt idx="2864">
                  <c:v>0.875372275753128</c:v>
                </c:pt>
                <c:pt idx="2865">
                  <c:v>0.874890021125109</c:v>
                </c:pt>
                <c:pt idx="2866">
                  <c:v>0.874591021077913</c:v>
                </c:pt>
                <c:pt idx="2867">
                  <c:v>0.874248274989775</c:v>
                </c:pt>
                <c:pt idx="2868">
                  <c:v>0.873972782909339</c:v>
                </c:pt>
                <c:pt idx="2869">
                  <c:v>0.873472428619365</c:v>
                </c:pt>
                <c:pt idx="2870">
                  <c:v>0.872678001359388</c:v>
                </c:pt>
                <c:pt idx="2871">
                  <c:v>0.872316901575284</c:v>
                </c:pt>
                <c:pt idx="2872">
                  <c:v>0.872059172548171</c:v>
                </c:pt>
                <c:pt idx="2873">
                  <c:v>0.871578007186489</c:v>
                </c:pt>
                <c:pt idx="2874">
                  <c:v>0.871311155653532</c:v>
                </c:pt>
                <c:pt idx="2875">
                  <c:v>0.870705255515236</c:v>
                </c:pt>
                <c:pt idx="2876">
                  <c:v>0.870364028284202</c:v>
                </c:pt>
                <c:pt idx="2877">
                  <c:v>0.870233458624307</c:v>
                </c:pt>
                <c:pt idx="2878">
                  <c:v>0.868816711424312</c:v>
                </c:pt>
                <c:pt idx="2879">
                  <c:v>0.868577526837862</c:v>
                </c:pt>
                <c:pt idx="2880">
                  <c:v>0.867860812929702</c:v>
                </c:pt>
                <c:pt idx="2881">
                  <c:v>0.867496904743001</c:v>
                </c:pt>
                <c:pt idx="2882">
                  <c:v>0.867455156531574</c:v>
                </c:pt>
                <c:pt idx="2883">
                  <c:v>0.867230037847777</c:v>
                </c:pt>
                <c:pt idx="2884">
                  <c:v>0.865364222784697</c:v>
                </c:pt>
                <c:pt idx="2885">
                  <c:v>0.865279533050816</c:v>
                </c:pt>
                <c:pt idx="2886">
                  <c:v>0.864764853094804</c:v>
                </c:pt>
                <c:pt idx="2887">
                  <c:v>0.864700686760645</c:v>
                </c:pt>
                <c:pt idx="2888">
                  <c:v>0.864283069926972</c:v>
                </c:pt>
                <c:pt idx="2889">
                  <c:v>0.864266853915586</c:v>
                </c:pt>
                <c:pt idx="2890">
                  <c:v>0.863370716095698</c:v>
                </c:pt>
                <c:pt idx="2891">
                  <c:v>0.862448173985477</c:v>
                </c:pt>
                <c:pt idx="2892">
                  <c:v>0.862038631877881</c:v>
                </c:pt>
                <c:pt idx="2893">
                  <c:v>0.861946668126949</c:v>
                </c:pt>
                <c:pt idx="2894">
                  <c:v>0.861399963367701</c:v>
                </c:pt>
                <c:pt idx="2895">
                  <c:v>0.860248270746965</c:v>
                </c:pt>
                <c:pt idx="2896">
                  <c:v>0.860091818009092</c:v>
                </c:pt>
                <c:pt idx="2897">
                  <c:v>0.859975949434478</c:v>
                </c:pt>
                <c:pt idx="2898">
                  <c:v>0.859956209282057</c:v>
                </c:pt>
                <c:pt idx="2899">
                  <c:v>0.859741103543619</c:v>
                </c:pt>
                <c:pt idx="2900">
                  <c:v>0.859645870236429</c:v>
                </c:pt>
                <c:pt idx="2901">
                  <c:v>0.858791691591616</c:v>
                </c:pt>
                <c:pt idx="2902">
                  <c:v>0.858538809781096</c:v>
                </c:pt>
                <c:pt idx="2903">
                  <c:v>0.857609580238851</c:v>
                </c:pt>
                <c:pt idx="2904">
                  <c:v>0.857520673149169</c:v>
                </c:pt>
                <c:pt idx="2905">
                  <c:v>0.857260689493478</c:v>
                </c:pt>
                <c:pt idx="2906">
                  <c:v>0.85661572229204</c:v>
                </c:pt>
                <c:pt idx="2907">
                  <c:v>0.856398326520665</c:v>
                </c:pt>
                <c:pt idx="2908">
                  <c:v>0.856206859599191</c:v>
                </c:pt>
                <c:pt idx="2909">
                  <c:v>0.856184737481335</c:v>
                </c:pt>
                <c:pt idx="2910">
                  <c:v>0.855303280279979</c:v>
                </c:pt>
                <c:pt idx="2911">
                  <c:v>0.854266837034934</c:v>
                </c:pt>
                <c:pt idx="2912">
                  <c:v>0.853989927954421</c:v>
                </c:pt>
                <c:pt idx="2913">
                  <c:v>0.853356624894128</c:v>
                </c:pt>
                <c:pt idx="2914">
                  <c:v>0.852670196134775</c:v>
                </c:pt>
                <c:pt idx="2915">
                  <c:v>0.851508068878531</c:v>
                </c:pt>
                <c:pt idx="2916">
                  <c:v>0.85098666019588</c:v>
                </c:pt>
                <c:pt idx="2917">
                  <c:v>0.850467818551527</c:v>
                </c:pt>
                <c:pt idx="2918">
                  <c:v>0.850295537845676</c:v>
                </c:pt>
                <c:pt idx="2919">
                  <c:v>0.848996281227218</c:v>
                </c:pt>
                <c:pt idx="2920">
                  <c:v>0.848466700018195</c:v>
                </c:pt>
                <c:pt idx="2921">
                  <c:v>0.84827452335551</c:v>
                </c:pt>
                <c:pt idx="2922">
                  <c:v>0.847963787314289</c:v>
                </c:pt>
                <c:pt idx="2923">
                  <c:v>0.847935465953268</c:v>
                </c:pt>
                <c:pt idx="2924">
                  <c:v>0.847918849533807</c:v>
                </c:pt>
                <c:pt idx="2925">
                  <c:v>0.847320901845851</c:v>
                </c:pt>
                <c:pt idx="2926">
                  <c:v>0.846810969017431</c:v>
                </c:pt>
                <c:pt idx="2927">
                  <c:v>0.846541723101486</c:v>
                </c:pt>
                <c:pt idx="2928">
                  <c:v>0.846219001767744</c:v>
                </c:pt>
                <c:pt idx="2929">
                  <c:v>0.846049887733837</c:v>
                </c:pt>
                <c:pt idx="2930">
                  <c:v>0.845925214877347</c:v>
                </c:pt>
                <c:pt idx="2931">
                  <c:v>0.844139551382766</c:v>
                </c:pt>
                <c:pt idx="2932">
                  <c:v>0.843763311513719</c:v>
                </c:pt>
                <c:pt idx="2933">
                  <c:v>0.843393669528919</c:v>
                </c:pt>
                <c:pt idx="2934">
                  <c:v>0.843061978007173</c:v>
                </c:pt>
                <c:pt idx="2935">
                  <c:v>0.842179861965625</c:v>
                </c:pt>
                <c:pt idx="2936">
                  <c:v>0.840998183647248</c:v>
                </c:pt>
                <c:pt idx="2937">
                  <c:v>0.839997250955168</c:v>
                </c:pt>
                <c:pt idx="2938">
                  <c:v>0.839565339800053</c:v>
                </c:pt>
                <c:pt idx="2939">
                  <c:v>0.839381345998146</c:v>
                </c:pt>
                <c:pt idx="2940">
                  <c:v>0.839162507999263</c:v>
                </c:pt>
                <c:pt idx="2941">
                  <c:v>0.835785751707905</c:v>
                </c:pt>
                <c:pt idx="2942">
                  <c:v>0.835580485799573</c:v>
                </c:pt>
                <c:pt idx="2943">
                  <c:v>0.835111435142081</c:v>
                </c:pt>
                <c:pt idx="2944">
                  <c:v>0.833684561574765</c:v>
                </c:pt>
                <c:pt idx="2945">
                  <c:v>0.8324074042577</c:v>
                </c:pt>
                <c:pt idx="2946">
                  <c:v>0.83201256866142</c:v>
                </c:pt>
                <c:pt idx="2947">
                  <c:v>0.831110983592645</c:v>
                </c:pt>
                <c:pt idx="2948">
                  <c:v>0.830778622468485</c:v>
                </c:pt>
                <c:pt idx="2949">
                  <c:v>0.830551070794874</c:v>
                </c:pt>
                <c:pt idx="2950">
                  <c:v>0.827930589946562</c:v>
                </c:pt>
                <c:pt idx="2951">
                  <c:v>0.827775255881729</c:v>
                </c:pt>
                <c:pt idx="2952">
                  <c:v>0.826878814610579</c:v>
                </c:pt>
                <c:pt idx="2953">
                  <c:v>0.825229098678042</c:v>
                </c:pt>
                <c:pt idx="2954">
                  <c:v>0.824817371690344</c:v>
                </c:pt>
                <c:pt idx="2955">
                  <c:v>0.824628853353646</c:v>
                </c:pt>
                <c:pt idx="2956">
                  <c:v>0.824425473290945</c:v>
                </c:pt>
                <c:pt idx="2957">
                  <c:v>0.824103850150018</c:v>
                </c:pt>
                <c:pt idx="2958">
                  <c:v>0.824007553178796</c:v>
                </c:pt>
                <c:pt idx="2959">
                  <c:v>0.824003877833329</c:v>
                </c:pt>
                <c:pt idx="2960">
                  <c:v>0.822851263900142</c:v>
                </c:pt>
                <c:pt idx="2961">
                  <c:v>0.822492844560779</c:v>
                </c:pt>
                <c:pt idx="2962">
                  <c:v>0.822185266523098</c:v>
                </c:pt>
                <c:pt idx="2963">
                  <c:v>0.821925307518929</c:v>
                </c:pt>
                <c:pt idx="2964">
                  <c:v>0.821911110256673</c:v>
                </c:pt>
                <c:pt idx="2965">
                  <c:v>0.821167203261819</c:v>
                </c:pt>
                <c:pt idx="2966">
                  <c:v>0.820708225949644</c:v>
                </c:pt>
                <c:pt idx="2967">
                  <c:v>0.820309516326414</c:v>
                </c:pt>
                <c:pt idx="2968">
                  <c:v>0.819609533113882</c:v>
                </c:pt>
                <c:pt idx="2969">
                  <c:v>0.818776931440239</c:v>
                </c:pt>
                <c:pt idx="2970">
                  <c:v>0.818388894250684</c:v>
                </c:pt>
                <c:pt idx="2971">
                  <c:v>0.817419651834097</c:v>
                </c:pt>
                <c:pt idx="2972">
                  <c:v>0.816561864917374</c:v>
                </c:pt>
                <c:pt idx="2973">
                  <c:v>0.815266298555806</c:v>
                </c:pt>
                <c:pt idx="2974">
                  <c:v>0.813962456179321</c:v>
                </c:pt>
                <c:pt idx="2975">
                  <c:v>0.813814314499518</c:v>
                </c:pt>
                <c:pt idx="2976">
                  <c:v>0.812503826581773</c:v>
                </c:pt>
                <c:pt idx="2977">
                  <c:v>0.811363582990032</c:v>
                </c:pt>
                <c:pt idx="2978">
                  <c:v>0.810937008221031</c:v>
                </c:pt>
                <c:pt idx="2979">
                  <c:v>0.810895226958537</c:v>
                </c:pt>
                <c:pt idx="2980">
                  <c:v>0.810425583059922</c:v>
                </c:pt>
                <c:pt idx="2981">
                  <c:v>0.810141290097762</c:v>
                </c:pt>
                <c:pt idx="2982">
                  <c:v>0.809580647800347</c:v>
                </c:pt>
                <c:pt idx="2983">
                  <c:v>0.809330485315773</c:v>
                </c:pt>
                <c:pt idx="2984">
                  <c:v>0.809055659223559</c:v>
                </c:pt>
                <c:pt idx="2985">
                  <c:v>0.807355870594686</c:v>
                </c:pt>
                <c:pt idx="2986">
                  <c:v>0.80528287050854</c:v>
                </c:pt>
                <c:pt idx="2987">
                  <c:v>0.802884793745217</c:v>
                </c:pt>
                <c:pt idx="2988">
                  <c:v>0.802185011681029</c:v>
                </c:pt>
                <c:pt idx="2989">
                  <c:v>0.802102732054787</c:v>
                </c:pt>
                <c:pt idx="2990">
                  <c:v>0.802052670711191</c:v>
                </c:pt>
                <c:pt idx="2991">
                  <c:v>0.801762870037465</c:v>
                </c:pt>
                <c:pt idx="2992">
                  <c:v>0.801466812808469</c:v>
                </c:pt>
                <c:pt idx="2993">
                  <c:v>0.801200335764112</c:v>
                </c:pt>
                <c:pt idx="2994">
                  <c:v>0.800615485775473</c:v>
                </c:pt>
                <c:pt idx="2995">
                  <c:v>0.800253248638258</c:v>
                </c:pt>
                <c:pt idx="2996">
                  <c:v>0.799938643237868</c:v>
                </c:pt>
                <c:pt idx="2997">
                  <c:v>0.799428619225374</c:v>
                </c:pt>
                <c:pt idx="2998">
                  <c:v>0.797944476486433</c:v>
                </c:pt>
                <c:pt idx="2999">
                  <c:v>0.797341218341653</c:v>
                </c:pt>
                <c:pt idx="3000">
                  <c:v>0.796759368725283</c:v>
                </c:pt>
                <c:pt idx="3001">
                  <c:v>0.79579172156167</c:v>
                </c:pt>
                <c:pt idx="3002">
                  <c:v>0.795388673016579</c:v>
                </c:pt>
                <c:pt idx="3003">
                  <c:v>0.794218150469127</c:v>
                </c:pt>
                <c:pt idx="3004">
                  <c:v>0.794056985190739</c:v>
                </c:pt>
                <c:pt idx="3005">
                  <c:v>0.793718071001236</c:v>
                </c:pt>
                <c:pt idx="3006">
                  <c:v>0.793496049690402</c:v>
                </c:pt>
                <c:pt idx="3007">
                  <c:v>0.793336781092489</c:v>
                </c:pt>
                <c:pt idx="3008">
                  <c:v>0.792455519526823</c:v>
                </c:pt>
                <c:pt idx="3009">
                  <c:v>0.792186523888968</c:v>
                </c:pt>
                <c:pt idx="3010">
                  <c:v>0.791381150619273</c:v>
                </c:pt>
                <c:pt idx="3011">
                  <c:v>0.790766608309874</c:v>
                </c:pt>
                <c:pt idx="3012">
                  <c:v>0.790755960290035</c:v>
                </c:pt>
                <c:pt idx="3013">
                  <c:v>0.790746409984662</c:v>
                </c:pt>
                <c:pt idx="3014">
                  <c:v>0.790740366791467</c:v>
                </c:pt>
                <c:pt idx="3015">
                  <c:v>0.790321923477596</c:v>
                </c:pt>
                <c:pt idx="3016">
                  <c:v>0.790155375279942</c:v>
                </c:pt>
                <c:pt idx="3017">
                  <c:v>0.790039097776855</c:v>
                </c:pt>
                <c:pt idx="3018">
                  <c:v>0.788512055359258</c:v>
                </c:pt>
                <c:pt idx="3019">
                  <c:v>0.78820205285145</c:v>
                </c:pt>
                <c:pt idx="3020">
                  <c:v>0.787428367877392</c:v>
                </c:pt>
                <c:pt idx="3021">
                  <c:v>0.787400061165286</c:v>
                </c:pt>
                <c:pt idx="3022">
                  <c:v>0.787323502107551</c:v>
                </c:pt>
                <c:pt idx="3023">
                  <c:v>0.786595072991676</c:v>
                </c:pt>
                <c:pt idx="3024">
                  <c:v>0.786187088555132</c:v>
                </c:pt>
                <c:pt idx="3025">
                  <c:v>0.786064985072679</c:v>
                </c:pt>
                <c:pt idx="3026">
                  <c:v>0.785971470507832</c:v>
                </c:pt>
                <c:pt idx="3027">
                  <c:v>0.785851148625867</c:v>
                </c:pt>
                <c:pt idx="3028">
                  <c:v>0.784905406965441</c:v>
                </c:pt>
                <c:pt idx="3029">
                  <c:v>0.784808549485572</c:v>
                </c:pt>
                <c:pt idx="3030">
                  <c:v>0.784793109532913</c:v>
                </c:pt>
                <c:pt idx="3031">
                  <c:v>0.784528208955149</c:v>
                </c:pt>
                <c:pt idx="3032">
                  <c:v>0.784342413747387</c:v>
                </c:pt>
                <c:pt idx="3033">
                  <c:v>0.784066724296075</c:v>
                </c:pt>
                <c:pt idx="3034">
                  <c:v>0.782947260247506</c:v>
                </c:pt>
                <c:pt idx="3035">
                  <c:v>0.781794597897079</c:v>
                </c:pt>
                <c:pt idx="3036">
                  <c:v>0.781765211897064</c:v>
                </c:pt>
                <c:pt idx="3037">
                  <c:v>0.781764671293911</c:v>
                </c:pt>
                <c:pt idx="3038">
                  <c:v>0.781432621060502</c:v>
                </c:pt>
                <c:pt idx="3039">
                  <c:v>0.780375724810389</c:v>
                </c:pt>
                <c:pt idx="3040">
                  <c:v>0.780319081144528</c:v>
                </c:pt>
                <c:pt idx="3041">
                  <c:v>0.780187075791973</c:v>
                </c:pt>
                <c:pt idx="3042">
                  <c:v>0.779780939611156</c:v>
                </c:pt>
                <c:pt idx="3043">
                  <c:v>0.779650621976459</c:v>
                </c:pt>
                <c:pt idx="3044">
                  <c:v>0.779551830321695</c:v>
                </c:pt>
                <c:pt idx="3045">
                  <c:v>0.778493826079572</c:v>
                </c:pt>
                <c:pt idx="3046">
                  <c:v>0.778233551102943</c:v>
                </c:pt>
                <c:pt idx="3047">
                  <c:v>0.777531021206335</c:v>
                </c:pt>
                <c:pt idx="3048">
                  <c:v>0.777072158128254</c:v>
                </c:pt>
                <c:pt idx="3049">
                  <c:v>0.776842355369812</c:v>
                </c:pt>
                <c:pt idx="3050">
                  <c:v>0.776811276866773</c:v>
                </c:pt>
                <c:pt idx="3051">
                  <c:v>0.775145386849153</c:v>
                </c:pt>
                <c:pt idx="3052">
                  <c:v>0.77482347691918</c:v>
                </c:pt>
                <c:pt idx="3053">
                  <c:v>0.773904591544382</c:v>
                </c:pt>
                <c:pt idx="3054">
                  <c:v>0.773903556256498</c:v>
                </c:pt>
                <c:pt idx="3055">
                  <c:v>0.773790236655086</c:v>
                </c:pt>
                <c:pt idx="3056">
                  <c:v>0.773579889475263</c:v>
                </c:pt>
                <c:pt idx="3057">
                  <c:v>0.77314100203402</c:v>
                </c:pt>
                <c:pt idx="3058">
                  <c:v>0.771708706131328</c:v>
                </c:pt>
                <c:pt idx="3059">
                  <c:v>0.771621614816892</c:v>
                </c:pt>
                <c:pt idx="3060">
                  <c:v>0.771599156662229</c:v>
                </c:pt>
                <c:pt idx="3061">
                  <c:v>0.771165042505055</c:v>
                </c:pt>
                <c:pt idx="3062">
                  <c:v>0.770957899697681</c:v>
                </c:pt>
                <c:pt idx="3063">
                  <c:v>0.770817755228675</c:v>
                </c:pt>
                <c:pt idx="3064">
                  <c:v>0.770784070881526</c:v>
                </c:pt>
                <c:pt idx="3065">
                  <c:v>0.770518794722259</c:v>
                </c:pt>
                <c:pt idx="3066">
                  <c:v>0.770452365365019</c:v>
                </c:pt>
                <c:pt idx="3067">
                  <c:v>0.770406475459604</c:v>
                </c:pt>
                <c:pt idx="3068">
                  <c:v>0.768838778279331</c:v>
                </c:pt>
                <c:pt idx="3069">
                  <c:v>0.768766608975155</c:v>
                </c:pt>
                <c:pt idx="3070">
                  <c:v>0.766800017092154</c:v>
                </c:pt>
                <c:pt idx="3071">
                  <c:v>0.766605951230961</c:v>
                </c:pt>
                <c:pt idx="3072">
                  <c:v>0.766122978707487</c:v>
                </c:pt>
                <c:pt idx="3073">
                  <c:v>0.765994899850374</c:v>
                </c:pt>
                <c:pt idx="3074">
                  <c:v>0.764759132353738</c:v>
                </c:pt>
                <c:pt idx="3075">
                  <c:v>0.764002383132531</c:v>
                </c:pt>
                <c:pt idx="3076">
                  <c:v>0.763729799583129</c:v>
                </c:pt>
                <c:pt idx="3077">
                  <c:v>0.763377986018956</c:v>
                </c:pt>
                <c:pt idx="3078">
                  <c:v>0.762857205470656</c:v>
                </c:pt>
                <c:pt idx="3079">
                  <c:v>0.762796046810463</c:v>
                </c:pt>
                <c:pt idx="3080">
                  <c:v>0.762440832152028</c:v>
                </c:pt>
                <c:pt idx="3081">
                  <c:v>0.762001857183292</c:v>
                </c:pt>
                <c:pt idx="3082">
                  <c:v>0.76173884764628</c:v>
                </c:pt>
                <c:pt idx="3083">
                  <c:v>0.761605542346895</c:v>
                </c:pt>
                <c:pt idx="3084">
                  <c:v>0.761572863059412</c:v>
                </c:pt>
                <c:pt idx="3085">
                  <c:v>0.76112625322222</c:v>
                </c:pt>
                <c:pt idx="3086">
                  <c:v>0.760841920710491</c:v>
                </c:pt>
                <c:pt idx="3087">
                  <c:v>0.760634412330484</c:v>
                </c:pt>
                <c:pt idx="3088">
                  <c:v>0.760278188425817</c:v>
                </c:pt>
                <c:pt idx="3089">
                  <c:v>0.759361232631124</c:v>
                </c:pt>
                <c:pt idx="3090">
                  <c:v>0.758020849972357</c:v>
                </c:pt>
                <c:pt idx="3091">
                  <c:v>0.757146198465784</c:v>
                </c:pt>
                <c:pt idx="3092">
                  <c:v>0.755292783154981</c:v>
                </c:pt>
                <c:pt idx="3093">
                  <c:v>0.755165112191735</c:v>
                </c:pt>
                <c:pt idx="3094">
                  <c:v>0.755004443967339</c:v>
                </c:pt>
                <c:pt idx="3095">
                  <c:v>0.754041056274498</c:v>
                </c:pt>
                <c:pt idx="3096">
                  <c:v>0.75401538478626</c:v>
                </c:pt>
                <c:pt idx="3097">
                  <c:v>0.753712236805614</c:v>
                </c:pt>
                <c:pt idx="3098">
                  <c:v>0.752073601152006</c:v>
                </c:pt>
                <c:pt idx="3099">
                  <c:v>0.751839159247115</c:v>
                </c:pt>
                <c:pt idx="3100">
                  <c:v>0.751316813615868</c:v>
                </c:pt>
                <c:pt idx="3101">
                  <c:v>0.751136686766019</c:v>
                </c:pt>
                <c:pt idx="3102">
                  <c:v>0.750884965364618</c:v>
                </c:pt>
                <c:pt idx="3103">
                  <c:v>0.750231874935509</c:v>
                </c:pt>
                <c:pt idx="3104">
                  <c:v>0.750219982494447</c:v>
                </c:pt>
                <c:pt idx="3105">
                  <c:v>0.750163866701256</c:v>
                </c:pt>
                <c:pt idx="3106">
                  <c:v>0.750062971100198</c:v>
                </c:pt>
                <c:pt idx="3107">
                  <c:v>0.749490997916957</c:v>
                </c:pt>
                <c:pt idx="3108">
                  <c:v>0.74850250820468</c:v>
                </c:pt>
                <c:pt idx="3109">
                  <c:v>0.747936970960858</c:v>
                </c:pt>
                <c:pt idx="3110">
                  <c:v>0.746686893137604</c:v>
                </c:pt>
                <c:pt idx="3111">
                  <c:v>0.746610768851442</c:v>
                </c:pt>
                <c:pt idx="3112">
                  <c:v>0.745782304776693</c:v>
                </c:pt>
                <c:pt idx="3113">
                  <c:v>0.745438249618444</c:v>
                </c:pt>
                <c:pt idx="3114">
                  <c:v>0.745032303283447</c:v>
                </c:pt>
                <c:pt idx="3115">
                  <c:v>0.744784309281008</c:v>
                </c:pt>
                <c:pt idx="3116">
                  <c:v>0.743170220065756</c:v>
                </c:pt>
                <c:pt idx="3117">
                  <c:v>0.743129248157015</c:v>
                </c:pt>
                <c:pt idx="3118">
                  <c:v>0.742983318119335</c:v>
                </c:pt>
                <c:pt idx="3119">
                  <c:v>0.742597398374826</c:v>
                </c:pt>
                <c:pt idx="3120">
                  <c:v>0.741715565339436</c:v>
                </c:pt>
                <c:pt idx="3121">
                  <c:v>0.74152038199499</c:v>
                </c:pt>
                <c:pt idx="3122">
                  <c:v>0.741466359843805</c:v>
                </c:pt>
                <c:pt idx="3123">
                  <c:v>0.740428326203277</c:v>
                </c:pt>
                <c:pt idx="3124">
                  <c:v>0.740322813052876</c:v>
                </c:pt>
                <c:pt idx="3125">
                  <c:v>0.739561647436555</c:v>
                </c:pt>
                <c:pt idx="3126">
                  <c:v>0.73943550836585</c:v>
                </c:pt>
                <c:pt idx="3127">
                  <c:v>0.738260649501013</c:v>
                </c:pt>
                <c:pt idx="3128">
                  <c:v>0.737008319582271</c:v>
                </c:pt>
                <c:pt idx="3129">
                  <c:v>0.736920851249791</c:v>
                </c:pt>
                <c:pt idx="3130">
                  <c:v>0.736630937152508</c:v>
                </c:pt>
                <c:pt idx="3131">
                  <c:v>0.736092032232283</c:v>
                </c:pt>
                <c:pt idx="3132">
                  <c:v>0.736037582061864</c:v>
                </c:pt>
                <c:pt idx="3133">
                  <c:v>0.735629520475264</c:v>
                </c:pt>
                <c:pt idx="3134">
                  <c:v>0.735080138141443</c:v>
                </c:pt>
                <c:pt idx="3135">
                  <c:v>0.734826346190653</c:v>
                </c:pt>
                <c:pt idx="3136">
                  <c:v>0.734453117243789</c:v>
                </c:pt>
                <c:pt idx="3137">
                  <c:v>0.733988601405579</c:v>
                </c:pt>
                <c:pt idx="3138">
                  <c:v>0.732510678045284</c:v>
                </c:pt>
                <c:pt idx="3139">
                  <c:v>0.731815983265315</c:v>
                </c:pt>
                <c:pt idx="3140">
                  <c:v>0.731524383944738</c:v>
                </c:pt>
                <c:pt idx="3141">
                  <c:v>0.731031515739971</c:v>
                </c:pt>
                <c:pt idx="3142">
                  <c:v>0.730121693915817</c:v>
                </c:pt>
                <c:pt idx="3143">
                  <c:v>0.729920820343316</c:v>
                </c:pt>
                <c:pt idx="3144">
                  <c:v>0.72960899384012</c:v>
                </c:pt>
                <c:pt idx="3145">
                  <c:v>0.729555097597645</c:v>
                </c:pt>
                <c:pt idx="3146">
                  <c:v>0.729377196759689</c:v>
                </c:pt>
                <c:pt idx="3147">
                  <c:v>0.72919355572048</c:v>
                </c:pt>
                <c:pt idx="3148">
                  <c:v>0.727551917103075</c:v>
                </c:pt>
                <c:pt idx="3149">
                  <c:v>0.727180579981497</c:v>
                </c:pt>
                <c:pt idx="3150">
                  <c:v>0.726183032002526</c:v>
                </c:pt>
                <c:pt idx="3151">
                  <c:v>0.724197783377557</c:v>
                </c:pt>
                <c:pt idx="3152">
                  <c:v>0.724138060372185</c:v>
                </c:pt>
                <c:pt idx="3153">
                  <c:v>0.723858986510753</c:v>
                </c:pt>
                <c:pt idx="3154">
                  <c:v>0.723592182356129</c:v>
                </c:pt>
                <c:pt idx="3155">
                  <c:v>0.723049286360782</c:v>
                </c:pt>
                <c:pt idx="3156">
                  <c:v>0.722824984896485</c:v>
                </c:pt>
                <c:pt idx="3157">
                  <c:v>0.722137707805105</c:v>
                </c:pt>
                <c:pt idx="3158">
                  <c:v>0.722133422427006</c:v>
                </c:pt>
                <c:pt idx="3159">
                  <c:v>0.721874909950644</c:v>
                </c:pt>
                <c:pt idx="3160">
                  <c:v>0.72176606416877</c:v>
                </c:pt>
                <c:pt idx="3161">
                  <c:v>0.72113345929439</c:v>
                </c:pt>
                <c:pt idx="3162">
                  <c:v>0.721107029898062</c:v>
                </c:pt>
                <c:pt idx="3163">
                  <c:v>0.721050858833969</c:v>
                </c:pt>
                <c:pt idx="3164">
                  <c:v>0.720785432215281</c:v>
                </c:pt>
                <c:pt idx="3165">
                  <c:v>0.720396210764801</c:v>
                </c:pt>
                <c:pt idx="3166">
                  <c:v>0.719814878945708</c:v>
                </c:pt>
                <c:pt idx="3167">
                  <c:v>0.718542293842083</c:v>
                </c:pt>
                <c:pt idx="3168">
                  <c:v>0.718156761009139</c:v>
                </c:pt>
                <c:pt idx="3169">
                  <c:v>0.718132959672515</c:v>
                </c:pt>
                <c:pt idx="3170">
                  <c:v>0.717777757265896</c:v>
                </c:pt>
                <c:pt idx="3171">
                  <c:v>0.717475536695471</c:v>
                </c:pt>
                <c:pt idx="3172">
                  <c:v>0.717432135375127</c:v>
                </c:pt>
                <c:pt idx="3173">
                  <c:v>0.717275814456376</c:v>
                </c:pt>
                <c:pt idx="3174">
                  <c:v>0.716955475024737</c:v>
                </c:pt>
                <c:pt idx="3175">
                  <c:v>0.715837482566337</c:v>
                </c:pt>
                <c:pt idx="3176">
                  <c:v>0.715266130962406</c:v>
                </c:pt>
                <c:pt idx="3177">
                  <c:v>0.715140508813079</c:v>
                </c:pt>
                <c:pt idx="3178">
                  <c:v>0.714778177039117</c:v>
                </c:pt>
                <c:pt idx="3179">
                  <c:v>0.714205588375959</c:v>
                </c:pt>
                <c:pt idx="3180">
                  <c:v>0.71349579246228</c:v>
                </c:pt>
                <c:pt idx="3181">
                  <c:v>0.713453898658734</c:v>
                </c:pt>
                <c:pt idx="3182">
                  <c:v>0.713360666802847</c:v>
                </c:pt>
                <c:pt idx="3183">
                  <c:v>0.713315191690735</c:v>
                </c:pt>
                <c:pt idx="3184">
                  <c:v>0.712810057657869</c:v>
                </c:pt>
                <c:pt idx="3185">
                  <c:v>0.712365834957597</c:v>
                </c:pt>
                <c:pt idx="3186">
                  <c:v>0.712287331324907</c:v>
                </c:pt>
                <c:pt idx="3187">
                  <c:v>0.711705668071066</c:v>
                </c:pt>
                <c:pt idx="3188">
                  <c:v>0.711674231775322</c:v>
                </c:pt>
                <c:pt idx="3189">
                  <c:v>0.711349174528362</c:v>
                </c:pt>
                <c:pt idx="3190">
                  <c:v>0.710980973581872</c:v>
                </c:pt>
                <c:pt idx="3191">
                  <c:v>0.71094589097705</c:v>
                </c:pt>
                <c:pt idx="3192">
                  <c:v>0.710765156509459</c:v>
                </c:pt>
                <c:pt idx="3193">
                  <c:v>0.710373107204846</c:v>
                </c:pt>
                <c:pt idx="3194">
                  <c:v>0.709845843395384</c:v>
                </c:pt>
                <c:pt idx="3195">
                  <c:v>0.709612940675451</c:v>
                </c:pt>
                <c:pt idx="3196">
                  <c:v>0.709541805505919</c:v>
                </c:pt>
                <c:pt idx="3197">
                  <c:v>0.708457848735337</c:v>
                </c:pt>
                <c:pt idx="3198">
                  <c:v>0.708205314705366</c:v>
                </c:pt>
                <c:pt idx="3199">
                  <c:v>0.707912864831051</c:v>
                </c:pt>
                <c:pt idx="3200">
                  <c:v>0.707302318202629</c:v>
                </c:pt>
                <c:pt idx="3201">
                  <c:v>0.706558832423437</c:v>
                </c:pt>
                <c:pt idx="3202">
                  <c:v>0.705249560239409</c:v>
                </c:pt>
                <c:pt idx="3203">
                  <c:v>0.704975522055955</c:v>
                </c:pt>
                <c:pt idx="3204">
                  <c:v>0.704807831727854</c:v>
                </c:pt>
                <c:pt idx="3205">
                  <c:v>0.704405407526713</c:v>
                </c:pt>
                <c:pt idx="3206">
                  <c:v>0.704347782874196</c:v>
                </c:pt>
                <c:pt idx="3207">
                  <c:v>0.704118167197284</c:v>
                </c:pt>
                <c:pt idx="3208">
                  <c:v>0.704065863264128</c:v>
                </c:pt>
                <c:pt idx="3209">
                  <c:v>0.70346169368652</c:v>
                </c:pt>
                <c:pt idx="3210">
                  <c:v>0.703244370320171</c:v>
                </c:pt>
                <c:pt idx="3211">
                  <c:v>0.701407534665778</c:v>
                </c:pt>
                <c:pt idx="3212">
                  <c:v>0.701109225825471</c:v>
                </c:pt>
                <c:pt idx="3213">
                  <c:v>0.700710823081745</c:v>
                </c:pt>
                <c:pt idx="3214">
                  <c:v>0.700480283872142</c:v>
                </c:pt>
                <c:pt idx="3215">
                  <c:v>0.700265334720134</c:v>
                </c:pt>
                <c:pt idx="3216">
                  <c:v>0.700007291705105</c:v>
                </c:pt>
                <c:pt idx="3217">
                  <c:v>0.698861688062397</c:v>
                </c:pt>
                <c:pt idx="3218">
                  <c:v>0.698645814275916</c:v>
                </c:pt>
                <c:pt idx="3219">
                  <c:v>0.697342077459536</c:v>
                </c:pt>
                <c:pt idx="3220">
                  <c:v>0.696240390919013</c:v>
                </c:pt>
                <c:pt idx="3221">
                  <c:v>0.695977731084009</c:v>
                </c:pt>
                <c:pt idx="3222">
                  <c:v>0.694027302510255</c:v>
                </c:pt>
                <c:pt idx="3223">
                  <c:v>0.693920929267421</c:v>
                </c:pt>
                <c:pt idx="3224">
                  <c:v>0.693418644497034</c:v>
                </c:pt>
                <c:pt idx="3225">
                  <c:v>0.693309778788793</c:v>
                </c:pt>
                <c:pt idx="3226">
                  <c:v>0.693258331920646</c:v>
                </c:pt>
                <c:pt idx="3227">
                  <c:v>0.693117785361732</c:v>
                </c:pt>
                <c:pt idx="3228">
                  <c:v>0.692507890121266</c:v>
                </c:pt>
                <c:pt idx="3229">
                  <c:v>0.692458210426268</c:v>
                </c:pt>
                <c:pt idx="3230">
                  <c:v>0.692007491132795</c:v>
                </c:pt>
                <c:pt idx="3231">
                  <c:v>0.691530950241306</c:v>
                </c:pt>
                <c:pt idx="3232">
                  <c:v>0.691203256984738</c:v>
                </c:pt>
                <c:pt idx="3233">
                  <c:v>0.691152737661505</c:v>
                </c:pt>
                <c:pt idx="3234">
                  <c:v>0.691012136868631</c:v>
                </c:pt>
                <c:pt idx="3235">
                  <c:v>0.690845025053333</c:v>
                </c:pt>
                <c:pt idx="3236">
                  <c:v>0.69080189108349</c:v>
                </c:pt>
                <c:pt idx="3237">
                  <c:v>0.690780286370782</c:v>
                </c:pt>
                <c:pt idx="3238">
                  <c:v>0.690706693332562</c:v>
                </c:pt>
                <c:pt idx="3239">
                  <c:v>0.690110924003206</c:v>
                </c:pt>
                <c:pt idx="3240">
                  <c:v>0.69008983072746</c:v>
                </c:pt>
                <c:pt idx="3241">
                  <c:v>0.689764263673817</c:v>
                </c:pt>
                <c:pt idx="3242">
                  <c:v>0.68937594916285</c:v>
                </c:pt>
                <c:pt idx="3243">
                  <c:v>0.688914932106182</c:v>
                </c:pt>
                <c:pt idx="3244">
                  <c:v>0.688360872916144</c:v>
                </c:pt>
                <c:pt idx="3245">
                  <c:v>0.687543520011827</c:v>
                </c:pt>
                <c:pt idx="3246">
                  <c:v>0.687041137677545</c:v>
                </c:pt>
                <c:pt idx="3247">
                  <c:v>0.68623650543892</c:v>
                </c:pt>
                <c:pt idx="3248">
                  <c:v>0.685988437496118</c:v>
                </c:pt>
                <c:pt idx="3249">
                  <c:v>0.685429980902023</c:v>
                </c:pt>
                <c:pt idx="3250">
                  <c:v>0.684958277636503</c:v>
                </c:pt>
                <c:pt idx="3251">
                  <c:v>0.683860534252373</c:v>
                </c:pt>
                <c:pt idx="3252">
                  <c:v>0.682643195477965</c:v>
                </c:pt>
                <c:pt idx="3253">
                  <c:v>0.682095595292674</c:v>
                </c:pt>
                <c:pt idx="3254">
                  <c:v>0.682064912244091</c:v>
                </c:pt>
                <c:pt idx="3255">
                  <c:v>0.681632377569758</c:v>
                </c:pt>
                <c:pt idx="3256">
                  <c:v>0.681605685942363</c:v>
                </c:pt>
                <c:pt idx="3257">
                  <c:v>0.681585096593498</c:v>
                </c:pt>
                <c:pt idx="3258">
                  <c:v>0.679681387930478</c:v>
                </c:pt>
                <c:pt idx="3259">
                  <c:v>0.679584834380266</c:v>
                </c:pt>
                <c:pt idx="3260">
                  <c:v>0.679311403056219</c:v>
                </c:pt>
                <c:pt idx="3261">
                  <c:v>0.679034570560402</c:v>
                </c:pt>
                <c:pt idx="3262">
                  <c:v>0.678572796449091</c:v>
                </c:pt>
                <c:pt idx="3263">
                  <c:v>0.67748228352289</c:v>
                </c:pt>
                <c:pt idx="3264">
                  <c:v>0.677226232547854</c:v>
                </c:pt>
                <c:pt idx="3265">
                  <c:v>0.676878268843818</c:v>
                </c:pt>
                <c:pt idx="3266">
                  <c:v>0.676044838812143</c:v>
                </c:pt>
                <c:pt idx="3267">
                  <c:v>0.674839191903577</c:v>
                </c:pt>
                <c:pt idx="3268">
                  <c:v>0.674519039667013</c:v>
                </c:pt>
                <c:pt idx="3269">
                  <c:v>0.674113300603801</c:v>
                </c:pt>
                <c:pt idx="3270">
                  <c:v>0.674011452298027</c:v>
                </c:pt>
                <c:pt idx="3271">
                  <c:v>0.673270889344389</c:v>
                </c:pt>
                <c:pt idx="3272">
                  <c:v>0.671423557316741</c:v>
                </c:pt>
                <c:pt idx="3273">
                  <c:v>0.671332964953374</c:v>
                </c:pt>
                <c:pt idx="3274">
                  <c:v>0.670653545191532</c:v>
                </c:pt>
                <c:pt idx="3275">
                  <c:v>0.670579022480639</c:v>
                </c:pt>
                <c:pt idx="3276">
                  <c:v>0.670551360224361</c:v>
                </c:pt>
                <c:pt idx="3277">
                  <c:v>0.670484251215348</c:v>
                </c:pt>
                <c:pt idx="3278">
                  <c:v>0.669014421624666</c:v>
                </c:pt>
                <c:pt idx="3279">
                  <c:v>0.66830050998776</c:v>
                </c:pt>
                <c:pt idx="3280">
                  <c:v>0.667127148125366</c:v>
                </c:pt>
                <c:pt idx="3281">
                  <c:v>0.666994426962074</c:v>
                </c:pt>
                <c:pt idx="3282">
                  <c:v>0.666508331768559</c:v>
                </c:pt>
                <c:pt idx="3283">
                  <c:v>0.665940846191192</c:v>
                </c:pt>
                <c:pt idx="3284">
                  <c:v>0.665682036930608</c:v>
                </c:pt>
                <c:pt idx="3285">
                  <c:v>0.665058553370629</c:v>
                </c:pt>
                <c:pt idx="3286">
                  <c:v>0.664718328424155</c:v>
                </c:pt>
                <c:pt idx="3287">
                  <c:v>0.664702516024811</c:v>
                </c:pt>
                <c:pt idx="3288">
                  <c:v>0.663836237886833</c:v>
                </c:pt>
                <c:pt idx="3289">
                  <c:v>0.663716814540585</c:v>
                </c:pt>
                <c:pt idx="3290">
                  <c:v>0.663462917240948</c:v>
                </c:pt>
                <c:pt idx="3291">
                  <c:v>0.662774131466615</c:v>
                </c:pt>
                <c:pt idx="3292">
                  <c:v>0.662493591402956</c:v>
                </c:pt>
                <c:pt idx="3293">
                  <c:v>0.660058664635859</c:v>
                </c:pt>
                <c:pt idx="3294">
                  <c:v>0.65972569606995</c:v>
                </c:pt>
                <c:pt idx="3295">
                  <c:v>0.659585548495551</c:v>
                </c:pt>
                <c:pt idx="3296">
                  <c:v>0.659353751357495</c:v>
                </c:pt>
                <c:pt idx="3297">
                  <c:v>0.658722667121813</c:v>
                </c:pt>
                <c:pt idx="3298">
                  <c:v>0.658570150348349</c:v>
                </c:pt>
                <c:pt idx="3299">
                  <c:v>0.657689152542566</c:v>
                </c:pt>
                <c:pt idx="3300">
                  <c:v>0.657405984226347</c:v>
                </c:pt>
                <c:pt idx="3301">
                  <c:v>0.656189792656664</c:v>
                </c:pt>
                <c:pt idx="3302">
                  <c:v>0.656137197891684</c:v>
                </c:pt>
                <c:pt idx="3303">
                  <c:v>0.656110189956875</c:v>
                </c:pt>
                <c:pt idx="3304">
                  <c:v>0.656077496580307</c:v>
                </c:pt>
                <c:pt idx="3305">
                  <c:v>0.655714561236382</c:v>
                </c:pt>
                <c:pt idx="3306">
                  <c:v>0.655678563743822</c:v>
                </c:pt>
                <c:pt idx="3307">
                  <c:v>0.65520290670706</c:v>
                </c:pt>
                <c:pt idx="3308">
                  <c:v>0.655122525200407</c:v>
                </c:pt>
                <c:pt idx="3309">
                  <c:v>0.65498487990699</c:v>
                </c:pt>
                <c:pt idx="3310">
                  <c:v>0.654852005447594</c:v>
                </c:pt>
                <c:pt idx="3311">
                  <c:v>0.654161602619783</c:v>
                </c:pt>
                <c:pt idx="3312">
                  <c:v>0.654069378471386</c:v>
                </c:pt>
                <c:pt idx="3313">
                  <c:v>0.65366171446148</c:v>
                </c:pt>
                <c:pt idx="3314">
                  <c:v>0.652917818995409</c:v>
                </c:pt>
                <c:pt idx="3315">
                  <c:v>0.652637538814226</c:v>
                </c:pt>
                <c:pt idx="3316">
                  <c:v>0.652444908567433</c:v>
                </c:pt>
                <c:pt idx="3317">
                  <c:v>0.651300277708023</c:v>
                </c:pt>
                <c:pt idx="3318">
                  <c:v>0.650966249160294</c:v>
                </c:pt>
                <c:pt idx="3319">
                  <c:v>0.650767953958652</c:v>
                </c:pt>
                <c:pt idx="3320">
                  <c:v>0.650316910620036</c:v>
                </c:pt>
                <c:pt idx="3321">
                  <c:v>0.650018922270997</c:v>
                </c:pt>
                <c:pt idx="3322">
                  <c:v>0.649363472523416</c:v>
                </c:pt>
                <c:pt idx="3323">
                  <c:v>0.648510289760086</c:v>
                </c:pt>
                <c:pt idx="3324">
                  <c:v>0.64841170821225</c:v>
                </c:pt>
                <c:pt idx="3325">
                  <c:v>0.648125993138649</c:v>
                </c:pt>
                <c:pt idx="3326">
                  <c:v>0.647795371949781</c:v>
                </c:pt>
                <c:pt idx="3327">
                  <c:v>0.647455946708637</c:v>
                </c:pt>
                <c:pt idx="3328">
                  <c:v>0.646645598396973</c:v>
                </c:pt>
                <c:pt idx="3329">
                  <c:v>0.645615720336009</c:v>
                </c:pt>
                <c:pt idx="3330">
                  <c:v>0.645278868938843</c:v>
                </c:pt>
                <c:pt idx="3331">
                  <c:v>0.645050712664449</c:v>
                </c:pt>
                <c:pt idx="3332">
                  <c:v>0.644842481503627</c:v>
                </c:pt>
                <c:pt idx="3333">
                  <c:v>0.64476447252009</c:v>
                </c:pt>
                <c:pt idx="3334">
                  <c:v>0.644525277261285</c:v>
                </c:pt>
                <c:pt idx="3335">
                  <c:v>0.644508658115157</c:v>
                </c:pt>
                <c:pt idx="3336">
                  <c:v>0.643945549444097</c:v>
                </c:pt>
                <c:pt idx="3337">
                  <c:v>0.643714517832763</c:v>
                </c:pt>
                <c:pt idx="3338">
                  <c:v>0.643611256124545</c:v>
                </c:pt>
                <c:pt idx="3339">
                  <c:v>0.643603211554484</c:v>
                </c:pt>
                <c:pt idx="3340">
                  <c:v>0.642359121128148</c:v>
                </c:pt>
                <c:pt idx="3341">
                  <c:v>0.64158926710952</c:v>
                </c:pt>
                <c:pt idx="3342">
                  <c:v>0.641369905389249</c:v>
                </c:pt>
                <c:pt idx="3343">
                  <c:v>0.641217647592751</c:v>
                </c:pt>
                <c:pt idx="3344">
                  <c:v>0.641081086273702</c:v>
                </c:pt>
                <c:pt idx="3345">
                  <c:v>0.641080343417121</c:v>
                </c:pt>
                <c:pt idx="3346">
                  <c:v>0.640865994482774</c:v>
                </c:pt>
                <c:pt idx="3347">
                  <c:v>0.640822912679834</c:v>
                </c:pt>
                <c:pt idx="3348">
                  <c:v>0.64000073482633</c:v>
                </c:pt>
                <c:pt idx="3349">
                  <c:v>0.639633935709897</c:v>
                </c:pt>
                <c:pt idx="3350">
                  <c:v>0.639436134121846</c:v>
                </c:pt>
                <c:pt idx="3351">
                  <c:v>0.639390905770574</c:v>
                </c:pt>
                <c:pt idx="3352">
                  <c:v>0.638268391752275</c:v>
                </c:pt>
                <c:pt idx="3353">
                  <c:v>0.638114873580294</c:v>
                </c:pt>
                <c:pt idx="3354">
                  <c:v>0.638087422012686</c:v>
                </c:pt>
                <c:pt idx="3355">
                  <c:v>0.6377137216514</c:v>
                </c:pt>
                <c:pt idx="3356">
                  <c:v>0.637706619845962</c:v>
                </c:pt>
                <c:pt idx="3357">
                  <c:v>0.637692379745361</c:v>
                </c:pt>
                <c:pt idx="3358">
                  <c:v>0.636481107300695</c:v>
                </c:pt>
                <c:pt idx="3359">
                  <c:v>0.636075454097599</c:v>
                </c:pt>
                <c:pt idx="3360">
                  <c:v>0.634270389602521</c:v>
                </c:pt>
                <c:pt idx="3361">
                  <c:v>0.633654210583228</c:v>
                </c:pt>
                <c:pt idx="3362">
                  <c:v>0.633646540954704</c:v>
                </c:pt>
                <c:pt idx="3363">
                  <c:v>0.633115393646894</c:v>
                </c:pt>
                <c:pt idx="3364">
                  <c:v>0.631887733984616</c:v>
                </c:pt>
                <c:pt idx="3365">
                  <c:v>0.631318626689648</c:v>
                </c:pt>
                <c:pt idx="3366">
                  <c:v>0.630551749471387</c:v>
                </c:pt>
                <c:pt idx="3367">
                  <c:v>0.630090785893876</c:v>
                </c:pt>
                <c:pt idx="3368">
                  <c:v>0.629959259050481</c:v>
                </c:pt>
                <c:pt idx="3369">
                  <c:v>0.627686275089197</c:v>
                </c:pt>
                <c:pt idx="3370">
                  <c:v>0.627224568116846</c:v>
                </c:pt>
                <c:pt idx="3371">
                  <c:v>0.627167224369741</c:v>
                </c:pt>
                <c:pt idx="3372">
                  <c:v>0.626726609358427</c:v>
                </c:pt>
                <c:pt idx="3373">
                  <c:v>0.626504894730124</c:v>
                </c:pt>
                <c:pt idx="3374">
                  <c:v>0.626167428819225</c:v>
                </c:pt>
                <c:pt idx="3375">
                  <c:v>0.625678455735127</c:v>
                </c:pt>
                <c:pt idx="3376">
                  <c:v>0.625260239326128</c:v>
                </c:pt>
                <c:pt idx="3377">
                  <c:v>0.6251666903075</c:v>
                </c:pt>
                <c:pt idx="3378">
                  <c:v>0.62425819634002</c:v>
                </c:pt>
                <c:pt idx="3379">
                  <c:v>0.624248614512991</c:v>
                </c:pt>
                <c:pt idx="3380">
                  <c:v>0.624089382642565</c:v>
                </c:pt>
                <c:pt idx="3381">
                  <c:v>0.621204395621964</c:v>
                </c:pt>
                <c:pt idx="3382">
                  <c:v>0.620713574673482</c:v>
                </c:pt>
                <c:pt idx="3383">
                  <c:v>0.620417732730002</c:v>
                </c:pt>
                <c:pt idx="3384">
                  <c:v>0.619532003754332</c:v>
                </c:pt>
                <c:pt idx="3385">
                  <c:v>0.618965720416858</c:v>
                </c:pt>
                <c:pt idx="3386">
                  <c:v>0.618524524316068</c:v>
                </c:pt>
                <c:pt idx="3387">
                  <c:v>0.618384710599477</c:v>
                </c:pt>
                <c:pt idx="3388">
                  <c:v>0.617981360056428</c:v>
                </c:pt>
                <c:pt idx="3389">
                  <c:v>0.617323361137773</c:v>
                </c:pt>
                <c:pt idx="3390">
                  <c:v>0.616269922366829</c:v>
                </c:pt>
                <c:pt idx="3391">
                  <c:v>0.615534735078506</c:v>
                </c:pt>
                <c:pt idx="3392">
                  <c:v>0.615504333546754</c:v>
                </c:pt>
                <c:pt idx="3393">
                  <c:v>0.615499414430843</c:v>
                </c:pt>
                <c:pt idx="3394">
                  <c:v>0.614639071431472</c:v>
                </c:pt>
                <c:pt idx="3395">
                  <c:v>0.614223317420018</c:v>
                </c:pt>
                <c:pt idx="3396">
                  <c:v>0.613582695347109</c:v>
                </c:pt>
                <c:pt idx="3397">
                  <c:v>0.61355837765534</c:v>
                </c:pt>
                <c:pt idx="3398">
                  <c:v>0.613197112964988</c:v>
                </c:pt>
                <c:pt idx="3399">
                  <c:v>0.611040177769572</c:v>
                </c:pt>
                <c:pt idx="3400">
                  <c:v>0.609617669469837</c:v>
                </c:pt>
                <c:pt idx="3401">
                  <c:v>0.609565693159648</c:v>
                </c:pt>
                <c:pt idx="3402">
                  <c:v>0.609392912417781</c:v>
                </c:pt>
                <c:pt idx="3403">
                  <c:v>0.608908049839317</c:v>
                </c:pt>
                <c:pt idx="3404">
                  <c:v>0.607616058059179</c:v>
                </c:pt>
                <c:pt idx="3405">
                  <c:v>0.607347356360126</c:v>
                </c:pt>
                <c:pt idx="3406">
                  <c:v>0.607180896196345</c:v>
                </c:pt>
                <c:pt idx="3407">
                  <c:v>0.606475420278507</c:v>
                </c:pt>
                <c:pt idx="3408">
                  <c:v>0.605585865679966</c:v>
                </c:pt>
                <c:pt idx="3409">
                  <c:v>0.605524527436199</c:v>
                </c:pt>
                <c:pt idx="3410">
                  <c:v>0.604662902644766</c:v>
                </c:pt>
                <c:pt idx="3411">
                  <c:v>0.604661696588713</c:v>
                </c:pt>
                <c:pt idx="3412">
                  <c:v>0.604626661018906</c:v>
                </c:pt>
                <c:pt idx="3413">
                  <c:v>0.603474411118178</c:v>
                </c:pt>
                <c:pt idx="3414">
                  <c:v>0.602662848686131</c:v>
                </c:pt>
                <c:pt idx="3415">
                  <c:v>0.602555766670559</c:v>
                </c:pt>
                <c:pt idx="3416">
                  <c:v>0.602554135765004</c:v>
                </c:pt>
                <c:pt idx="3417">
                  <c:v>0.602266114905578</c:v>
                </c:pt>
                <c:pt idx="3418">
                  <c:v>0.601838236756544</c:v>
                </c:pt>
                <c:pt idx="3419">
                  <c:v>0.601208814383653</c:v>
                </c:pt>
                <c:pt idx="3420">
                  <c:v>0.601167542084887</c:v>
                </c:pt>
                <c:pt idx="3421">
                  <c:v>0.600864612386074</c:v>
                </c:pt>
                <c:pt idx="3422">
                  <c:v>0.60061957483567</c:v>
                </c:pt>
                <c:pt idx="3423">
                  <c:v>0.60002709808749</c:v>
                </c:pt>
                <c:pt idx="3424">
                  <c:v>0.599903514151998</c:v>
                </c:pt>
                <c:pt idx="3425">
                  <c:v>0.599878710295688</c:v>
                </c:pt>
                <c:pt idx="3426">
                  <c:v>0.598393434114738</c:v>
                </c:pt>
                <c:pt idx="3427">
                  <c:v>0.59798477107666</c:v>
                </c:pt>
                <c:pt idx="3428">
                  <c:v>0.597604733723464</c:v>
                </c:pt>
                <c:pt idx="3429">
                  <c:v>0.595847178200505</c:v>
                </c:pt>
                <c:pt idx="3430">
                  <c:v>0.595654616289743</c:v>
                </c:pt>
                <c:pt idx="3431">
                  <c:v>0.595029105847351</c:v>
                </c:pt>
                <c:pt idx="3432">
                  <c:v>0.594991326329522</c:v>
                </c:pt>
                <c:pt idx="3433">
                  <c:v>0.594648476112841</c:v>
                </c:pt>
                <c:pt idx="3434">
                  <c:v>0.594100760225355</c:v>
                </c:pt>
                <c:pt idx="3435">
                  <c:v>0.593323462338266</c:v>
                </c:pt>
                <c:pt idx="3436">
                  <c:v>0.593250314845113</c:v>
                </c:pt>
                <c:pt idx="3437">
                  <c:v>0.592878639035376</c:v>
                </c:pt>
                <c:pt idx="3438">
                  <c:v>0.592336843750539</c:v>
                </c:pt>
                <c:pt idx="3439">
                  <c:v>0.591960880254768</c:v>
                </c:pt>
                <c:pt idx="3440">
                  <c:v>0.591708731151773</c:v>
                </c:pt>
                <c:pt idx="3441">
                  <c:v>0.591510010651198</c:v>
                </c:pt>
                <c:pt idx="3442">
                  <c:v>0.590753014274333</c:v>
                </c:pt>
                <c:pt idx="3443">
                  <c:v>0.59002352858756</c:v>
                </c:pt>
                <c:pt idx="3444">
                  <c:v>0.58982053212497</c:v>
                </c:pt>
                <c:pt idx="3445">
                  <c:v>0.589776878505789</c:v>
                </c:pt>
                <c:pt idx="3446">
                  <c:v>0.589218763346415</c:v>
                </c:pt>
                <c:pt idx="3447">
                  <c:v>0.587887536264957</c:v>
                </c:pt>
                <c:pt idx="3448">
                  <c:v>0.587671541310232</c:v>
                </c:pt>
                <c:pt idx="3449">
                  <c:v>0.587286086533593</c:v>
                </c:pt>
                <c:pt idx="3450">
                  <c:v>0.587192195315029</c:v>
                </c:pt>
                <c:pt idx="3451">
                  <c:v>0.586433286396555</c:v>
                </c:pt>
                <c:pt idx="3452">
                  <c:v>0.586321340657461</c:v>
                </c:pt>
                <c:pt idx="3453">
                  <c:v>0.584739413755067</c:v>
                </c:pt>
                <c:pt idx="3454">
                  <c:v>0.584402294918262</c:v>
                </c:pt>
                <c:pt idx="3455">
                  <c:v>0.584049312753205</c:v>
                </c:pt>
                <c:pt idx="3456">
                  <c:v>0.583929211205791</c:v>
                </c:pt>
                <c:pt idx="3457">
                  <c:v>0.583126518257621</c:v>
                </c:pt>
                <c:pt idx="3458">
                  <c:v>0.581604181175652</c:v>
                </c:pt>
                <c:pt idx="3459">
                  <c:v>0.581219745580987</c:v>
                </c:pt>
                <c:pt idx="3460">
                  <c:v>0.580181072420612</c:v>
                </c:pt>
                <c:pt idx="3461">
                  <c:v>0.5794570972129</c:v>
                </c:pt>
                <c:pt idx="3462">
                  <c:v>0.578384068689384</c:v>
                </c:pt>
                <c:pt idx="3463">
                  <c:v>0.578185405479438</c:v>
                </c:pt>
                <c:pt idx="3464">
                  <c:v>0.577557229453256</c:v>
                </c:pt>
                <c:pt idx="3465">
                  <c:v>0.576653301268534</c:v>
                </c:pt>
                <c:pt idx="3466">
                  <c:v>0.576433105279357</c:v>
                </c:pt>
                <c:pt idx="3467">
                  <c:v>0.576128558425686</c:v>
                </c:pt>
                <c:pt idx="3468">
                  <c:v>0.576041793884012</c:v>
                </c:pt>
                <c:pt idx="3469">
                  <c:v>0.575150213506562</c:v>
                </c:pt>
                <c:pt idx="3470">
                  <c:v>0.574066608989357</c:v>
                </c:pt>
                <c:pt idx="3471">
                  <c:v>0.572169719256779</c:v>
                </c:pt>
                <c:pt idx="3472">
                  <c:v>0.57015824508631</c:v>
                </c:pt>
                <c:pt idx="3473">
                  <c:v>0.56997018168957</c:v>
                </c:pt>
                <c:pt idx="3474">
                  <c:v>0.569824032833127</c:v>
                </c:pt>
                <c:pt idx="3475">
                  <c:v>0.569675497465745</c:v>
                </c:pt>
                <c:pt idx="3476">
                  <c:v>0.56930076049323</c:v>
                </c:pt>
                <c:pt idx="3477">
                  <c:v>0.568070766370536</c:v>
                </c:pt>
                <c:pt idx="3478">
                  <c:v>0.567247263470862</c:v>
                </c:pt>
                <c:pt idx="3479">
                  <c:v>0.567100105999217</c:v>
                </c:pt>
                <c:pt idx="3480">
                  <c:v>0.566405840449084</c:v>
                </c:pt>
                <c:pt idx="3481">
                  <c:v>0.565906673724137</c:v>
                </c:pt>
                <c:pt idx="3482">
                  <c:v>0.565906145609481</c:v>
                </c:pt>
                <c:pt idx="3483">
                  <c:v>0.565892881475182</c:v>
                </c:pt>
                <c:pt idx="3484">
                  <c:v>0.565822271656094</c:v>
                </c:pt>
                <c:pt idx="3485">
                  <c:v>0.565436280638379</c:v>
                </c:pt>
                <c:pt idx="3486">
                  <c:v>0.565068689241176</c:v>
                </c:pt>
                <c:pt idx="3487">
                  <c:v>0.563552791625469</c:v>
                </c:pt>
                <c:pt idx="3488">
                  <c:v>0.563491893933164</c:v>
                </c:pt>
                <c:pt idx="3489">
                  <c:v>0.562761149558245</c:v>
                </c:pt>
                <c:pt idx="3490">
                  <c:v>0.561591655736188</c:v>
                </c:pt>
                <c:pt idx="3491">
                  <c:v>0.560973634895291</c:v>
                </c:pt>
                <c:pt idx="3492">
                  <c:v>0.559877995593934</c:v>
                </c:pt>
                <c:pt idx="3493">
                  <c:v>0.558525160095186</c:v>
                </c:pt>
                <c:pt idx="3494">
                  <c:v>0.558061177246307</c:v>
                </c:pt>
                <c:pt idx="3495">
                  <c:v>0.55697955184306</c:v>
                </c:pt>
                <c:pt idx="3496">
                  <c:v>0.556219608246955</c:v>
                </c:pt>
                <c:pt idx="3497">
                  <c:v>0.555523466417157</c:v>
                </c:pt>
                <c:pt idx="3498">
                  <c:v>0.55526844587072</c:v>
                </c:pt>
                <c:pt idx="3499">
                  <c:v>0.555035726501815</c:v>
                </c:pt>
                <c:pt idx="3500">
                  <c:v>0.554984099144292</c:v>
                </c:pt>
                <c:pt idx="3501">
                  <c:v>0.55417586554449</c:v>
                </c:pt>
                <c:pt idx="3502">
                  <c:v>0.553926568543078</c:v>
                </c:pt>
                <c:pt idx="3503">
                  <c:v>0.553899104382306</c:v>
                </c:pt>
                <c:pt idx="3504">
                  <c:v>0.553421506973522</c:v>
                </c:pt>
                <c:pt idx="3505">
                  <c:v>0.552622748534236</c:v>
                </c:pt>
                <c:pt idx="3506">
                  <c:v>0.552243117802613</c:v>
                </c:pt>
                <c:pt idx="3507">
                  <c:v>0.552143719593821</c:v>
                </c:pt>
                <c:pt idx="3508">
                  <c:v>0.550911048584697</c:v>
                </c:pt>
                <c:pt idx="3509">
                  <c:v>0.550909811131431</c:v>
                </c:pt>
                <c:pt idx="3510">
                  <c:v>0.550431243637505</c:v>
                </c:pt>
                <c:pt idx="3511">
                  <c:v>0.549676272438071</c:v>
                </c:pt>
                <c:pt idx="3512">
                  <c:v>0.548890743180139</c:v>
                </c:pt>
                <c:pt idx="3513">
                  <c:v>0.548639856011123</c:v>
                </c:pt>
                <c:pt idx="3514">
                  <c:v>0.548105015631468</c:v>
                </c:pt>
                <c:pt idx="3515">
                  <c:v>0.54800173607205</c:v>
                </c:pt>
                <c:pt idx="3516">
                  <c:v>0.547734270307778</c:v>
                </c:pt>
                <c:pt idx="3517">
                  <c:v>0.547253990279462</c:v>
                </c:pt>
                <c:pt idx="3518">
                  <c:v>0.547104716791471</c:v>
                </c:pt>
                <c:pt idx="3519">
                  <c:v>0.546706711210566</c:v>
                </c:pt>
                <c:pt idx="3520">
                  <c:v>0.546280872132233</c:v>
                </c:pt>
                <c:pt idx="3521">
                  <c:v>0.545771300851858</c:v>
                </c:pt>
                <c:pt idx="3522">
                  <c:v>0.545731424349952</c:v>
                </c:pt>
                <c:pt idx="3523">
                  <c:v>0.545657114939314</c:v>
                </c:pt>
                <c:pt idx="3524">
                  <c:v>0.544840133592744</c:v>
                </c:pt>
                <c:pt idx="3525">
                  <c:v>0.543576364173382</c:v>
                </c:pt>
                <c:pt idx="3526">
                  <c:v>0.543315525536611</c:v>
                </c:pt>
                <c:pt idx="3527">
                  <c:v>0.543173579012034</c:v>
                </c:pt>
                <c:pt idx="3528">
                  <c:v>0.542903554544148</c:v>
                </c:pt>
                <c:pt idx="3529">
                  <c:v>0.542884704728103</c:v>
                </c:pt>
                <c:pt idx="3530">
                  <c:v>0.542783271003067</c:v>
                </c:pt>
                <c:pt idx="3531">
                  <c:v>0.542664290467985</c:v>
                </c:pt>
                <c:pt idx="3532">
                  <c:v>0.541808510618725</c:v>
                </c:pt>
                <c:pt idx="3533">
                  <c:v>0.541805834076275</c:v>
                </c:pt>
                <c:pt idx="3534">
                  <c:v>0.541618573119036</c:v>
                </c:pt>
                <c:pt idx="3535">
                  <c:v>0.541140910229144</c:v>
                </c:pt>
                <c:pt idx="3536">
                  <c:v>0.541127196160746</c:v>
                </c:pt>
                <c:pt idx="3537">
                  <c:v>0.541088749381484</c:v>
                </c:pt>
                <c:pt idx="3538">
                  <c:v>0.540788736602149</c:v>
                </c:pt>
                <c:pt idx="3539">
                  <c:v>0.540725356519158</c:v>
                </c:pt>
                <c:pt idx="3540">
                  <c:v>0.540723398416059</c:v>
                </c:pt>
                <c:pt idx="3541">
                  <c:v>0.540171173509822</c:v>
                </c:pt>
                <c:pt idx="3542">
                  <c:v>0.540082563883771</c:v>
                </c:pt>
                <c:pt idx="3543">
                  <c:v>0.538749948894337</c:v>
                </c:pt>
                <c:pt idx="3544">
                  <c:v>0.537522514326442</c:v>
                </c:pt>
                <c:pt idx="3545">
                  <c:v>0.537329960778414</c:v>
                </c:pt>
                <c:pt idx="3546">
                  <c:v>0.536861635465015</c:v>
                </c:pt>
                <c:pt idx="3547">
                  <c:v>0.536768787796203</c:v>
                </c:pt>
                <c:pt idx="3548">
                  <c:v>0.536414243633639</c:v>
                </c:pt>
                <c:pt idx="3549">
                  <c:v>0.535709656890482</c:v>
                </c:pt>
                <c:pt idx="3550">
                  <c:v>0.535492763793634</c:v>
                </c:pt>
                <c:pt idx="3551">
                  <c:v>0.535477937429685</c:v>
                </c:pt>
                <c:pt idx="3552">
                  <c:v>0.535271306086255</c:v>
                </c:pt>
                <c:pt idx="3553">
                  <c:v>0.535244377971923</c:v>
                </c:pt>
                <c:pt idx="3554">
                  <c:v>0.535188515027667</c:v>
                </c:pt>
                <c:pt idx="3555">
                  <c:v>0.534555976791795</c:v>
                </c:pt>
                <c:pt idx="3556">
                  <c:v>0.533910586591626</c:v>
                </c:pt>
                <c:pt idx="3557">
                  <c:v>0.533803594604319</c:v>
                </c:pt>
                <c:pt idx="3558">
                  <c:v>0.533170255880925</c:v>
                </c:pt>
                <c:pt idx="3559">
                  <c:v>0.533030977085475</c:v>
                </c:pt>
                <c:pt idx="3560">
                  <c:v>0.532904049890872</c:v>
                </c:pt>
                <c:pt idx="3561">
                  <c:v>0.532686001690867</c:v>
                </c:pt>
                <c:pt idx="3562">
                  <c:v>0.532385415338735</c:v>
                </c:pt>
                <c:pt idx="3563">
                  <c:v>0.531408180731251</c:v>
                </c:pt>
                <c:pt idx="3564">
                  <c:v>0.531095289491979</c:v>
                </c:pt>
                <c:pt idx="3565">
                  <c:v>0.531055506306135</c:v>
                </c:pt>
                <c:pt idx="3566">
                  <c:v>0.530892605702945</c:v>
                </c:pt>
                <c:pt idx="3567">
                  <c:v>0.53060450298211</c:v>
                </c:pt>
                <c:pt idx="3568">
                  <c:v>0.530404248357326</c:v>
                </c:pt>
                <c:pt idx="3569">
                  <c:v>0.530234737361861</c:v>
                </c:pt>
                <c:pt idx="3570">
                  <c:v>0.530216854118695</c:v>
                </c:pt>
                <c:pt idx="3571">
                  <c:v>0.529929928568317</c:v>
                </c:pt>
                <c:pt idx="3572">
                  <c:v>0.529765513349907</c:v>
                </c:pt>
                <c:pt idx="3573">
                  <c:v>0.529312852263516</c:v>
                </c:pt>
                <c:pt idx="3574">
                  <c:v>0.528431363240547</c:v>
                </c:pt>
                <c:pt idx="3575">
                  <c:v>0.527969636679697</c:v>
                </c:pt>
                <c:pt idx="3576">
                  <c:v>0.527932954355771</c:v>
                </c:pt>
                <c:pt idx="3577">
                  <c:v>0.527732657479205</c:v>
                </c:pt>
                <c:pt idx="3578">
                  <c:v>0.527670139400479</c:v>
                </c:pt>
                <c:pt idx="3579">
                  <c:v>0.527455766503649</c:v>
                </c:pt>
                <c:pt idx="3580">
                  <c:v>0.527405136408093</c:v>
                </c:pt>
                <c:pt idx="3581">
                  <c:v>0.526566682100051</c:v>
                </c:pt>
                <c:pt idx="3582">
                  <c:v>0.526182751891804</c:v>
                </c:pt>
                <c:pt idx="3583">
                  <c:v>0.52454406216716</c:v>
                </c:pt>
                <c:pt idx="3584">
                  <c:v>0.524482569577799</c:v>
                </c:pt>
                <c:pt idx="3585">
                  <c:v>0.524475083552575</c:v>
                </c:pt>
                <c:pt idx="3586">
                  <c:v>0.524252559076078</c:v>
                </c:pt>
                <c:pt idx="3587">
                  <c:v>0.522787729787878</c:v>
                </c:pt>
                <c:pt idx="3588">
                  <c:v>0.522717623926793</c:v>
                </c:pt>
                <c:pt idx="3589">
                  <c:v>0.521215856256348</c:v>
                </c:pt>
                <c:pt idx="3590">
                  <c:v>0.520915259513573</c:v>
                </c:pt>
                <c:pt idx="3591">
                  <c:v>0.520477752194513</c:v>
                </c:pt>
                <c:pt idx="3592">
                  <c:v>0.520339441210146</c:v>
                </c:pt>
                <c:pt idx="3593">
                  <c:v>0.519830401777286</c:v>
                </c:pt>
                <c:pt idx="3594">
                  <c:v>0.519286402292471</c:v>
                </c:pt>
                <c:pt idx="3595">
                  <c:v>0.517873201946549</c:v>
                </c:pt>
                <c:pt idx="3596">
                  <c:v>0.516677055197146</c:v>
                </c:pt>
                <c:pt idx="3597">
                  <c:v>0.516447500946687</c:v>
                </c:pt>
                <c:pt idx="3598">
                  <c:v>0.516378390034144</c:v>
                </c:pt>
                <c:pt idx="3599">
                  <c:v>0.514716063888159</c:v>
                </c:pt>
                <c:pt idx="3600">
                  <c:v>0.514468516850867</c:v>
                </c:pt>
                <c:pt idx="3601">
                  <c:v>0.514385721628273</c:v>
                </c:pt>
                <c:pt idx="3602">
                  <c:v>0.514172288116962</c:v>
                </c:pt>
                <c:pt idx="3603">
                  <c:v>0.513543516602826</c:v>
                </c:pt>
                <c:pt idx="3604">
                  <c:v>0.513368708047948</c:v>
                </c:pt>
                <c:pt idx="3605">
                  <c:v>0.51322480435147</c:v>
                </c:pt>
                <c:pt idx="3606">
                  <c:v>0.513052864984167</c:v>
                </c:pt>
                <c:pt idx="3607">
                  <c:v>0.512571010676739</c:v>
                </c:pt>
                <c:pt idx="3608">
                  <c:v>0.512480183682028</c:v>
                </c:pt>
                <c:pt idx="3609">
                  <c:v>0.512477316314691</c:v>
                </c:pt>
                <c:pt idx="3610">
                  <c:v>0.512341195270034</c:v>
                </c:pt>
                <c:pt idx="3611">
                  <c:v>0.512101447584897</c:v>
                </c:pt>
                <c:pt idx="3612">
                  <c:v>0.511237172227119</c:v>
                </c:pt>
                <c:pt idx="3613">
                  <c:v>0.511123062979541</c:v>
                </c:pt>
                <c:pt idx="3614">
                  <c:v>0.511026496859261</c:v>
                </c:pt>
                <c:pt idx="3615">
                  <c:v>0.510455131526998</c:v>
                </c:pt>
                <c:pt idx="3616">
                  <c:v>0.510310224084809</c:v>
                </c:pt>
                <c:pt idx="3617">
                  <c:v>0.509784395698806</c:v>
                </c:pt>
                <c:pt idx="3618">
                  <c:v>0.509497167210429</c:v>
                </c:pt>
                <c:pt idx="3619">
                  <c:v>0.509421308659001</c:v>
                </c:pt>
                <c:pt idx="3620">
                  <c:v>0.509299898458958</c:v>
                </c:pt>
                <c:pt idx="3621">
                  <c:v>0.509178002372825</c:v>
                </c:pt>
                <c:pt idx="3622">
                  <c:v>0.508791720340588</c:v>
                </c:pt>
                <c:pt idx="3623">
                  <c:v>0.508685765903577</c:v>
                </c:pt>
                <c:pt idx="3624">
                  <c:v>0.508505020931833</c:v>
                </c:pt>
                <c:pt idx="3625">
                  <c:v>0.508323208961397</c:v>
                </c:pt>
                <c:pt idx="3626">
                  <c:v>0.508292185352736</c:v>
                </c:pt>
                <c:pt idx="3627">
                  <c:v>0.508057979420046</c:v>
                </c:pt>
                <c:pt idx="3628">
                  <c:v>0.507825094547752</c:v>
                </c:pt>
                <c:pt idx="3629">
                  <c:v>0.507546685177467</c:v>
                </c:pt>
                <c:pt idx="3630">
                  <c:v>0.507216248939973</c:v>
                </c:pt>
                <c:pt idx="3631">
                  <c:v>0.506339481934595</c:v>
                </c:pt>
                <c:pt idx="3632">
                  <c:v>0.505855832085846</c:v>
                </c:pt>
                <c:pt idx="3633">
                  <c:v>0.505642002438993</c:v>
                </c:pt>
                <c:pt idx="3634">
                  <c:v>0.505618472786072</c:v>
                </c:pt>
                <c:pt idx="3635">
                  <c:v>0.504678813089317</c:v>
                </c:pt>
                <c:pt idx="3636">
                  <c:v>0.50430568716021</c:v>
                </c:pt>
                <c:pt idx="3637">
                  <c:v>0.504095789939689</c:v>
                </c:pt>
                <c:pt idx="3638">
                  <c:v>0.504062540142102</c:v>
                </c:pt>
                <c:pt idx="3639">
                  <c:v>0.503259306895982</c:v>
                </c:pt>
                <c:pt idx="3640">
                  <c:v>0.501452339849722</c:v>
                </c:pt>
                <c:pt idx="3641">
                  <c:v>0.501154752618525</c:v>
                </c:pt>
                <c:pt idx="3642">
                  <c:v>0.501047359038791</c:v>
                </c:pt>
                <c:pt idx="3643">
                  <c:v>0.501022256929733</c:v>
                </c:pt>
                <c:pt idx="3644">
                  <c:v>0.5009866997728</c:v>
                </c:pt>
                <c:pt idx="3645">
                  <c:v>0.500814657899214</c:v>
                </c:pt>
                <c:pt idx="3646">
                  <c:v>0.500782015976558</c:v>
                </c:pt>
                <c:pt idx="3647">
                  <c:v>0.500674522091689</c:v>
                </c:pt>
                <c:pt idx="3648">
                  <c:v>0.500405314277571</c:v>
                </c:pt>
                <c:pt idx="3649">
                  <c:v>0.500018071723303</c:v>
                </c:pt>
                <c:pt idx="3650">
                  <c:v>0.499823469117491</c:v>
                </c:pt>
                <c:pt idx="3651">
                  <c:v>0.499124404317943</c:v>
                </c:pt>
                <c:pt idx="3652">
                  <c:v>0.498809478303044</c:v>
                </c:pt>
                <c:pt idx="3653">
                  <c:v>0.498499437842185</c:v>
                </c:pt>
                <c:pt idx="3654">
                  <c:v>0.498406664461553</c:v>
                </c:pt>
                <c:pt idx="3655">
                  <c:v>0.497415637478237</c:v>
                </c:pt>
                <c:pt idx="3656">
                  <c:v>0.497228366833813</c:v>
                </c:pt>
                <c:pt idx="3657">
                  <c:v>0.497024369282925</c:v>
                </c:pt>
                <c:pt idx="3658">
                  <c:v>0.496981830295364</c:v>
                </c:pt>
                <c:pt idx="3659">
                  <c:v>0.496524914157127</c:v>
                </c:pt>
                <c:pt idx="3660">
                  <c:v>0.496070430774518</c:v>
                </c:pt>
                <c:pt idx="3661">
                  <c:v>0.49539782387444</c:v>
                </c:pt>
                <c:pt idx="3662">
                  <c:v>0.494931692392056</c:v>
                </c:pt>
                <c:pt idx="3663">
                  <c:v>0.494917540928634</c:v>
                </c:pt>
                <c:pt idx="3664">
                  <c:v>0.494182083772547</c:v>
                </c:pt>
                <c:pt idx="3665">
                  <c:v>0.492487012279519</c:v>
                </c:pt>
                <c:pt idx="3666">
                  <c:v>0.492385221608405</c:v>
                </c:pt>
                <c:pt idx="3667">
                  <c:v>0.490784983347674</c:v>
                </c:pt>
                <c:pt idx="3668">
                  <c:v>0.490197256285182</c:v>
                </c:pt>
                <c:pt idx="3669">
                  <c:v>0.489020902263091</c:v>
                </c:pt>
                <c:pt idx="3670">
                  <c:v>0.488628186386743</c:v>
                </c:pt>
                <c:pt idx="3671">
                  <c:v>0.488441247087016</c:v>
                </c:pt>
                <c:pt idx="3672">
                  <c:v>0.488424612233231</c:v>
                </c:pt>
                <c:pt idx="3673">
                  <c:v>0.488353732856534</c:v>
                </c:pt>
                <c:pt idx="3674">
                  <c:v>0.48824375063696</c:v>
                </c:pt>
                <c:pt idx="3675">
                  <c:v>0.488054819877495</c:v>
                </c:pt>
                <c:pt idx="3676">
                  <c:v>0.487438667838393</c:v>
                </c:pt>
                <c:pt idx="3677">
                  <c:v>0.487377133897861</c:v>
                </c:pt>
                <c:pt idx="3678">
                  <c:v>0.486995108776392</c:v>
                </c:pt>
                <c:pt idx="3679">
                  <c:v>0.486699678022494</c:v>
                </c:pt>
                <c:pt idx="3680">
                  <c:v>0.485674850504295</c:v>
                </c:pt>
                <c:pt idx="3681">
                  <c:v>0.485366157000531</c:v>
                </c:pt>
                <c:pt idx="3682">
                  <c:v>0.485169129023187</c:v>
                </c:pt>
                <c:pt idx="3683">
                  <c:v>0.485014804948327</c:v>
                </c:pt>
                <c:pt idx="3684">
                  <c:v>0.483507911768493</c:v>
                </c:pt>
                <c:pt idx="3685">
                  <c:v>0.48349635527455</c:v>
                </c:pt>
                <c:pt idx="3686">
                  <c:v>0.483392895557265</c:v>
                </c:pt>
                <c:pt idx="3687">
                  <c:v>0.483315983359564</c:v>
                </c:pt>
                <c:pt idx="3688">
                  <c:v>0.482919849171728</c:v>
                </c:pt>
                <c:pt idx="3689">
                  <c:v>0.481994480939512</c:v>
                </c:pt>
                <c:pt idx="3690">
                  <c:v>0.481572775474831</c:v>
                </c:pt>
                <c:pt idx="3691">
                  <c:v>0.480890601885506</c:v>
                </c:pt>
                <c:pt idx="3692">
                  <c:v>0.479722732601418</c:v>
                </c:pt>
                <c:pt idx="3693">
                  <c:v>0.479418484706627</c:v>
                </c:pt>
                <c:pt idx="3694">
                  <c:v>0.47883463331135</c:v>
                </c:pt>
                <c:pt idx="3695">
                  <c:v>0.478535491902611</c:v>
                </c:pt>
                <c:pt idx="3696">
                  <c:v>0.477391395566696</c:v>
                </c:pt>
                <c:pt idx="3697">
                  <c:v>0.477238822475535</c:v>
                </c:pt>
                <c:pt idx="3698">
                  <c:v>0.476964382515406</c:v>
                </c:pt>
                <c:pt idx="3699">
                  <c:v>0.475224897367555</c:v>
                </c:pt>
                <c:pt idx="3700">
                  <c:v>0.475024295062839</c:v>
                </c:pt>
                <c:pt idx="3701">
                  <c:v>0.474578578533196</c:v>
                </c:pt>
                <c:pt idx="3702">
                  <c:v>0.47407004535107</c:v>
                </c:pt>
                <c:pt idx="3703">
                  <c:v>0.473152768742213</c:v>
                </c:pt>
                <c:pt idx="3704">
                  <c:v>0.473022617277307</c:v>
                </c:pt>
                <c:pt idx="3705">
                  <c:v>0.472884112937509</c:v>
                </c:pt>
                <c:pt idx="3706">
                  <c:v>0.472346048197433</c:v>
                </c:pt>
                <c:pt idx="3707">
                  <c:v>0.472263251232666</c:v>
                </c:pt>
                <c:pt idx="3708">
                  <c:v>0.471933454434242</c:v>
                </c:pt>
                <c:pt idx="3709">
                  <c:v>0.471490934782377</c:v>
                </c:pt>
                <c:pt idx="3710">
                  <c:v>0.47098847409452</c:v>
                </c:pt>
                <c:pt idx="3711">
                  <c:v>0.470769624682984</c:v>
                </c:pt>
                <c:pt idx="3712">
                  <c:v>0.469657843383268</c:v>
                </c:pt>
                <c:pt idx="3713">
                  <c:v>0.469409796220345</c:v>
                </c:pt>
                <c:pt idx="3714">
                  <c:v>0.469366114735878</c:v>
                </c:pt>
                <c:pt idx="3715">
                  <c:v>0.468467781713158</c:v>
                </c:pt>
                <c:pt idx="3716">
                  <c:v>0.466815427882563</c:v>
                </c:pt>
                <c:pt idx="3717">
                  <c:v>0.465930111197833</c:v>
                </c:pt>
                <c:pt idx="3718">
                  <c:v>0.465741655659663</c:v>
                </c:pt>
                <c:pt idx="3719">
                  <c:v>0.465636226656829</c:v>
                </c:pt>
                <c:pt idx="3720">
                  <c:v>0.465349288009657</c:v>
                </c:pt>
                <c:pt idx="3721">
                  <c:v>0.46526276658137</c:v>
                </c:pt>
                <c:pt idx="3722">
                  <c:v>0.465154621405642</c:v>
                </c:pt>
                <c:pt idx="3723">
                  <c:v>0.463394333146592</c:v>
                </c:pt>
                <c:pt idx="3724">
                  <c:v>0.462908243801609</c:v>
                </c:pt>
                <c:pt idx="3725">
                  <c:v>0.462416648626889</c:v>
                </c:pt>
                <c:pt idx="3726">
                  <c:v>0.462150637497154</c:v>
                </c:pt>
                <c:pt idx="3727">
                  <c:v>0.461738961265514</c:v>
                </c:pt>
                <c:pt idx="3728">
                  <c:v>0.461290866806785</c:v>
                </c:pt>
                <c:pt idx="3729">
                  <c:v>0.460389676329693</c:v>
                </c:pt>
                <c:pt idx="3730">
                  <c:v>0.460240895650637</c:v>
                </c:pt>
                <c:pt idx="3731">
                  <c:v>0.459875150107087</c:v>
                </c:pt>
                <c:pt idx="3732">
                  <c:v>0.459481502370513</c:v>
                </c:pt>
                <c:pt idx="3733">
                  <c:v>0.459362584853703</c:v>
                </c:pt>
                <c:pt idx="3734">
                  <c:v>0.459267554028941</c:v>
                </c:pt>
                <c:pt idx="3735">
                  <c:v>0.458935690702686</c:v>
                </c:pt>
                <c:pt idx="3736">
                  <c:v>0.458521179180995</c:v>
                </c:pt>
                <c:pt idx="3737">
                  <c:v>0.458431505843951</c:v>
                </c:pt>
                <c:pt idx="3738">
                  <c:v>0.457261575074691</c:v>
                </c:pt>
                <c:pt idx="3739">
                  <c:v>0.456799490121557</c:v>
                </c:pt>
                <c:pt idx="3740">
                  <c:v>0.45649626069133</c:v>
                </c:pt>
                <c:pt idx="3741">
                  <c:v>0.455706757841384</c:v>
                </c:pt>
                <c:pt idx="3742">
                  <c:v>0.45567172082291</c:v>
                </c:pt>
                <c:pt idx="3743">
                  <c:v>0.455628241023832</c:v>
                </c:pt>
                <c:pt idx="3744">
                  <c:v>0.455501131072982</c:v>
                </c:pt>
                <c:pt idx="3745">
                  <c:v>0.455089087979781</c:v>
                </c:pt>
                <c:pt idx="3746">
                  <c:v>0.454210844946568</c:v>
                </c:pt>
                <c:pt idx="3747">
                  <c:v>0.453927178664049</c:v>
                </c:pt>
                <c:pt idx="3748">
                  <c:v>0.45329566247482</c:v>
                </c:pt>
                <c:pt idx="3749">
                  <c:v>0.453228135449613</c:v>
                </c:pt>
                <c:pt idx="3750">
                  <c:v>0.452499187984714</c:v>
                </c:pt>
                <c:pt idx="3751">
                  <c:v>0.45201424897739</c:v>
                </c:pt>
                <c:pt idx="3752">
                  <c:v>0.451740811769046</c:v>
                </c:pt>
                <c:pt idx="3753">
                  <c:v>0.45148519503587</c:v>
                </c:pt>
                <c:pt idx="3754">
                  <c:v>0.450996350006677</c:v>
                </c:pt>
                <c:pt idx="3755">
                  <c:v>0.45035013115219</c:v>
                </c:pt>
                <c:pt idx="3756">
                  <c:v>0.449868772252943</c:v>
                </c:pt>
                <c:pt idx="3757">
                  <c:v>0.449686806134186</c:v>
                </c:pt>
                <c:pt idx="3758">
                  <c:v>0.449506827827902</c:v>
                </c:pt>
                <c:pt idx="3759">
                  <c:v>0.449290488779763</c:v>
                </c:pt>
                <c:pt idx="3760">
                  <c:v>0.449110878393491</c:v>
                </c:pt>
                <c:pt idx="3761">
                  <c:v>0.448315687759424</c:v>
                </c:pt>
                <c:pt idx="3762">
                  <c:v>0.448263305554826</c:v>
                </c:pt>
                <c:pt idx="3763">
                  <c:v>0.448232050408873</c:v>
                </c:pt>
                <c:pt idx="3764">
                  <c:v>0.447643619054038</c:v>
                </c:pt>
                <c:pt idx="3765">
                  <c:v>0.446982955637786</c:v>
                </c:pt>
                <c:pt idx="3766">
                  <c:v>0.444549842804673</c:v>
                </c:pt>
                <c:pt idx="3767">
                  <c:v>0.444492355519606</c:v>
                </c:pt>
                <c:pt idx="3768">
                  <c:v>0.443153533691861</c:v>
                </c:pt>
                <c:pt idx="3769">
                  <c:v>0.442421432113761</c:v>
                </c:pt>
                <c:pt idx="3770">
                  <c:v>0.442082001741681</c:v>
                </c:pt>
                <c:pt idx="3771">
                  <c:v>0.441464662570733</c:v>
                </c:pt>
                <c:pt idx="3772">
                  <c:v>0.441248173754145</c:v>
                </c:pt>
                <c:pt idx="3773">
                  <c:v>0.441075935900479</c:v>
                </c:pt>
                <c:pt idx="3774">
                  <c:v>0.440381127345262</c:v>
                </c:pt>
                <c:pt idx="3775">
                  <c:v>0.440213040578441</c:v>
                </c:pt>
                <c:pt idx="3776">
                  <c:v>0.440190734440817</c:v>
                </c:pt>
                <c:pt idx="3777">
                  <c:v>0.440144526732651</c:v>
                </c:pt>
                <c:pt idx="3778">
                  <c:v>0.440010944864339</c:v>
                </c:pt>
                <c:pt idx="3779">
                  <c:v>0.43945238049031</c:v>
                </c:pt>
                <c:pt idx="3780">
                  <c:v>0.439371645792702</c:v>
                </c:pt>
                <c:pt idx="3781">
                  <c:v>0.438478715528436</c:v>
                </c:pt>
                <c:pt idx="3782">
                  <c:v>0.438047182255381</c:v>
                </c:pt>
                <c:pt idx="3783">
                  <c:v>0.437587416633412</c:v>
                </c:pt>
                <c:pt idx="3784">
                  <c:v>0.437384009713204</c:v>
                </c:pt>
                <c:pt idx="3785">
                  <c:v>0.437330413377426</c:v>
                </c:pt>
                <c:pt idx="3786">
                  <c:v>0.437238554044424</c:v>
                </c:pt>
                <c:pt idx="3787">
                  <c:v>0.4359280956966</c:v>
                </c:pt>
                <c:pt idx="3788">
                  <c:v>0.435663419604715</c:v>
                </c:pt>
                <c:pt idx="3789">
                  <c:v>0.435508955472465</c:v>
                </c:pt>
                <c:pt idx="3790">
                  <c:v>0.434984168547007</c:v>
                </c:pt>
                <c:pt idx="3791">
                  <c:v>0.432730260701746</c:v>
                </c:pt>
                <c:pt idx="3792">
                  <c:v>0.432414594240117</c:v>
                </c:pt>
                <c:pt idx="3793">
                  <c:v>0.432413331114115</c:v>
                </c:pt>
                <c:pt idx="3794">
                  <c:v>0.43207017163085</c:v>
                </c:pt>
                <c:pt idx="3795">
                  <c:v>0.431803688457632</c:v>
                </c:pt>
                <c:pt idx="3796">
                  <c:v>0.431614152750703</c:v>
                </c:pt>
                <c:pt idx="3797">
                  <c:v>0.43047956570518</c:v>
                </c:pt>
                <c:pt idx="3798">
                  <c:v>0.429965114050224</c:v>
                </c:pt>
                <c:pt idx="3799">
                  <c:v>0.429384114505579</c:v>
                </c:pt>
                <c:pt idx="3800">
                  <c:v>0.429094317151259</c:v>
                </c:pt>
                <c:pt idx="3801">
                  <c:v>0.428690472117566</c:v>
                </c:pt>
                <c:pt idx="3802">
                  <c:v>0.428671704818202</c:v>
                </c:pt>
                <c:pt idx="3803">
                  <c:v>0.42844553619408</c:v>
                </c:pt>
                <c:pt idx="3804">
                  <c:v>0.42709303511461</c:v>
                </c:pt>
                <c:pt idx="3805">
                  <c:v>0.426800875894904</c:v>
                </c:pt>
                <c:pt idx="3806">
                  <c:v>0.426310390422578</c:v>
                </c:pt>
                <c:pt idx="3807">
                  <c:v>0.425274470941544</c:v>
                </c:pt>
                <c:pt idx="3808">
                  <c:v>0.425041084487152</c:v>
                </c:pt>
                <c:pt idx="3809">
                  <c:v>0.425020687384297</c:v>
                </c:pt>
                <c:pt idx="3810">
                  <c:v>0.424913790305483</c:v>
                </c:pt>
                <c:pt idx="3811">
                  <c:v>0.42414782650896</c:v>
                </c:pt>
                <c:pt idx="3812">
                  <c:v>0.424022177390409</c:v>
                </c:pt>
                <c:pt idx="3813">
                  <c:v>0.423906524350174</c:v>
                </c:pt>
                <c:pt idx="3814">
                  <c:v>0.423872047616875</c:v>
                </c:pt>
                <c:pt idx="3815">
                  <c:v>0.423662329557457</c:v>
                </c:pt>
                <c:pt idx="3816">
                  <c:v>0.423291289967261</c:v>
                </c:pt>
                <c:pt idx="3817">
                  <c:v>0.422930066706193</c:v>
                </c:pt>
                <c:pt idx="3818">
                  <c:v>0.422234985139764</c:v>
                </c:pt>
                <c:pt idx="3819">
                  <c:v>0.421489745538425</c:v>
                </c:pt>
                <c:pt idx="3820">
                  <c:v>0.421183220554227</c:v>
                </c:pt>
                <c:pt idx="3821">
                  <c:v>0.420919553579757</c:v>
                </c:pt>
                <c:pt idx="3822">
                  <c:v>0.418814450765743</c:v>
                </c:pt>
                <c:pt idx="3823">
                  <c:v>0.418767733905516</c:v>
                </c:pt>
                <c:pt idx="3824">
                  <c:v>0.417965909165182</c:v>
                </c:pt>
                <c:pt idx="3825">
                  <c:v>0.417932628886865</c:v>
                </c:pt>
                <c:pt idx="3826">
                  <c:v>0.417454000463819</c:v>
                </c:pt>
                <c:pt idx="3827">
                  <c:v>0.416861512786876</c:v>
                </c:pt>
                <c:pt idx="3828">
                  <c:v>0.41676286121432</c:v>
                </c:pt>
                <c:pt idx="3829">
                  <c:v>0.416618784699788</c:v>
                </c:pt>
                <c:pt idx="3830">
                  <c:v>0.416324813747017</c:v>
                </c:pt>
                <c:pt idx="3831">
                  <c:v>0.416195189820261</c:v>
                </c:pt>
                <c:pt idx="3832">
                  <c:v>0.415682848865838</c:v>
                </c:pt>
                <c:pt idx="3833">
                  <c:v>0.415323767467783</c:v>
                </c:pt>
                <c:pt idx="3834">
                  <c:v>0.414642224623442</c:v>
                </c:pt>
                <c:pt idx="3835">
                  <c:v>0.414311941032637</c:v>
                </c:pt>
                <c:pt idx="3836">
                  <c:v>0.413938416402403</c:v>
                </c:pt>
                <c:pt idx="3837">
                  <c:v>0.413569590028351</c:v>
                </c:pt>
                <c:pt idx="3838">
                  <c:v>0.412678837264284</c:v>
                </c:pt>
                <c:pt idx="3839">
                  <c:v>0.412673340617647</c:v>
                </c:pt>
                <c:pt idx="3840">
                  <c:v>0.412124372214783</c:v>
                </c:pt>
                <c:pt idx="3841">
                  <c:v>0.412079016947265</c:v>
                </c:pt>
                <c:pt idx="3842">
                  <c:v>0.41130741236572</c:v>
                </c:pt>
                <c:pt idx="3843">
                  <c:v>0.411190654116964</c:v>
                </c:pt>
                <c:pt idx="3844">
                  <c:v>0.410586256990934</c:v>
                </c:pt>
                <c:pt idx="3845">
                  <c:v>0.410451888772524</c:v>
                </c:pt>
                <c:pt idx="3846">
                  <c:v>0.410277741034555</c:v>
                </c:pt>
                <c:pt idx="3847">
                  <c:v>0.410235797093027</c:v>
                </c:pt>
                <c:pt idx="3848">
                  <c:v>0.409732060261239</c:v>
                </c:pt>
                <c:pt idx="3849">
                  <c:v>0.40954894131343</c:v>
                </c:pt>
                <c:pt idx="3850">
                  <c:v>0.40943845302098</c:v>
                </c:pt>
                <c:pt idx="3851">
                  <c:v>0.408883311148361</c:v>
                </c:pt>
                <c:pt idx="3852">
                  <c:v>0.408689468978241</c:v>
                </c:pt>
                <c:pt idx="3853">
                  <c:v>0.408487101278141</c:v>
                </c:pt>
                <c:pt idx="3854">
                  <c:v>0.408329482916751</c:v>
                </c:pt>
                <c:pt idx="3855">
                  <c:v>0.408128147731008</c:v>
                </c:pt>
                <c:pt idx="3856">
                  <c:v>0.407855132125219</c:v>
                </c:pt>
                <c:pt idx="3857">
                  <c:v>0.406201652621573</c:v>
                </c:pt>
                <c:pt idx="3858">
                  <c:v>0.406089090351821</c:v>
                </c:pt>
                <c:pt idx="3859">
                  <c:v>0.40557273211517</c:v>
                </c:pt>
                <c:pt idx="3860">
                  <c:v>0.405497849572054</c:v>
                </c:pt>
                <c:pt idx="3861">
                  <c:v>0.404760707423835</c:v>
                </c:pt>
                <c:pt idx="3862">
                  <c:v>0.40397063670247</c:v>
                </c:pt>
                <c:pt idx="3863">
                  <c:v>0.403804998842913</c:v>
                </c:pt>
                <c:pt idx="3864">
                  <c:v>0.403766121205879</c:v>
                </c:pt>
                <c:pt idx="3865">
                  <c:v>0.403436581556984</c:v>
                </c:pt>
                <c:pt idx="3866">
                  <c:v>0.403192016328424</c:v>
                </c:pt>
                <c:pt idx="3867">
                  <c:v>0.403153041364477</c:v>
                </c:pt>
                <c:pt idx="3868">
                  <c:v>0.402967713619488</c:v>
                </c:pt>
                <c:pt idx="3869">
                  <c:v>0.402108910382973</c:v>
                </c:pt>
                <c:pt idx="3870">
                  <c:v>0.402017807190586</c:v>
                </c:pt>
                <c:pt idx="3871">
                  <c:v>0.401354374025242</c:v>
                </c:pt>
                <c:pt idx="3872">
                  <c:v>0.40096995095773</c:v>
                </c:pt>
                <c:pt idx="3873">
                  <c:v>0.400896673563881</c:v>
                </c:pt>
                <c:pt idx="3874">
                  <c:v>0.400820423273486</c:v>
                </c:pt>
                <c:pt idx="3875">
                  <c:v>0.400232211442486</c:v>
                </c:pt>
                <c:pt idx="3876">
                  <c:v>0.399345161052358</c:v>
                </c:pt>
                <c:pt idx="3877">
                  <c:v>0.398757256745879</c:v>
                </c:pt>
                <c:pt idx="3878">
                  <c:v>0.398117533772612</c:v>
                </c:pt>
                <c:pt idx="3879">
                  <c:v>0.39798433274332</c:v>
                </c:pt>
                <c:pt idx="3880">
                  <c:v>0.397155396908024</c:v>
                </c:pt>
                <c:pt idx="3881">
                  <c:v>0.397140888603891</c:v>
                </c:pt>
                <c:pt idx="3882">
                  <c:v>0.396923968645023</c:v>
                </c:pt>
                <c:pt idx="3883">
                  <c:v>0.396510076077237</c:v>
                </c:pt>
                <c:pt idx="3884">
                  <c:v>0.395486627611512</c:v>
                </c:pt>
                <c:pt idx="3885">
                  <c:v>0.395341772244466</c:v>
                </c:pt>
                <c:pt idx="3886">
                  <c:v>0.39410830981457</c:v>
                </c:pt>
                <c:pt idx="3887">
                  <c:v>0.393765030427017</c:v>
                </c:pt>
                <c:pt idx="3888">
                  <c:v>0.39370983896453</c:v>
                </c:pt>
                <c:pt idx="3889">
                  <c:v>0.393618034283576</c:v>
                </c:pt>
                <c:pt idx="3890">
                  <c:v>0.393597430763803</c:v>
                </c:pt>
                <c:pt idx="3891">
                  <c:v>0.393137370517461</c:v>
                </c:pt>
                <c:pt idx="3892">
                  <c:v>0.392572346808169</c:v>
                </c:pt>
                <c:pt idx="3893">
                  <c:v>0.392251235642744</c:v>
                </c:pt>
                <c:pt idx="3894">
                  <c:v>0.39189851335409</c:v>
                </c:pt>
                <c:pt idx="3895">
                  <c:v>0.391177877280572</c:v>
                </c:pt>
                <c:pt idx="3896">
                  <c:v>0.391160385306552</c:v>
                </c:pt>
                <c:pt idx="3897">
                  <c:v>0.390743081696661</c:v>
                </c:pt>
                <c:pt idx="3898">
                  <c:v>0.390116844318866</c:v>
                </c:pt>
                <c:pt idx="3899">
                  <c:v>0.389760869165347</c:v>
                </c:pt>
                <c:pt idx="3900">
                  <c:v>0.389578869249749</c:v>
                </c:pt>
                <c:pt idx="3901">
                  <c:v>0.389506223830389</c:v>
                </c:pt>
                <c:pt idx="3902">
                  <c:v>0.389106039521798</c:v>
                </c:pt>
                <c:pt idx="3903">
                  <c:v>0.38879201384511</c:v>
                </c:pt>
                <c:pt idx="3904">
                  <c:v>0.388161690483725</c:v>
                </c:pt>
                <c:pt idx="3905">
                  <c:v>0.387493171103235</c:v>
                </c:pt>
                <c:pt idx="3906">
                  <c:v>0.387090558983208</c:v>
                </c:pt>
                <c:pt idx="3907">
                  <c:v>0.386623398620974</c:v>
                </c:pt>
                <c:pt idx="3908">
                  <c:v>0.385776107345022</c:v>
                </c:pt>
                <c:pt idx="3909">
                  <c:v>0.385717542692514</c:v>
                </c:pt>
                <c:pt idx="3910">
                  <c:v>0.385671228041344</c:v>
                </c:pt>
                <c:pt idx="3911">
                  <c:v>0.384228387096938</c:v>
                </c:pt>
                <c:pt idx="3912">
                  <c:v>0.383142711246421</c:v>
                </c:pt>
                <c:pt idx="3913">
                  <c:v>0.383022697897486</c:v>
                </c:pt>
                <c:pt idx="3914">
                  <c:v>0.382539021976731</c:v>
                </c:pt>
                <c:pt idx="3915">
                  <c:v>0.382496709553608</c:v>
                </c:pt>
                <c:pt idx="3916">
                  <c:v>0.381408870681311</c:v>
                </c:pt>
                <c:pt idx="3917">
                  <c:v>0.38123332520965</c:v>
                </c:pt>
                <c:pt idx="3918">
                  <c:v>0.380881320705003</c:v>
                </c:pt>
                <c:pt idx="3919">
                  <c:v>0.380762279280193</c:v>
                </c:pt>
                <c:pt idx="3920">
                  <c:v>0.379643867922519</c:v>
                </c:pt>
                <c:pt idx="3921">
                  <c:v>0.379602615697479</c:v>
                </c:pt>
                <c:pt idx="3922">
                  <c:v>0.379234974842337</c:v>
                </c:pt>
                <c:pt idx="3923">
                  <c:v>0.37899189029361</c:v>
                </c:pt>
                <c:pt idx="3924">
                  <c:v>0.378951687036768</c:v>
                </c:pt>
                <c:pt idx="3925">
                  <c:v>0.37880873296702</c:v>
                </c:pt>
                <c:pt idx="3926">
                  <c:v>0.378769272487469</c:v>
                </c:pt>
                <c:pt idx="3927">
                  <c:v>0.378701821619433</c:v>
                </c:pt>
                <c:pt idx="3928">
                  <c:v>0.378560543154872</c:v>
                </c:pt>
                <c:pt idx="3929">
                  <c:v>0.377665800268192</c:v>
                </c:pt>
                <c:pt idx="3930">
                  <c:v>0.37726430537612</c:v>
                </c:pt>
                <c:pt idx="3931">
                  <c:v>0.376946191207495</c:v>
                </c:pt>
                <c:pt idx="3932">
                  <c:v>0.3762795344946</c:v>
                </c:pt>
                <c:pt idx="3933">
                  <c:v>0.376279123352108</c:v>
                </c:pt>
                <c:pt idx="3934">
                  <c:v>0.375849851148113</c:v>
                </c:pt>
                <c:pt idx="3935">
                  <c:v>0.375732624087908</c:v>
                </c:pt>
                <c:pt idx="3936">
                  <c:v>0.375689557463025</c:v>
                </c:pt>
                <c:pt idx="3937">
                  <c:v>0.375262225655724</c:v>
                </c:pt>
                <c:pt idx="3938">
                  <c:v>0.375009239033391</c:v>
                </c:pt>
                <c:pt idx="3939">
                  <c:v>0.374737737657401</c:v>
                </c:pt>
                <c:pt idx="3940">
                  <c:v>0.374449616695581</c:v>
                </c:pt>
                <c:pt idx="3941">
                  <c:v>0.37421601585599</c:v>
                </c:pt>
                <c:pt idx="3942">
                  <c:v>0.374173606848458</c:v>
                </c:pt>
                <c:pt idx="3943">
                  <c:v>0.373623961526714</c:v>
                </c:pt>
                <c:pt idx="3944">
                  <c:v>0.373280737881552</c:v>
                </c:pt>
                <c:pt idx="3945">
                  <c:v>0.373238275279771</c:v>
                </c:pt>
                <c:pt idx="3946">
                  <c:v>0.373022691566617</c:v>
                </c:pt>
                <c:pt idx="3947">
                  <c:v>0.372029700537778</c:v>
                </c:pt>
                <c:pt idx="3948">
                  <c:v>0.371478553450163</c:v>
                </c:pt>
                <c:pt idx="3949">
                  <c:v>0.370744968577137</c:v>
                </c:pt>
                <c:pt idx="3950">
                  <c:v>0.370388502261263</c:v>
                </c:pt>
                <c:pt idx="3951">
                  <c:v>0.370189348381906</c:v>
                </c:pt>
                <c:pt idx="3952">
                  <c:v>0.369331745072722</c:v>
                </c:pt>
                <c:pt idx="3953">
                  <c:v>0.368277366328036</c:v>
                </c:pt>
                <c:pt idx="3954">
                  <c:v>0.367789531146881</c:v>
                </c:pt>
                <c:pt idx="3955">
                  <c:v>0.367668945586378</c:v>
                </c:pt>
                <c:pt idx="3956">
                  <c:v>0.367323405734398</c:v>
                </c:pt>
                <c:pt idx="3957">
                  <c:v>0.36732173336781</c:v>
                </c:pt>
                <c:pt idx="3958">
                  <c:v>0.367148948476702</c:v>
                </c:pt>
                <c:pt idx="3959">
                  <c:v>0.366783378587992</c:v>
                </c:pt>
                <c:pt idx="3960">
                  <c:v>0.366569406368022</c:v>
                </c:pt>
                <c:pt idx="3961">
                  <c:v>0.366068531878757</c:v>
                </c:pt>
                <c:pt idx="3962">
                  <c:v>0.365622767309195</c:v>
                </c:pt>
                <c:pt idx="3963">
                  <c:v>0.365264814283464</c:v>
                </c:pt>
                <c:pt idx="3964">
                  <c:v>0.365223804470103</c:v>
                </c:pt>
                <c:pt idx="3965">
                  <c:v>0.364315937236268</c:v>
                </c:pt>
                <c:pt idx="3966">
                  <c:v>0.363979653879474</c:v>
                </c:pt>
                <c:pt idx="3967">
                  <c:v>0.363754917358157</c:v>
                </c:pt>
                <c:pt idx="3968">
                  <c:v>0.363722785250393</c:v>
                </c:pt>
                <c:pt idx="3969">
                  <c:v>0.363411907247567</c:v>
                </c:pt>
                <c:pt idx="3970">
                  <c:v>0.363379547110577</c:v>
                </c:pt>
                <c:pt idx="3971">
                  <c:v>0.363120930296476</c:v>
                </c:pt>
                <c:pt idx="3972">
                  <c:v>0.361876660397559</c:v>
                </c:pt>
                <c:pt idx="3973">
                  <c:v>0.361698820377997</c:v>
                </c:pt>
                <c:pt idx="3974">
                  <c:v>0.361509823340409</c:v>
                </c:pt>
                <c:pt idx="3975">
                  <c:v>0.36083868117873</c:v>
                </c:pt>
                <c:pt idx="3976">
                  <c:v>0.360658322258274</c:v>
                </c:pt>
                <c:pt idx="3977">
                  <c:v>0.360354542498398</c:v>
                </c:pt>
                <c:pt idx="3978">
                  <c:v>0.359585952203199</c:v>
                </c:pt>
                <c:pt idx="3979">
                  <c:v>0.359492167683121</c:v>
                </c:pt>
                <c:pt idx="3980">
                  <c:v>0.359272952996096</c:v>
                </c:pt>
                <c:pt idx="3981">
                  <c:v>0.359221162829621</c:v>
                </c:pt>
                <c:pt idx="3982">
                  <c:v>0.358945628388466</c:v>
                </c:pt>
                <c:pt idx="3983">
                  <c:v>0.357779359403198</c:v>
                </c:pt>
                <c:pt idx="3984">
                  <c:v>0.356677656960035</c:v>
                </c:pt>
                <c:pt idx="3985">
                  <c:v>0.356653565480569</c:v>
                </c:pt>
                <c:pt idx="3986">
                  <c:v>0.356005510102227</c:v>
                </c:pt>
                <c:pt idx="3987">
                  <c:v>0.355905241623963</c:v>
                </c:pt>
                <c:pt idx="3988">
                  <c:v>0.355695173526239</c:v>
                </c:pt>
                <c:pt idx="3989">
                  <c:v>0.355631369860887</c:v>
                </c:pt>
                <c:pt idx="3990">
                  <c:v>0.355427426285214</c:v>
                </c:pt>
                <c:pt idx="3991">
                  <c:v>0.354294635479485</c:v>
                </c:pt>
                <c:pt idx="3992">
                  <c:v>0.352698639761658</c:v>
                </c:pt>
                <c:pt idx="3993">
                  <c:v>0.352239015352826</c:v>
                </c:pt>
                <c:pt idx="3994">
                  <c:v>0.352207617991479</c:v>
                </c:pt>
                <c:pt idx="3995">
                  <c:v>0.352120995861064</c:v>
                </c:pt>
                <c:pt idx="3996">
                  <c:v>0.351932989874481</c:v>
                </c:pt>
                <c:pt idx="3997">
                  <c:v>0.351614297086239</c:v>
                </c:pt>
                <c:pt idx="3998">
                  <c:v>0.351246541021386</c:v>
                </c:pt>
                <c:pt idx="3999">
                  <c:v>0.350494638731518</c:v>
                </c:pt>
                <c:pt idx="4000">
                  <c:v>0.350229542895245</c:v>
                </c:pt>
                <c:pt idx="4001">
                  <c:v>0.349355372295514</c:v>
                </c:pt>
                <c:pt idx="4002">
                  <c:v>0.349309566048332</c:v>
                </c:pt>
                <c:pt idx="4003">
                  <c:v>0.349187217032673</c:v>
                </c:pt>
                <c:pt idx="4004">
                  <c:v>0.349176775811115</c:v>
                </c:pt>
                <c:pt idx="4005">
                  <c:v>0.348532324626274</c:v>
                </c:pt>
                <c:pt idx="4006">
                  <c:v>0.347934391763473</c:v>
                </c:pt>
                <c:pt idx="4007">
                  <c:v>0.347870963693822</c:v>
                </c:pt>
                <c:pt idx="4008">
                  <c:v>0.347335358905199</c:v>
                </c:pt>
                <c:pt idx="4009">
                  <c:v>0.347255008167739</c:v>
                </c:pt>
                <c:pt idx="4010">
                  <c:v>0.347118996150817</c:v>
                </c:pt>
                <c:pt idx="4011">
                  <c:v>0.346315486627221</c:v>
                </c:pt>
                <c:pt idx="4012">
                  <c:v>0.346291718331074</c:v>
                </c:pt>
                <c:pt idx="4013">
                  <c:v>0.346063792231392</c:v>
                </c:pt>
                <c:pt idx="4014">
                  <c:v>0.345956296747371</c:v>
                </c:pt>
                <c:pt idx="4015">
                  <c:v>0.344728689650707</c:v>
                </c:pt>
                <c:pt idx="4016">
                  <c:v>0.344601633041699</c:v>
                </c:pt>
                <c:pt idx="4017">
                  <c:v>0.344346302034734</c:v>
                </c:pt>
                <c:pt idx="4018">
                  <c:v>0.344142499221529</c:v>
                </c:pt>
                <c:pt idx="4019">
                  <c:v>0.343938139499973</c:v>
                </c:pt>
                <c:pt idx="4020">
                  <c:v>0.343842737933555</c:v>
                </c:pt>
                <c:pt idx="4021">
                  <c:v>0.343085984685866</c:v>
                </c:pt>
                <c:pt idx="4022">
                  <c:v>0.342344480052656</c:v>
                </c:pt>
                <c:pt idx="4023">
                  <c:v>0.341278630330613</c:v>
                </c:pt>
                <c:pt idx="4024">
                  <c:v>0.341264674397172</c:v>
                </c:pt>
                <c:pt idx="4025">
                  <c:v>0.3411545345606</c:v>
                </c:pt>
                <c:pt idx="4026">
                  <c:v>0.340472766205921</c:v>
                </c:pt>
                <c:pt idx="4027">
                  <c:v>0.340314813626989</c:v>
                </c:pt>
                <c:pt idx="4028">
                  <c:v>0.339428711415386</c:v>
                </c:pt>
                <c:pt idx="4029">
                  <c:v>0.339241697451332</c:v>
                </c:pt>
                <c:pt idx="4030">
                  <c:v>0.339100874050106</c:v>
                </c:pt>
                <c:pt idx="4031">
                  <c:v>0.338629152740463</c:v>
                </c:pt>
                <c:pt idx="4032">
                  <c:v>0.338499840445219</c:v>
                </c:pt>
                <c:pt idx="4033">
                  <c:v>0.338435409468435</c:v>
                </c:pt>
                <c:pt idx="4034">
                  <c:v>0.337797850197409</c:v>
                </c:pt>
                <c:pt idx="4035">
                  <c:v>0.336857739565551</c:v>
                </c:pt>
                <c:pt idx="4036">
                  <c:v>0.336844292992383</c:v>
                </c:pt>
                <c:pt idx="4037">
                  <c:v>0.336798622140128</c:v>
                </c:pt>
                <c:pt idx="4038">
                  <c:v>0.336205223458166</c:v>
                </c:pt>
                <c:pt idx="4039">
                  <c:v>0.335933269698789</c:v>
                </c:pt>
                <c:pt idx="4040">
                  <c:v>0.335404153370763</c:v>
                </c:pt>
                <c:pt idx="4041">
                  <c:v>0.334948284175499</c:v>
                </c:pt>
                <c:pt idx="4042">
                  <c:v>0.334939019443213</c:v>
                </c:pt>
                <c:pt idx="4043">
                  <c:v>0.334819515726455</c:v>
                </c:pt>
                <c:pt idx="4044">
                  <c:v>0.334458999854135</c:v>
                </c:pt>
                <c:pt idx="4045">
                  <c:v>0.334194156120373</c:v>
                </c:pt>
                <c:pt idx="4046">
                  <c:v>0.333876613259788</c:v>
                </c:pt>
                <c:pt idx="4047">
                  <c:v>0.333789571105486</c:v>
                </c:pt>
                <c:pt idx="4048">
                  <c:v>0.333626178508622</c:v>
                </c:pt>
                <c:pt idx="4049">
                  <c:v>0.333567794132322</c:v>
                </c:pt>
                <c:pt idx="4050">
                  <c:v>0.333498894035439</c:v>
                </c:pt>
                <c:pt idx="4051">
                  <c:v>0.33343688225331</c:v>
                </c:pt>
                <c:pt idx="4052">
                  <c:v>0.333025385837416</c:v>
                </c:pt>
                <c:pt idx="4053">
                  <c:v>0.332967950133343</c:v>
                </c:pt>
                <c:pt idx="4054">
                  <c:v>0.332398750742131</c:v>
                </c:pt>
                <c:pt idx="4055">
                  <c:v>0.331770023805101</c:v>
                </c:pt>
                <c:pt idx="4056">
                  <c:v>0.331673901826537</c:v>
                </c:pt>
                <c:pt idx="4057">
                  <c:v>0.331662177516036</c:v>
                </c:pt>
                <c:pt idx="4058">
                  <c:v>0.331580105975539</c:v>
                </c:pt>
                <c:pt idx="4059">
                  <c:v>0.331113257817835</c:v>
                </c:pt>
                <c:pt idx="4060">
                  <c:v>0.331038433667603</c:v>
                </c:pt>
                <c:pt idx="4061">
                  <c:v>0.330918350930054</c:v>
                </c:pt>
                <c:pt idx="4062">
                  <c:v>0.330798013581917</c:v>
                </c:pt>
                <c:pt idx="4063">
                  <c:v>0.329700692430224</c:v>
                </c:pt>
                <c:pt idx="4064">
                  <c:v>0.327827096668098</c:v>
                </c:pt>
                <c:pt idx="4065">
                  <c:v>0.327634784459451</c:v>
                </c:pt>
                <c:pt idx="4066">
                  <c:v>0.326504981547286</c:v>
                </c:pt>
                <c:pt idx="4067">
                  <c:v>0.326493512435526</c:v>
                </c:pt>
                <c:pt idx="4068">
                  <c:v>0.325735227349224</c:v>
                </c:pt>
                <c:pt idx="4069">
                  <c:v>0.325674648196399</c:v>
                </c:pt>
                <c:pt idx="4070">
                  <c:v>0.32559578527736</c:v>
                </c:pt>
                <c:pt idx="4071">
                  <c:v>0.32533026651316</c:v>
                </c:pt>
                <c:pt idx="4072">
                  <c:v>0.325132020769494</c:v>
                </c:pt>
                <c:pt idx="4073">
                  <c:v>0.324591023666913</c:v>
                </c:pt>
                <c:pt idx="4074">
                  <c:v>0.324573249590323</c:v>
                </c:pt>
                <c:pt idx="4075">
                  <c:v>0.324096680154994</c:v>
                </c:pt>
                <c:pt idx="4076">
                  <c:v>0.323243356749754</c:v>
                </c:pt>
                <c:pt idx="4077">
                  <c:v>0.323088585755946</c:v>
                </c:pt>
                <c:pt idx="4078">
                  <c:v>0.32308246586003</c:v>
                </c:pt>
                <c:pt idx="4079">
                  <c:v>0.322927918707447</c:v>
                </c:pt>
                <c:pt idx="4080">
                  <c:v>0.322792663738569</c:v>
                </c:pt>
                <c:pt idx="4081">
                  <c:v>0.322756414976071</c:v>
                </c:pt>
                <c:pt idx="4082">
                  <c:v>0.322641895223814</c:v>
                </c:pt>
                <c:pt idx="4083">
                  <c:v>0.322513961727681</c:v>
                </c:pt>
                <c:pt idx="4084">
                  <c:v>0.322199364094951</c:v>
                </c:pt>
                <c:pt idx="4085">
                  <c:v>0.321949431422242</c:v>
                </c:pt>
                <c:pt idx="4086">
                  <c:v>0.321475943457026</c:v>
                </c:pt>
                <c:pt idx="4087">
                  <c:v>0.320569691623612</c:v>
                </c:pt>
                <c:pt idx="4088">
                  <c:v>0.320518040482471</c:v>
                </c:pt>
                <c:pt idx="4089">
                  <c:v>0.320423544298301</c:v>
                </c:pt>
                <c:pt idx="4090">
                  <c:v>0.319969596756155</c:v>
                </c:pt>
                <c:pt idx="4091">
                  <c:v>0.319112568806088</c:v>
                </c:pt>
                <c:pt idx="4092">
                  <c:v>0.318267196936422</c:v>
                </c:pt>
                <c:pt idx="4093">
                  <c:v>0.317909200524567</c:v>
                </c:pt>
                <c:pt idx="4094">
                  <c:v>0.317576585914678</c:v>
                </c:pt>
                <c:pt idx="4095">
                  <c:v>0.316495529926273</c:v>
                </c:pt>
                <c:pt idx="4096">
                  <c:v>0.315429842714378</c:v>
                </c:pt>
                <c:pt idx="4097">
                  <c:v>0.315421972067649</c:v>
                </c:pt>
                <c:pt idx="4098">
                  <c:v>0.314904617865849</c:v>
                </c:pt>
                <c:pt idx="4099">
                  <c:v>0.314667057785563</c:v>
                </c:pt>
                <c:pt idx="4100">
                  <c:v>0.314160042853389</c:v>
                </c:pt>
                <c:pt idx="4101">
                  <c:v>0.314072540234901</c:v>
                </c:pt>
                <c:pt idx="4102">
                  <c:v>0.313557557788333</c:v>
                </c:pt>
                <c:pt idx="4103">
                  <c:v>0.313470482069213</c:v>
                </c:pt>
                <c:pt idx="4104">
                  <c:v>0.311730076538371</c:v>
                </c:pt>
                <c:pt idx="4105">
                  <c:v>0.311711236557229</c:v>
                </c:pt>
                <c:pt idx="4106">
                  <c:v>0.311602131570242</c:v>
                </c:pt>
                <c:pt idx="4107">
                  <c:v>0.311146241964239</c:v>
                </c:pt>
                <c:pt idx="4108">
                  <c:v>0.311034048910552</c:v>
                </c:pt>
                <c:pt idx="4109">
                  <c:v>0.310965621509452</c:v>
                </c:pt>
                <c:pt idx="4110">
                  <c:v>0.310714208834917</c:v>
                </c:pt>
                <c:pt idx="4111">
                  <c:v>0.31055362592672</c:v>
                </c:pt>
                <c:pt idx="4112">
                  <c:v>0.310426041458993</c:v>
                </c:pt>
                <c:pt idx="4113">
                  <c:v>0.310178848411361</c:v>
                </c:pt>
                <c:pt idx="4114">
                  <c:v>0.309470990266776</c:v>
                </c:pt>
                <c:pt idx="4115">
                  <c:v>0.308857793305293</c:v>
                </c:pt>
                <c:pt idx="4116">
                  <c:v>0.308587088191123</c:v>
                </c:pt>
                <c:pt idx="4117">
                  <c:v>0.308221746882566</c:v>
                </c:pt>
                <c:pt idx="4118">
                  <c:v>0.308169968728871</c:v>
                </c:pt>
                <c:pt idx="4119">
                  <c:v>0.307370463201543</c:v>
                </c:pt>
                <c:pt idx="4120">
                  <c:v>0.307130511441519</c:v>
                </c:pt>
                <c:pt idx="4121">
                  <c:v>0.307036382768795</c:v>
                </c:pt>
                <c:pt idx="4122">
                  <c:v>0.306744130135367</c:v>
                </c:pt>
                <c:pt idx="4123">
                  <c:v>0.306077535040984</c:v>
                </c:pt>
                <c:pt idx="4124">
                  <c:v>0.305608309917685</c:v>
                </c:pt>
                <c:pt idx="4125">
                  <c:v>0.304946221235757</c:v>
                </c:pt>
                <c:pt idx="4126">
                  <c:v>0.304518609476366</c:v>
                </c:pt>
                <c:pt idx="4127">
                  <c:v>0.304261106061034</c:v>
                </c:pt>
                <c:pt idx="4128">
                  <c:v>0.304080709646313</c:v>
                </c:pt>
                <c:pt idx="4129">
                  <c:v>0.303957448974259</c:v>
                </c:pt>
                <c:pt idx="4130">
                  <c:v>0.303693803849006</c:v>
                </c:pt>
                <c:pt idx="4131">
                  <c:v>0.303441338057452</c:v>
                </c:pt>
                <c:pt idx="4132">
                  <c:v>0.303242641570412</c:v>
                </c:pt>
                <c:pt idx="4133">
                  <c:v>0.30316056183376</c:v>
                </c:pt>
                <c:pt idx="4134">
                  <c:v>0.3029805161046</c:v>
                </c:pt>
                <c:pt idx="4135">
                  <c:v>0.302617206372458</c:v>
                </c:pt>
                <c:pt idx="4136">
                  <c:v>0.302558013554025</c:v>
                </c:pt>
                <c:pt idx="4137">
                  <c:v>0.302007230082167</c:v>
                </c:pt>
                <c:pt idx="4138">
                  <c:v>0.301575300699049</c:v>
                </c:pt>
                <c:pt idx="4139">
                  <c:v>0.300122380246944</c:v>
                </c:pt>
                <c:pt idx="4140">
                  <c:v>0.30005754509082</c:v>
                </c:pt>
                <c:pt idx="4141">
                  <c:v>0.299906933389883</c:v>
                </c:pt>
                <c:pt idx="4142">
                  <c:v>0.299608146777265</c:v>
                </c:pt>
                <c:pt idx="4143">
                  <c:v>0.299215185711798</c:v>
                </c:pt>
                <c:pt idx="4144">
                  <c:v>0.298721658142365</c:v>
                </c:pt>
                <c:pt idx="4145">
                  <c:v>0.298643072477408</c:v>
                </c:pt>
                <c:pt idx="4146">
                  <c:v>0.298367108453523</c:v>
                </c:pt>
                <c:pt idx="4147">
                  <c:v>0.298040212466259</c:v>
                </c:pt>
                <c:pt idx="4148">
                  <c:v>0.297209413119306</c:v>
                </c:pt>
                <c:pt idx="4149">
                  <c:v>0.296104847833863</c:v>
                </c:pt>
                <c:pt idx="4150">
                  <c:v>0.29560728620084</c:v>
                </c:pt>
                <c:pt idx="4151">
                  <c:v>0.295470524849725</c:v>
                </c:pt>
                <c:pt idx="4152">
                  <c:v>0.295434508263537</c:v>
                </c:pt>
                <c:pt idx="4153">
                  <c:v>0.295237309910796</c:v>
                </c:pt>
                <c:pt idx="4154">
                  <c:v>0.295102509615097</c:v>
                </c:pt>
                <c:pt idx="4155">
                  <c:v>0.294927356867885</c:v>
                </c:pt>
                <c:pt idx="4156">
                  <c:v>0.294885397409809</c:v>
                </c:pt>
                <c:pt idx="4157">
                  <c:v>0.294325862368517</c:v>
                </c:pt>
                <c:pt idx="4158">
                  <c:v>0.293379930819383</c:v>
                </c:pt>
                <c:pt idx="4159">
                  <c:v>0.293143509527974</c:v>
                </c:pt>
                <c:pt idx="4160">
                  <c:v>0.291484229670525</c:v>
                </c:pt>
                <c:pt idx="4161">
                  <c:v>0.2907177102055</c:v>
                </c:pt>
                <c:pt idx="4162">
                  <c:v>0.290493778632124</c:v>
                </c:pt>
                <c:pt idx="4163">
                  <c:v>0.290228631589101</c:v>
                </c:pt>
                <c:pt idx="4164">
                  <c:v>0.290223765390424</c:v>
                </c:pt>
                <c:pt idx="4165">
                  <c:v>0.290199323368436</c:v>
                </c:pt>
                <c:pt idx="4166">
                  <c:v>0.289631523032763</c:v>
                </c:pt>
                <c:pt idx="4167">
                  <c:v>0.289405613879074</c:v>
                </c:pt>
                <c:pt idx="4168">
                  <c:v>0.289215328931638</c:v>
                </c:pt>
                <c:pt idx="4169">
                  <c:v>0.288262468300285</c:v>
                </c:pt>
                <c:pt idx="4170">
                  <c:v>0.287947799170024</c:v>
                </c:pt>
                <c:pt idx="4171">
                  <c:v>0.287850402873187</c:v>
                </c:pt>
                <c:pt idx="4172">
                  <c:v>0.287702154249932</c:v>
                </c:pt>
                <c:pt idx="4173">
                  <c:v>0.284950585248677</c:v>
                </c:pt>
                <c:pt idx="4174">
                  <c:v>0.284733628740883</c:v>
                </c:pt>
                <c:pt idx="4175">
                  <c:v>0.283950167037515</c:v>
                </c:pt>
                <c:pt idx="4176">
                  <c:v>0.283947445518864</c:v>
                </c:pt>
                <c:pt idx="4177">
                  <c:v>0.283604222388444</c:v>
                </c:pt>
                <c:pt idx="4178">
                  <c:v>0.282825899854043</c:v>
                </c:pt>
                <c:pt idx="4179">
                  <c:v>0.28247786252031</c:v>
                </c:pt>
                <c:pt idx="4180">
                  <c:v>0.282125123153304</c:v>
                </c:pt>
                <c:pt idx="4181">
                  <c:v>0.281911832767586</c:v>
                </c:pt>
                <c:pt idx="4182">
                  <c:v>0.281009360721338</c:v>
                </c:pt>
                <c:pt idx="4183">
                  <c:v>0.28072257189034</c:v>
                </c:pt>
                <c:pt idx="4184">
                  <c:v>0.279850003983931</c:v>
                </c:pt>
                <c:pt idx="4185">
                  <c:v>0.279705029275132</c:v>
                </c:pt>
                <c:pt idx="4186">
                  <c:v>0.279629113742516</c:v>
                </c:pt>
                <c:pt idx="4187">
                  <c:v>0.27914843813292</c:v>
                </c:pt>
                <c:pt idx="4188">
                  <c:v>0.278993540679846</c:v>
                </c:pt>
                <c:pt idx="4189">
                  <c:v>0.27894898703341</c:v>
                </c:pt>
                <c:pt idx="4190">
                  <c:v>0.277683108865048</c:v>
                </c:pt>
                <c:pt idx="4191">
                  <c:v>0.277603568110358</c:v>
                </c:pt>
                <c:pt idx="4192">
                  <c:v>0.277601922603858</c:v>
                </c:pt>
                <c:pt idx="4193">
                  <c:v>0.277526653802727</c:v>
                </c:pt>
                <c:pt idx="4194">
                  <c:v>0.276866452798594</c:v>
                </c:pt>
                <c:pt idx="4195">
                  <c:v>0.276710367487024</c:v>
                </c:pt>
                <c:pt idx="4196">
                  <c:v>0.275397057634677</c:v>
                </c:pt>
                <c:pt idx="4197">
                  <c:v>0.274764444010797</c:v>
                </c:pt>
                <c:pt idx="4198">
                  <c:v>0.274734805579434</c:v>
                </c:pt>
                <c:pt idx="4199">
                  <c:v>0.274575614302787</c:v>
                </c:pt>
                <c:pt idx="4200">
                  <c:v>0.274133447790559</c:v>
                </c:pt>
                <c:pt idx="4201">
                  <c:v>0.27410771809872</c:v>
                </c:pt>
                <c:pt idx="4202">
                  <c:v>0.27402072914848</c:v>
                </c:pt>
                <c:pt idx="4203">
                  <c:v>0.272978649043477</c:v>
                </c:pt>
                <c:pt idx="4204">
                  <c:v>0.272728028160105</c:v>
                </c:pt>
                <c:pt idx="4205">
                  <c:v>0.272644627889533</c:v>
                </c:pt>
                <c:pt idx="4206">
                  <c:v>0.272571862742147</c:v>
                </c:pt>
                <c:pt idx="4207">
                  <c:v>0.272016763317192</c:v>
                </c:pt>
                <c:pt idx="4208">
                  <c:v>0.271123317106957</c:v>
                </c:pt>
                <c:pt idx="4209">
                  <c:v>0.270693163445776</c:v>
                </c:pt>
                <c:pt idx="4210">
                  <c:v>0.27002548860285</c:v>
                </c:pt>
                <c:pt idx="4211">
                  <c:v>0.269663240060381</c:v>
                </c:pt>
                <c:pt idx="4212">
                  <c:v>0.269448768557083</c:v>
                </c:pt>
                <c:pt idx="4213">
                  <c:v>0.268962442938765</c:v>
                </c:pt>
                <c:pt idx="4214">
                  <c:v>0.268686015923244</c:v>
                </c:pt>
                <c:pt idx="4215">
                  <c:v>0.268344310336461</c:v>
                </c:pt>
                <c:pt idx="4216">
                  <c:v>0.267027645886331</c:v>
                </c:pt>
                <c:pt idx="4217">
                  <c:v>0.266889354489684</c:v>
                </c:pt>
                <c:pt idx="4218">
                  <c:v>0.266724259324614</c:v>
                </c:pt>
                <c:pt idx="4219">
                  <c:v>0.266312396314618</c:v>
                </c:pt>
                <c:pt idx="4220">
                  <c:v>0.266172438858425</c:v>
                </c:pt>
                <c:pt idx="4221">
                  <c:v>0.266004718540156</c:v>
                </c:pt>
                <c:pt idx="4222">
                  <c:v>0.265643619632029</c:v>
                </c:pt>
                <c:pt idx="4223">
                  <c:v>0.265385256967398</c:v>
                </c:pt>
                <c:pt idx="4224">
                  <c:v>0.265322338760526</c:v>
                </c:pt>
                <c:pt idx="4225">
                  <c:v>0.265099880641177</c:v>
                </c:pt>
                <c:pt idx="4226">
                  <c:v>0.265096379798507</c:v>
                </c:pt>
                <c:pt idx="4227">
                  <c:v>0.264526917235267</c:v>
                </c:pt>
                <c:pt idx="4228">
                  <c:v>0.263718866457999</c:v>
                </c:pt>
                <c:pt idx="4229">
                  <c:v>0.263560065477801</c:v>
                </c:pt>
                <c:pt idx="4230">
                  <c:v>0.263479313148358</c:v>
                </c:pt>
                <c:pt idx="4231">
                  <c:v>0.262873836498207</c:v>
                </c:pt>
                <c:pt idx="4232">
                  <c:v>0.262755132338334</c:v>
                </c:pt>
                <c:pt idx="4233">
                  <c:v>0.261215924433397</c:v>
                </c:pt>
                <c:pt idx="4234">
                  <c:v>0.259708140278691</c:v>
                </c:pt>
                <c:pt idx="4235">
                  <c:v>0.259275394378518</c:v>
                </c:pt>
                <c:pt idx="4236">
                  <c:v>0.259270818008023</c:v>
                </c:pt>
                <c:pt idx="4237">
                  <c:v>0.259107174939997</c:v>
                </c:pt>
                <c:pt idx="4238">
                  <c:v>0.258943878929395</c:v>
                </c:pt>
                <c:pt idx="4239">
                  <c:v>0.258843547862483</c:v>
                </c:pt>
                <c:pt idx="4240">
                  <c:v>0.25725550082762</c:v>
                </c:pt>
                <c:pt idx="4241">
                  <c:v>0.256647096381904</c:v>
                </c:pt>
                <c:pt idx="4242">
                  <c:v>0.256355098588605</c:v>
                </c:pt>
                <c:pt idx="4243">
                  <c:v>0.256287232432511</c:v>
                </c:pt>
                <c:pt idx="4244">
                  <c:v>0.255861464671505</c:v>
                </c:pt>
                <c:pt idx="4245">
                  <c:v>0.255062165646052</c:v>
                </c:pt>
                <c:pt idx="4246">
                  <c:v>0.254490885043841</c:v>
                </c:pt>
                <c:pt idx="4247">
                  <c:v>0.253673356148447</c:v>
                </c:pt>
                <c:pt idx="4248">
                  <c:v>0.253528515987459</c:v>
                </c:pt>
                <c:pt idx="4249">
                  <c:v>0.253442202004472</c:v>
                </c:pt>
                <c:pt idx="4250">
                  <c:v>0.252888868293883</c:v>
                </c:pt>
                <c:pt idx="4251">
                  <c:v>0.252881309619987</c:v>
                </c:pt>
                <c:pt idx="4252">
                  <c:v>0.251678617118544</c:v>
                </c:pt>
                <c:pt idx="4253">
                  <c:v>0.251147819034099</c:v>
                </c:pt>
                <c:pt idx="4254">
                  <c:v>0.251087021863893</c:v>
                </c:pt>
                <c:pt idx="4255">
                  <c:v>0.250142048852827</c:v>
                </c:pt>
                <c:pt idx="4256">
                  <c:v>0.248279523348169</c:v>
                </c:pt>
                <c:pt idx="4257">
                  <c:v>0.248108298416639</c:v>
                </c:pt>
                <c:pt idx="4258">
                  <c:v>0.247539169675818</c:v>
                </c:pt>
                <c:pt idx="4259">
                  <c:v>0.247138473225588</c:v>
                </c:pt>
                <c:pt idx="4260">
                  <c:v>0.247025699999099</c:v>
                </c:pt>
                <c:pt idx="4261">
                  <c:v>0.246853106341735</c:v>
                </c:pt>
                <c:pt idx="4262">
                  <c:v>0.246533687675871</c:v>
                </c:pt>
                <c:pt idx="4263">
                  <c:v>0.245759734040754</c:v>
                </c:pt>
                <c:pt idx="4264">
                  <c:v>0.245446992551484</c:v>
                </c:pt>
                <c:pt idx="4265">
                  <c:v>0.245277682236311</c:v>
                </c:pt>
                <c:pt idx="4266">
                  <c:v>0.244978968193246</c:v>
                </c:pt>
                <c:pt idx="4267">
                  <c:v>0.24484415548912</c:v>
                </c:pt>
                <c:pt idx="4268">
                  <c:v>0.244630822219426</c:v>
                </c:pt>
                <c:pt idx="4269">
                  <c:v>0.244502786890631</c:v>
                </c:pt>
                <c:pt idx="4270">
                  <c:v>0.244490955162355</c:v>
                </c:pt>
                <c:pt idx="4271">
                  <c:v>0.244075629744938</c:v>
                </c:pt>
                <c:pt idx="4272">
                  <c:v>0.243947106079311</c:v>
                </c:pt>
                <c:pt idx="4273">
                  <c:v>0.24394071621961</c:v>
                </c:pt>
                <c:pt idx="4274">
                  <c:v>0.243931616166776</c:v>
                </c:pt>
                <c:pt idx="4275">
                  <c:v>0.24345144368444</c:v>
                </c:pt>
                <c:pt idx="4276">
                  <c:v>0.24340100423365</c:v>
                </c:pt>
                <c:pt idx="4277">
                  <c:v>0.242942023886434</c:v>
                </c:pt>
                <c:pt idx="4278">
                  <c:v>0.242821713604517</c:v>
                </c:pt>
                <c:pt idx="4279">
                  <c:v>0.242156765033493</c:v>
                </c:pt>
                <c:pt idx="4280">
                  <c:v>0.241976782926898</c:v>
                </c:pt>
                <c:pt idx="4281">
                  <c:v>0.241617544611084</c:v>
                </c:pt>
                <c:pt idx="4282">
                  <c:v>0.240876667702867</c:v>
                </c:pt>
                <c:pt idx="4283">
                  <c:v>0.240831253058988</c:v>
                </c:pt>
                <c:pt idx="4284">
                  <c:v>0.240562211104475</c:v>
                </c:pt>
                <c:pt idx="4285">
                  <c:v>0.240388656673353</c:v>
                </c:pt>
                <c:pt idx="4286">
                  <c:v>0.240218820695174</c:v>
                </c:pt>
                <c:pt idx="4287">
                  <c:v>0.239988712941754</c:v>
                </c:pt>
                <c:pt idx="4288">
                  <c:v>0.239954831674781</c:v>
                </c:pt>
                <c:pt idx="4289">
                  <c:v>0.239758625147438</c:v>
                </c:pt>
                <c:pt idx="4290">
                  <c:v>0.239689232213164</c:v>
                </c:pt>
                <c:pt idx="4291">
                  <c:v>0.239530897121245</c:v>
                </c:pt>
                <c:pt idx="4292">
                  <c:v>0.239310746396238</c:v>
                </c:pt>
                <c:pt idx="4293">
                  <c:v>0.238526782103777</c:v>
                </c:pt>
                <c:pt idx="4294">
                  <c:v>0.238099999117063</c:v>
                </c:pt>
                <c:pt idx="4295">
                  <c:v>0.237853850568171</c:v>
                </c:pt>
                <c:pt idx="4296">
                  <c:v>0.237762298189586</c:v>
                </c:pt>
                <c:pt idx="4297">
                  <c:v>0.237455974478284</c:v>
                </c:pt>
                <c:pt idx="4298">
                  <c:v>0.23701758235542</c:v>
                </c:pt>
                <c:pt idx="4299">
                  <c:v>0.236947823665859</c:v>
                </c:pt>
                <c:pt idx="4300">
                  <c:v>0.236402256373912</c:v>
                </c:pt>
                <c:pt idx="4301">
                  <c:v>0.236214892334279</c:v>
                </c:pt>
                <c:pt idx="4302">
                  <c:v>0.235943424251059</c:v>
                </c:pt>
                <c:pt idx="4303">
                  <c:v>0.235417316742319</c:v>
                </c:pt>
                <c:pt idx="4304">
                  <c:v>0.235089855661264</c:v>
                </c:pt>
                <c:pt idx="4305">
                  <c:v>0.234820885075599</c:v>
                </c:pt>
                <c:pt idx="4306">
                  <c:v>0.234322550527398</c:v>
                </c:pt>
                <c:pt idx="4307">
                  <c:v>0.234108642935692</c:v>
                </c:pt>
                <c:pt idx="4308">
                  <c:v>0.234061186644781</c:v>
                </c:pt>
                <c:pt idx="4309">
                  <c:v>0.233611337042461</c:v>
                </c:pt>
                <c:pt idx="4310">
                  <c:v>0.233548976799604</c:v>
                </c:pt>
                <c:pt idx="4311">
                  <c:v>0.232320361860874</c:v>
                </c:pt>
                <c:pt idx="4312">
                  <c:v>0.231900093699338</c:v>
                </c:pt>
                <c:pt idx="4313">
                  <c:v>0.231836031089077</c:v>
                </c:pt>
                <c:pt idx="4314">
                  <c:v>0.231236447038468</c:v>
                </c:pt>
                <c:pt idx="4315">
                  <c:v>0.230876255284375</c:v>
                </c:pt>
                <c:pt idx="4316">
                  <c:v>0.230766173424433</c:v>
                </c:pt>
                <c:pt idx="4317">
                  <c:v>0.230584752140932</c:v>
                </c:pt>
                <c:pt idx="4318">
                  <c:v>0.230426215176886</c:v>
                </c:pt>
                <c:pt idx="4319">
                  <c:v>0.230187051297158</c:v>
                </c:pt>
                <c:pt idx="4320">
                  <c:v>0.2299927673709</c:v>
                </c:pt>
                <c:pt idx="4321">
                  <c:v>0.229897405228291</c:v>
                </c:pt>
                <c:pt idx="4322">
                  <c:v>0.229828325515287</c:v>
                </c:pt>
                <c:pt idx="4323">
                  <c:v>0.229274592351931</c:v>
                </c:pt>
                <c:pt idx="4324">
                  <c:v>0.228774919398278</c:v>
                </c:pt>
                <c:pt idx="4325">
                  <c:v>0.228701925132433</c:v>
                </c:pt>
                <c:pt idx="4326">
                  <c:v>0.228434751767378</c:v>
                </c:pt>
                <c:pt idx="4327">
                  <c:v>0.228222518378177</c:v>
                </c:pt>
                <c:pt idx="4328">
                  <c:v>0.227913460569236</c:v>
                </c:pt>
                <c:pt idx="4329">
                  <c:v>0.227406295949125</c:v>
                </c:pt>
                <c:pt idx="4330">
                  <c:v>0.226561747996366</c:v>
                </c:pt>
                <c:pt idx="4331">
                  <c:v>0.226251319968245</c:v>
                </c:pt>
                <c:pt idx="4332">
                  <c:v>0.225420998221106</c:v>
                </c:pt>
                <c:pt idx="4333">
                  <c:v>0.225235883083464</c:v>
                </c:pt>
                <c:pt idx="4334">
                  <c:v>0.225020058294816</c:v>
                </c:pt>
                <c:pt idx="4335">
                  <c:v>0.224280048533234</c:v>
                </c:pt>
                <c:pt idx="4336">
                  <c:v>0.224033768691144</c:v>
                </c:pt>
                <c:pt idx="4337">
                  <c:v>0.223551485106095</c:v>
                </c:pt>
                <c:pt idx="4338">
                  <c:v>0.222912473807246</c:v>
                </c:pt>
                <c:pt idx="4339">
                  <c:v>0.222677553935202</c:v>
                </c:pt>
                <c:pt idx="4340">
                  <c:v>0.220215577522761</c:v>
                </c:pt>
                <c:pt idx="4341">
                  <c:v>0.220026494702375</c:v>
                </c:pt>
                <c:pt idx="4342">
                  <c:v>0.220016020934761</c:v>
                </c:pt>
                <c:pt idx="4343">
                  <c:v>0.219814852220678</c:v>
                </c:pt>
                <c:pt idx="4344">
                  <c:v>0.219753924738676</c:v>
                </c:pt>
                <c:pt idx="4345">
                  <c:v>0.219176837949526</c:v>
                </c:pt>
                <c:pt idx="4346">
                  <c:v>0.218978552203562</c:v>
                </c:pt>
                <c:pt idx="4347">
                  <c:v>0.217893680655824</c:v>
                </c:pt>
                <c:pt idx="4348">
                  <c:v>0.217849924045414</c:v>
                </c:pt>
                <c:pt idx="4349">
                  <c:v>0.217800963775713</c:v>
                </c:pt>
                <c:pt idx="4350">
                  <c:v>0.217691135490482</c:v>
                </c:pt>
                <c:pt idx="4351">
                  <c:v>0.217584305984052</c:v>
                </c:pt>
                <c:pt idx="4352">
                  <c:v>0.217324857422447</c:v>
                </c:pt>
                <c:pt idx="4353">
                  <c:v>0.217270372821331</c:v>
                </c:pt>
                <c:pt idx="4354">
                  <c:v>0.216578968577386</c:v>
                </c:pt>
                <c:pt idx="4355">
                  <c:v>0.215418832207197</c:v>
                </c:pt>
                <c:pt idx="4356">
                  <c:v>0.215389478504319</c:v>
                </c:pt>
                <c:pt idx="4357">
                  <c:v>0.215121337089006</c:v>
                </c:pt>
                <c:pt idx="4358">
                  <c:v>0.215065863752199</c:v>
                </c:pt>
                <c:pt idx="4359">
                  <c:v>0.214211329654518</c:v>
                </c:pt>
                <c:pt idx="4360">
                  <c:v>0.214170620117077</c:v>
                </c:pt>
                <c:pt idx="4361">
                  <c:v>0.214105214325073</c:v>
                </c:pt>
                <c:pt idx="4362">
                  <c:v>0.213708617478275</c:v>
                </c:pt>
                <c:pt idx="4363">
                  <c:v>0.213556013952904</c:v>
                </c:pt>
                <c:pt idx="4364">
                  <c:v>0.21352384446019</c:v>
                </c:pt>
                <c:pt idx="4365">
                  <c:v>0.213471657569792</c:v>
                </c:pt>
                <c:pt idx="4366">
                  <c:v>0.212761386036361</c:v>
                </c:pt>
                <c:pt idx="4367">
                  <c:v>0.212383347818502</c:v>
                </c:pt>
                <c:pt idx="4368">
                  <c:v>0.212225848148527</c:v>
                </c:pt>
                <c:pt idx="4369">
                  <c:v>0.212034231595251</c:v>
                </c:pt>
                <c:pt idx="4370">
                  <c:v>0.211989132019435</c:v>
                </c:pt>
                <c:pt idx="4371">
                  <c:v>0.211347555894817</c:v>
                </c:pt>
                <c:pt idx="4372">
                  <c:v>0.210961736066191</c:v>
                </c:pt>
                <c:pt idx="4373">
                  <c:v>0.210870934713424</c:v>
                </c:pt>
                <c:pt idx="4374">
                  <c:v>0.209296833918635</c:v>
                </c:pt>
                <c:pt idx="4375">
                  <c:v>0.208989231756274</c:v>
                </c:pt>
                <c:pt idx="4376">
                  <c:v>0.208259076522866</c:v>
                </c:pt>
                <c:pt idx="4377">
                  <c:v>0.208235494122281</c:v>
                </c:pt>
                <c:pt idx="4378">
                  <c:v>0.206735625605981</c:v>
                </c:pt>
                <c:pt idx="4379">
                  <c:v>0.206696030040643</c:v>
                </c:pt>
                <c:pt idx="4380">
                  <c:v>0.206200488733138</c:v>
                </c:pt>
                <c:pt idx="4381">
                  <c:v>0.205649340786153</c:v>
                </c:pt>
                <c:pt idx="4382">
                  <c:v>0.205025310377875</c:v>
                </c:pt>
                <c:pt idx="4383">
                  <c:v>0.204536310242746</c:v>
                </c:pt>
                <c:pt idx="4384">
                  <c:v>0.204463915109116</c:v>
                </c:pt>
                <c:pt idx="4385">
                  <c:v>0.204432352869001</c:v>
                </c:pt>
                <c:pt idx="4386">
                  <c:v>0.204256275281607</c:v>
                </c:pt>
                <c:pt idx="4387">
                  <c:v>0.204092283906104</c:v>
                </c:pt>
                <c:pt idx="4388">
                  <c:v>0.201719506045225</c:v>
                </c:pt>
                <c:pt idx="4389">
                  <c:v>0.201574906723171</c:v>
                </c:pt>
                <c:pt idx="4390">
                  <c:v>0.201367992260395</c:v>
                </c:pt>
                <c:pt idx="4391">
                  <c:v>0.201167635381936</c:v>
                </c:pt>
                <c:pt idx="4392">
                  <c:v>0.201104856572525</c:v>
                </c:pt>
                <c:pt idx="4393">
                  <c:v>0.200969145884777</c:v>
                </c:pt>
                <c:pt idx="4394">
                  <c:v>0.200661697822656</c:v>
                </c:pt>
                <c:pt idx="4395">
                  <c:v>0.200398318970693</c:v>
                </c:pt>
                <c:pt idx="4396">
                  <c:v>0.200119992887018</c:v>
                </c:pt>
                <c:pt idx="4397">
                  <c:v>0.200076871595666</c:v>
                </c:pt>
                <c:pt idx="4398">
                  <c:v>0.199822823414793</c:v>
                </c:pt>
                <c:pt idx="4399">
                  <c:v>0.199335177636346</c:v>
                </c:pt>
                <c:pt idx="4400">
                  <c:v>0.199229984234402</c:v>
                </c:pt>
                <c:pt idx="4401">
                  <c:v>0.198659734602021</c:v>
                </c:pt>
                <c:pt idx="4402">
                  <c:v>0.19852301491315</c:v>
                </c:pt>
                <c:pt idx="4403">
                  <c:v>0.198093525328142</c:v>
                </c:pt>
                <c:pt idx="4404">
                  <c:v>0.198061562676197</c:v>
                </c:pt>
                <c:pt idx="4405">
                  <c:v>0.197904701612531</c:v>
                </c:pt>
                <c:pt idx="4406">
                  <c:v>0.197899648637906</c:v>
                </c:pt>
                <c:pt idx="4407">
                  <c:v>0.197442921386991</c:v>
                </c:pt>
                <c:pt idx="4408">
                  <c:v>0.197432476066723</c:v>
                </c:pt>
                <c:pt idx="4409">
                  <c:v>0.19694550640197</c:v>
                </c:pt>
                <c:pt idx="4410">
                  <c:v>0.19690886616221</c:v>
                </c:pt>
                <c:pt idx="4411">
                  <c:v>0.196669050228803</c:v>
                </c:pt>
                <c:pt idx="4412">
                  <c:v>0.196478994625108</c:v>
                </c:pt>
                <c:pt idx="4413">
                  <c:v>0.196112259020956</c:v>
                </c:pt>
                <c:pt idx="4414">
                  <c:v>0.195929037476176</c:v>
                </c:pt>
                <c:pt idx="4415">
                  <c:v>0.195851621797667</c:v>
                </c:pt>
                <c:pt idx="4416">
                  <c:v>0.19553311487925</c:v>
                </c:pt>
                <c:pt idx="4417">
                  <c:v>0.19462073398885</c:v>
                </c:pt>
                <c:pt idx="4418">
                  <c:v>0.194129855560036</c:v>
                </c:pt>
                <c:pt idx="4419">
                  <c:v>0.193749394524896</c:v>
                </c:pt>
                <c:pt idx="4420">
                  <c:v>0.193702792079599</c:v>
                </c:pt>
                <c:pt idx="4421">
                  <c:v>0.192737327076991</c:v>
                </c:pt>
                <c:pt idx="4422">
                  <c:v>0.192163971223625</c:v>
                </c:pt>
                <c:pt idx="4423">
                  <c:v>0.191688183338464</c:v>
                </c:pt>
                <c:pt idx="4424">
                  <c:v>0.191593024125046</c:v>
                </c:pt>
                <c:pt idx="4425">
                  <c:v>0.191445143815021</c:v>
                </c:pt>
                <c:pt idx="4426">
                  <c:v>0.190837249170387</c:v>
                </c:pt>
                <c:pt idx="4427">
                  <c:v>0.190755223529328</c:v>
                </c:pt>
                <c:pt idx="4428">
                  <c:v>0.190679002092221</c:v>
                </c:pt>
                <c:pt idx="4429">
                  <c:v>0.190468498596417</c:v>
                </c:pt>
                <c:pt idx="4430">
                  <c:v>0.18890874472168</c:v>
                </c:pt>
                <c:pt idx="4431">
                  <c:v>0.187918594555735</c:v>
                </c:pt>
                <c:pt idx="4432">
                  <c:v>0.18785822071345</c:v>
                </c:pt>
                <c:pt idx="4433">
                  <c:v>0.186769378201052</c:v>
                </c:pt>
                <c:pt idx="4434">
                  <c:v>0.186529048425128</c:v>
                </c:pt>
                <c:pt idx="4435">
                  <c:v>0.186328595988297</c:v>
                </c:pt>
                <c:pt idx="4436">
                  <c:v>0.186281205927546</c:v>
                </c:pt>
                <c:pt idx="4437">
                  <c:v>0.185164437467543</c:v>
                </c:pt>
                <c:pt idx="4438">
                  <c:v>0.184936559001931</c:v>
                </c:pt>
                <c:pt idx="4439">
                  <c:v>0.184744670540649</c:v>
                </c:pt>
                <c:pt idx="4440">
                  <c:v>0.184569330065709</c:v>
                </c:pt>
                <c:pt idx="4441">
                  <c:v>0.184445271225882</c:v>
                </c:pt>
                <c:pt idx="4442">
                  <c:v>0.183875900413607</c:v>
                </c:pt>
                <c:pt idx="4443">
                  <c:v>0.183515588645391</c:v>
                </c:pt>
                <c:pt idx="4444">
                  <c:v>0.183222213879992</c:v>
                </c:pt>
                <c:pt idx="4445">
                  <c:v>0.183116475439526</c:v>
                </c:pt>
                <c:pt idx="4446">
                  <c:v>0.182423704635665</c:v>
                </c:pt>
                <c:pt idx="4447">
                  <c:v>0.182147344984162</c:v>
                </c:pt>
                <c:pt idx="4448">
                  <c:v>0.182026627576196</c:v>
                </c:pt>
                <c:pt idx="4449">
                  <c:v>0.181794851900697</c:v>
                </c:pt>
                <c:pt idx="4450">
                  <c:v>0.181487084255259</c:v>
                </c:pt>
                <c:pt idx="4451">
                  <c:v>0.18069791698369</c:v>
                </c:pt>
                <c:pt idx="4452">
                  <c:v>0.180624744605397</c:v>
                </c:pt>
                <c:pt idx="4453">
                  <c:v>0.180611699257997</c:v>
                </c:pt>
                <c:pt idx="4454">
                  <c:v>0.180448956076799</c:v>
                </c:pt>
                <c:pt idx="4455">
                  <c:v>0.180301866770295</c:v>
                </c:pt>
                <c:pt idx="4456">
                  <c:v>0.180162305287138</c:v>
                </c:pt>
                <c:pt idx="4457">
                  <c:v>0.179752411887699</c:v>
                </c:pt>
                <c:pt idx="4458">
                  <c:v>0.179416306010747</c:v>
                </c:pt>
                <c:pt idx="4459">
                  <c:v>0.178999104692522</c:v>
                </c:pt>
                <c:pt idx="4460">
                  <c:v>0.178816116106569</c:v>
                </c:pt>
                <c:pt idx="4461">
                  <c:v>0.178522509013377</c:v>
                </c:pt>
                <c:pt idx="4462">
                  <c:v>0.178124193112923</c:v>
                </c:pt>
                <c:pt idx="4463">
                  <c:v>0.177783772752168</c:v>
                </c:pt>
                <c:pt idx="4464">
                  <c:v>0.177391040982586</c:v>
                </c:pt>
                <c:pt idx="4465">
                  <c:v>0.176900583408511</c:v>
                </c:pt>
                <c:pt idx="4466">
                  <c:v>0.176024565421299</c:v>
                </c:pt>
                <c:pt idx="4467">
                  <c:v>0.175707416342237</c:v>
                </c:pt>
                <c:pt idx="4468">
                  <c:v>0.174386426818896</c:v>
                </c:pt>
                <c:pt idx="4469">
                  <c:v>0.174133581907945</c:v>
                </c:pt>
                <c:pt idx="4470">
                  <c:v>0.17406452327383</c:v>
                </c:pt>
                <c:pt idx="4471">
                  <c:v>0.174014237684669</c:v>
                </c:pt>
                <c:pt idx="4472">
                  <c:v>0.174006380019754</c:v>
                </c:pt>
                <c:pt idx="4473">
                  <c:v>0.173736388879719</c:v>
                </c:pt>
                <c:pt idx="4474">
                  <c:v>0.173567356842582</c:v>
                </c:pt>
                <c:pt idx="4475">
                  <c:v>0.173349806917367</c:v>
                </c:pt>
                <c:pt idx="4476">
                  <c:v>0.173095396186779</c:v>
                </c:pt>
                <c:pt idx="4477">
                  <c:v>0.172589556885749</c:v>
                </c:pt>
                <c:pt idx="4478">
                  <c:v>0.172506690755042</c:v>
                </c:pt>
                <c:pt idx="4479">
                  <c:v>0.172031221413641</c:v>
                </c:pt>
                <c:pt idx="4480">
                  <c:v>0.172026942560278</c:v>
                </c:pt>
                <c:pt idx="4481">
                  <c:v>0.169990964986421</c:v>
                </c:pt>
                <c:pt idx="4482">
                  <c:v>0.168946802587932</c:v>
                </c:pt>
                <c:pt idx="4483">
                  <c:v>0.168837002196602</c:v>
                </c:pt>
                <c:pt idx="4484">
                  <c:v>0.168755031941717</c:v>
                </c:pt>
                <c:pt idx="4485">
                  <c:v>0.16873696887757</c:v>
                </c:pt>
                <c:pt idx="4486">
                  <c:v>0.167557500595622</c:v>
                </c:pt>
                <c:pt idx="4487">
                  <c:v>0.166514356865476</c:v>
                </c:pt>
                <c:pt idx="4488">
                  <c:v>0.16631148218446</c:v>
                </c:pt>
                <c:pt idx="4489">
                  <c:v>0.166154810561084</c:v>
                </c:pt>
                <c:pt idx="4490">
                  <c:v>0.164948724785717</c:v>
                </c:pt>
                <c:pt idx="4491">
                  <c:v>0.164287947459435</c:v>
                </c:pt>
                <c:pt idx="4492">
                  <c:v>0.164148952708222</c:v>
                </c:pt>
                <c:pt idx="4493">
                  <c:v>0.164099329533505</c:v>
                </c:pt>
                <c:pt idx="4494">
                  <c:v>0.163861224820377</c:v>
                </c:pt>
                <c:pt idx="4495">
                  <c:v>0.16366270894466</c:v>
                </c:pt>
                <c:pt idx="4496">
                  <c:v>0.163092628861427</c:v>
                </c:pt>
                <c:pt idx="4497">
                  <c:v>0.162711905889982</c:v>
                </c:pt>
                <c:pt idx="4498">
                  <c:v>0.162406702832819</c:v>
                </c:pt>
                <c:pt idx="4499">
                  <c:v>0.160951228762392</c:v>
                </c:pt>
                <c:pt idx="4500">
                  <c:v>0.160378049798693</c:v>
                </c:pt>
                <c:pt idx="4501">
                  <c:v>0.159635359498314</c:v>
                </c:pt>
                <c:pt idx="4502">
                  <c:v>0.159419365862582</c:v>
                </c:pt>
                <c:pt idx="4503">
                  <c:v>0.158676241073937</c:v>
                </c:pt>
                <c:pt idx="4504">
                  <c:v>0.158415975978038</c:v>
                </c:pt>
                <c:pt idx="4505">
                  <c:v>0.158258063010337</c:v>
                </c:pt>
                <c:pt idx="4506">
                  <c:v>0.15817337512923</c:v>
                </c:pt>
                <c:pt idx="4507">
                  <c:v>0.156932581571641</c:v>
                </c:pt>
                <c:pt idx="4508">
                  <c:v>0.156927477771476</c:v>
                </c:pt>
                <c:pt idx="4509">
                  <c:v>0.156550827463558</c:v>
                </c:pt>
                <c:pt idx="4510">
                  <c:v>0.155958945629042</c:v>
                </c:pt>
                <c:pt idx="4511">
                  <c:v>0.155797041626874</c:v>
                </c:pt>
                <c:pt idx="4512">
                  <c:v>0.155719478142714</c:v>
                </c:pt>
                <c:pt idx="4513">
                  <c:v>0.155226307949732</c:v>
                </c:pt>
                <c:pt idx="4514">
                  <c:v>0.154402002865333</c:v>
                </c:pt>
                <c:pt idx="4515">
                  <c:v>0.154291770959345</c:v>
                </c:pt>
                <c:pt idx="4516">
                  <c:v>0.153593597584482</c:v>
                </c:pt>
                <c:pt idx="4517">
                  <c:v>0.153508304899205</c:v>
                </c:pt>
                <c:pt idx="4518">
                  <c:v>0.153295323956591</c:v>
                </c:pt>
                <c:pt idx="4519">
                  <c:v>0.152720692559431</c:v>
                </c:pt>
                <c:pt idx="4520">
                  <c:v>0.152210966704187</c:v>
                </c:pt>
                <c:pt idx="4521">
                  <c:v>0.151625839456442</c:v>
                </c:pt>
                <c:pt idx="4522">
                  <c:v>0.151606198170346</c:v>
                </c:pt>
                <c:pt idx="4523">
                  <c:v>0.151530940815096</c:v>
                </c:pt>
                <c:pt idx="4524">
                  <c:v>0.151415129805697</c:v>
                </c:pt>
                <c:pt idx="4525">
                  <c:v>0.151285566832858</c:v>
                </c:pt>
                <c:pt idx="4526">
                  <c:v>0.150529640572979</c:v>
                </c:pt>
                <c:pt idx="4527">
                  <c:v>0.149785982092611</c:v>
                </c:pt>
                <c:pt idx="4528">
                  <c:v>0.14964888056806</c:v>
                </c:pt>
                <c:pt idx="4529">
                  <c:v>0.14930823199696</c:v>
                </c:pt>
                <c:pt idx="4530">
                  <c:v>0.148816047076886</c:v>
                </c:pt>
                <c:pt idx="4531">
                  <c:v>0.148609226097255</c:v>
                </c:pt>
                <c:pt idx="4532">
                  <c:v>0.148569533529903</c:v>
                </c:pt>
                <c:pt idx="4533">
                  <c:v>0.148549753911591</c:v>
                </c:pt>
                <c:pt idx="4534">
                  <c:v>0.14841606590637</c:v>
                </c:pt>
                <c:pt idx="4535">
                  <c:v>0.148199575766908</c:v>
                </c:pt>
                <c:pt idx="4536">
                  <c:v>0.148177877123504</c:v>
                </c:pt>
                <c:pt idx="4537">
                  <c:v>0.147810586034919</c:v>
                </c:pt>
                <c:pt idx="4538">
                  <c:v>0.147711582622082</c:v>
                </c:pt>
                <c:pt idx="4539">
                  <c:v>0.147645783141644</c:v>
                </c:pt>
                <c:pt idx="4540">
                  <c:v>0.146381659566038</c:v>
                </c:pt>
                <c:pt idx="4541">
                  <c:v>0.146044078903323</c:v>
                </c:pt>
                <c:pt idx="4542">
                  <c:v>0.145938671776543</c:v>
                </c:pt>
                <c:pt idx="4543">
                  <c:v>0.145678211863714</c:v>
                </c:pt>
                <c:pt idx="4544">
                  <c:v>0.145583636068757</c:v>
                </c:pt>
                <c:pt idx="4545">
                  <c:v>0.145195330431708</c:v>
                </c:pt>
                <c:pt idx="4546">
                  <c:v>0.144746318490059</c:v>
                </c:pt>
                <c:pt idx="4547">
                  <c:v>0.144385253783313</c:v>
                </c:pt>
                <c:pt idx="4548">
                  <c:v>0.144267900074572</c:v>
                </c:pt>
                <c:pt idx="4549">
                  <c:v>0.143866643272612</c:v>
                </c:pt>
                <c:pt idx="4550">
                  <c:v>0.143433289417166</c:v>
                </c:pt>
                <c:pt idx="4551">
                  <c:v>0.143313210785557</c:v>
                </c:pt>
                <c:pt idx="4552">
                  <c:v>0.143286004690768</c:v>
                </c:pt>
                <c:pt idx="4553">
                  <c:v>0.142628838143298</c:v>
                </c:pt>
                <c:pt idx="4554">
                  <c:v>0.142328292115661</c:v>
                </c:pt>
                <c:pt idx="4555">
                  <c:v>0.142259062057915</c:v>
                </c:pt>
                <c:pt idx="4556">
                  <c:v>0.141877674597817</c:v>
                </c:pt>
                <c:pt idx="4557">
                  <c:v>0.141804100294709</c:v>
                </c:pt>
                <c:pt idx="4558">
                  <c:v>0.141529712550787</c:v>
                </c:pt>
                <c:pt idx="4559">
                  <c:v>0.141372834431939</c:v>
                </c:pt>
                <c:pt idx="4560">
                  <c:v>0.140046195125352</c:v>
                </c:pt>
                <c:pt idx="4561">
                  <c:v>0.139953536465966</c:v>
                </c:pt>
                <c:pt idx="4562">
                  <c:v>0.139431649723883</c:v>
                </c:pt>
                <c:pt idx="4563">
                  <c:v>0.139257982119713</c:v>
                </c:pt>
                <c:pt idx="4564">
                  <c:v>0.139256012875367</c:v>
                </c:pt>
                <c:pt idx="4565">
                  <c:v>0.139227851816816</c:v>
                </c:pt>
                <c:pt idx="4566">
                  <c:v>0.138948643439579</c:v>
                </c:pt>
                <c:pt idx="4567">
                  <c:v>0.13824630769045</c:v>
                </c:pt>
                <c:pt idx="4568">
                  <c:v>0.138147870091565</c:v>
                </c:pt>
                <c:pt idx="4569">
                  <c:v>0.138020435596627</c:v>
                </c:pt>
                <c:pt idx="4570">
                  <c:v>0.137986450890313</c:v>
                </c:pt>
                <c:pt idx="4571">
                  <c:v>0.137965717788978</c:v>
                </c:pt>
                <c:pt idx="4572">
                  <c:v>0.137299620050081</c:v>
                </c:pt>
                <c:pt idx="4573">
                  <c:v>0.136879007935238</c:v>
                </c:pt>
                <c:pt idx="4574">
                  <c:v>0.136500706748539</c:v>
                </c:pt>
                <c:pt idx="4575">
                  <c:v>0.13616126104093</c:v>
                </c:pt>
                <c:pt idx="4576">
                  <c:v>0.135922875086557</c:v>
                </c:pt>
                <c:pt idx="4577">
                  <c:v>0.135651871931406</c:v>
                </c:pt>
                <c:pt idx="4578">
                  <c:v>0.135570469674892</c:v>
                </c:pt>
                <c:pt idx="4579">
                  <c:v>0.133903497837731</c:v>
                </c:pt>
                <c:pt idx="4580">
                  <c:v>0.133415292252515</c:v>
                </c:pt>
                <c:pt idx="4581">
                  <c:v>0.133229069701781</c:v>
                </c:pt>
                <c:pt idx="4582">
                  <c:v>0.133209891943215</c:v>
                </c:pt>
                <c:pt idx="4583">
                  <c:v>0.132120440571114</c:v>
                </c:pt>
                <c:pt idx="4584">
                  <c:v>0.131830634024379</c:v>
                </c:pt>
                <c:pt idx="4585">
                  <c:v>0.131505278929686</c:v>
                </c:pt>
                <c:pt idx="4586">
                  <c:v>0.130906007552059</c:v>
                </c:pt>
                <c:pt idx="4587">
                  <c:v>0.130135101458197</c:v>
                </c:pt>
                <c:pt idx="4588">
                  <c:v>0.130090654665577</c:v>
                </c:pt>
                <c:pt idx="4589">
                  <c:v>0.129684077129446</c:v>
                </c:pt>
                <c:pt idx="4590">
                  <c:v>0.129275719055329</c:v>
                </c:pt>
                <c:pt idx="4591">
                  <c:v>0.128289218180956</c:v>
                </c:pt>
                <c:pt idx="4592">
                  <c:v>0.127958559627954</c:v>
                </c:pt>
                <c:pt idx="4593">
                  <c:v>0.127232382238757</c:v>
                </c:pt>
                <c:pt idx="4594">
                  <c:v>0.127167622190576</c:v>
                </c:pt>
                <c:pt idx="4595">
                  <c:v>0.126664298474407</c:v>
                </c:pt>
                <c:pt idx="4596">
                  <c:v>0.126639694386467</c:v>
                </c:pt>
                <c:pt idx="4597">
                  <c:v>0.126417931025089</c:v>
                </c:pt>
                <c:pt idx="4598">
                  <c:v>0.125971650987829</c:v>
                </c:pt>
                <c:pt idx="4599">
                  <c:v>0.125957793489004</c:v>
                </c:pt>
                <c:pt idx="4600">
                  <c:v>0.125547173838347</c:v>
                </c:pt>
                <c:pt idx="4601">
                  <c:v>0.125297141638038</c:v>
                </c:pt>
                <c:pt idx="4602">
                  <c:v>0.124484012467808</c:v>
                </c:pt>
                <c:pt idx="4603">
                  <c:v>0.124453653930423</c:v>
                </c:pt>
                <c:pt idx="4604">
                  <c:v>0.123670509010519</c:v>
                </c:pt>
                <c:pt idx="4605">
                  <c:v>0.123489770858891</c:v>
                </c:pt>
                <c:pt idx="4606">
                  <c:v>0.123132363224206</c:v>
                </c:pt>
                <c:pt idx="4607">
                  <c:v>0.122779160834719</c:v>
                </c:pt>
                <c:pt idx="4608">
                  <c:v>0.122745060735483</c:v>
                </c:pt>
                <c:pt idx="4609">
                  <c:v>0.122501244951382</c:v>
                </c:pt>
                <c:pt idx="4610">
                  <c:v>0.122319131864845</c:v>
                </c:pt>
                <c:pt idx="4611">
                  <c:v>0.122220751315459</c:v>
                </c:pt>
                <c:pt idx="4612">
                  <c:v>0.122094390377576</c:v>
                </c:pt>
                <c:pt idx="4613">
                  <c:v>0.121121171473449</c:v>
                </c:pt>
                <c:pt idx="4614">
                  <c:v>0.120645532512697</c:v>
                </c:pt>
                <c:pt idx="4615">
                  <c:v>0.120031154492867</c:v>
                </c:pt>
                <c:pt idx="4616">
                  <c:v>0.119784137098267</c:v>
                </c:pt>
                <c:pt idx="4617">
                  <c:v>0.11965774141607</c:v>
                </c:pt>
                <c:pt idx="4618">
                  <c:v>0.119511807778014</c:v>
                </c:pt>
                <c:pt idx="4619">
                  <c:v>0.118675928287946</c:v>
                </c:pt>
                <c:pt idx="4620">
                  <c:v>0.117071863134265</c:v>
                </c:pt>
                <c:pt idx="4621">
                  <c:v>0.11703477253521</c:v>
                </c:pt>
                <c:pt idx="4622">
                  <c:v>0.116441128335798</c:v>
                </c:pt>
                <c:pt idx="4623">
                  <c:v>0.116003734808612</c:v>
                </c:pt>
                <c:pt idx="4624">
                  <c:v>0.115761410846661</c:v>
                </c:pt>
                <c:pt idx="4625">
                  <c:v>0.11558494035449</c:v>
                </c:pt>
                <c:pt idx="4626">
                  <c:v>0.115122022089214</c:v>
                </c:pt>
                <c:pt idx="4627">
                  <c:v>0.115106742189533</c:v>
                </c:pt>
                <c:pt idx="4628">
                  <c:v>0.114646604506071</c:v>
                </c:pt>
                <c:pt idx="4629">
                  <c:v>0.11438890714319</c:v>
                </c:pt>
                <c:pt idx="4630">
                  <c:v>0.114239132040801</c:v>
                </c:pt>
                <c:pt idx="4631">
                  <c:v>0.113786887014737</c:v>
                </c:pt>
                <c:pt idx="4632">
                  <c:v>0.112674394591129</c:v>
                </c:pt>
                <c:pt idx="4633">
                  <c:v>0.112257511576992</c:v>
                </c:pt>
                <c:pt idx="4634">
                  <c:v>0.112165106031901</c:v>
                </c:pt>
                <c:pt idx="4635">
                  <c:v>0.110380979496472</c:v>
                </c:pt>
                <c:pt idx="4636">
                  <c:v>0.10992851277945</c:v>
                </c:pt>
                <c:pt idx="4637">
                  <c:v>0.109666045309022</c:v>
                </c:pt>
                <c:pt idx="4638">
                  <c:v>0.109621922398926</c:v>
                </c:pt>
                <c:pt idx="4639">
                  <c:v>0.109573201197174</c:v>
                </c:pt>
                <c:pt idx="4640">
                  <c:v>0.108864874203904</c:v>
                </c:pt>
                <c:pt idx="4641">
                  <c:v>0.108535362807121</c:v>
                </c:pt>
                <c:pt idx="4642">
                  <c:v>0.108528831603903</c:v>
                </c:pt>
                <c:pt idx="4643">
                  <c:v>0.108510400125624</c:v>
                </c:pt>
                <c:pt idx="4644">
                  <c:v>0.108458638626094</c:v>
                </c:pt>
                <c:pt idx="4645">
                  <c:v>0.107972664928377</c:v>
                </c:pt>
                <c:pt idx="4646">
                  <c:v>0.107936631197889</c:v>
                </c:pt>
                <c:pt idx="4647">
                  <c:v>0.107646064512181</c:v>
                </c:pt>
                <c:pt idx="4648">
                  <c:v>0.107427453892207</c:v>
                </c:pt>
                <c:pt idx="4649">
                  <c:v>0.107138435042082</c:v>
                </c:pt>
                <c:pt idx="4650">
                  <c:v>0.106837716668383</c:v>
                </c:pt>
                <c:pt idx="4651">
                  <c:v>0.106535064504991</c:v>
                </c:pt>
                <c:pt idx="4652">
                  <c:v>0.105879661528199</c:v>
                </c:pt>
                <c:pt idx="4653">
                  <c:v>0.105871912437451</c:v>
                </c:pt>
                <c:pt idx="4654">
                  <c:v>0.105511349324129</c:v>
                </c:pt>
                <c:pt idx="4655">
                  <c:v>0.105490509977876</c:v>
                </c:pt>
                <c:pt idx="4656">
                  <c:v>0.10546208879329</c:v>
                </c:pt>
                <c:pt idx="4657">
                  <c:v>0.105313027224924</c:v>
                </c:pt>
                <c:pt idx="4658">
                  <c:v>0.10521308077059</c:v>
                </c:pt>
                <c:pt idx="4659">
                  <c:v>0.105087811787333</c:v>
                </c:pt>
                <c:pt idx="4660">
                  <c:v>0.104350762752271</c:v>
                </c:pt>
                <c:pt idx="4661">
                  <c:v>0.103886071420906</c:v>
                </c:pt>
                <c:pt idx="4662">
                  <c:v>0.103732565007338</c:v>
                </c:pt>
                <c:pt idx="4663">
                  <c:v>0.103282691484023</c:v>
                </c:pt>
                <c:pt idx="4664">
                  <c:v>0.103193407788393</c:v>
                </c:pt>
                <c:pt idx="4665">
                  <c:v>0.103079697866296</c:v>
                </c:pt>
                <c:pt idx="4666">
                  <c:v>0.103016909063397</c:v>
                </c:pt>
                <c:pt idx="4667">
                  <c:v>0.103008951975679</c:v>
                </c:pt>
                <c:pt idx="4668">
                  <c:v>0.102977481571254</c:v>
                </c:pt>
                <c:pt idx="4669">
                  <c:v>0.102086838429801</c:v>
                </c:pt>
                <c:pt idx="4670">
                  <c:v>0.101577774517239</c:v>
                </c:pt>
                <c:pt idx="4671">
                  <c:v>0.101209421054645</c:v>
                </c:pt>
                <c:pt idx="4672">
                  <c:v>0.101173404298199</c:v>
                </c:pt>
                <c:pt idx="4673">
                  <c:v>0.100119555355421</c:v>
                </c:pt>
                <c:pt idx="4674">
                  <c:v>0.0999659082147805</c:v>
                </c:pt>
                <c:pt idx="4675">
                  <c:v>0.0995531943041043</c:v>
                </c:pt>
                <c:pt idx="4676">
                  <c:v>0.097995261393348</c:v>
                </c:pt>
                <c:pt idx="4677">
                  <c:v>0.0978834845233313</c:v>
                </c:pt>
                <c:pt idx="4678">
                  <c:v>0.0977304215867099</c:v>
                </c:pt>
                <c:pt idx="4679">
                  <c:v>0.0977111700443912</c:v>
                </c:pt>
                <c:pt idx="4680">
                  <c:v>0.0972345323817411</c:v>
                </c:pt>
                <c:pt idx="4681">
                  <c:v>0.0968967232834898</c:v>
                </c:pt>
                <c:pt idx="4682">
                  <c:v>0.0968960871270566</c:v>
                </c:pt>
                <c:pt idx="4683">
                  <c:v>0.0963461821511709</c:v>
                </c:pt>
                <c:pt idx="4684">
                  <c:v>0.095924972985625</c:v>
                </c:pt>
                <c:pt idx="4685">
                  <c:v>0.0953458800717233</c:v>
                </c:pt>
                <c:pt idx="4686">
                  <c:v>0.0950209638765578</c:v>
                </c:pt>
                <c:pt idx="4687">
                  <c:v>0.0948762128548671</c:v>
                </c:pt>
                <c:pt idx="4688">
                  <c:v>0.0947593919899935</c:v>
                </c:pt>
                <c:pt idx="4689">
                  <c:v>0.0941755713837689</c:v>
                </c:pt>
                <c:pt idx="4690">
                  <c:v>0.0939998302991632</c:v>
                </c:pt>
                <c:pt idx="4691">
                  <c:v>0.0938447432618093</c:v>
                </c:pt>
                <c:pt idx="4692">
                  <c:v>0.0935877496763539</c:v>
                </c:pt>
                <c:pt idx="4693">
                  <c:v>0.0929328872856008</c:v>
                </c:pt>
                <c:pt idx="4694">
                  <c:v>0.0925224573130711</c:v>
                </c:pt>
                <c:pt idx="4695">
                  <c:v>0.0916553286663885</c:v>
                </c:pt>
                <c:pt idx="4696">
                  <c:v>0.0912042034816051</c:v>
                </c:pt>
                <c:pt idx="4697">
                  <c:v>0.0912025814331105</c:v>
                </c:pt>
                <c:pt idx="4698">
                  <c:v>0.0910411496721399</c:v>
                </c:pt>
                <c:pt idx="4699">
                  <c:v>0.0907726721878795</c:v>
                </c:pt>
                <c:pt idx="4700">
                  <c:v>0.090472020081078</c:v>
                </c:pt>
                <c:pt idx="4701">
                  <c:v>0.0888639281864834</c:v>
                </c:pt>
                <c:pt idx="4702">
                  <c:v>0.088772052180217</c:v>
                </c:pt>
                <c:pt idx="4703">
                  <c:v>0.0882709967229913</c:v>
                </c:pt>
                <c:pt idx="4704">
                  <c:v>0.0881886051779156</c:v>
                </c:pt>
                <c:pt idx="4705">
                  <c:v>0.0879101197086373</c:v>
                </c:pt>
                <c:pt idx="4706">
                  <c:v>0.0872655427462216</c:v>
                </c:pt>
                <c:pt idx="4707">
                  <c:v>0.0870750580431625</c:v>
                </c:pt>
                <c:pt idx="4708">
                  <c:v>0.0870266911240952</c:v>
                </c:pt>
                <c:pt idx="4709">
                  <c:v>0.0868565140190816</c:v>
                </c:pt>
                <c:pt idx="4710">
                  <c:v>0.0864483443412832</c:v>
                </c:pt>
                <c:pt idx="4711">
                  <c:v>0.086411693589697</c:v>
                </c:pt>
                <c:pt idx="4712">
                  <c:v>0.086073515163923</c:v>
                </c:pt>
                <c:pt idx="4713">
                  <c:v>0.0856767644105197</c:v>
                </c:pt>
                <c:pt idx="4714">
                  <c:v>0.0855252339533737</c:v>
                </c:pt>
                <c:pt idx="4715">
                  <c:v>0.0854961645011883</c:v>
                </c:pt>
                <c:pt idx="4716">
                  <c:v>0.0850033011346763</c:v>
                </c:pt>
                <c:pt idx="4717">
                  <c:v>0.0845726122683778</c:v>
                </c:pt>
                <c:pt idx="4718">
                  <c:v>0.0837004646612707</c:v>
                </c:pt>
                <c:pt idx="4719">
                  <c:v>0.0835229514593789</c:v>
                </c:pt>
                <c:pt idx="4720">
                  <c:v>0.083407880743496</c:v>
                </c:pt>
                <c:pt idx="4721">
                  <c:v>0.0832004540026838</c:v>
                </c:pt>
                <c:pt idx="4722">
                  <c:v>0.0830801950332667</c:v>
                </c:pt>
                <c:pt idx="4723">
                  <c:v>0.0827604439450437</c:v>
                </c:pt>
                <c:pt idx="4724">
                  <c:v>0.0824918867969708</c:v>
                </c:pt>
                <c:pt idx="4725">
                  <c:v>0.082206306301393</c:v>
                </c:pt>
                <c:pt idx="4726">
                  <c:v>0.0821454299531748</c:v>
                </c:pt>
                <c:pt idx="4727">
                  <c:v>0.0821163026189698</c:v>
                </c:pt>
                <c:pt idx="4728">
                  <c:v>0.081721882514609</c:v>
                </c:pt>
                <c:pt idx="4729">
                  <c:v>0.0817200090867195</c:v>
                </c:pt>
                <c:pt idx="4730">
                  <c:v>0.0812632555382741</c:v>
                </c:pt>
                <c:pt idx="4731">
                  <c:v>0.0809714834911662</c:v>
                </c:pt>
                <c:pt idx="4732">
                  <c:v>0.0808411379157093</c:v>
                </c:pt>
                <c:pt idx="4733">
                  <c:v>0.0808258806313878</c:v>
                </c:pt>
                <c:pt idx="4734">
                  <c:v>0.0803706096085694</c:v>
                </c:pt>
                <c:pt idx="4735">
                  <c:v>0.0795568912628675</c:v>
                </c:pt>
                <c:pt idx="4736">
                  <c:v>0.0789537168251882</c:v>
                </c:pt>
                <c:pt idx="4737">
                  <c:v>0.0784895661584356</c:v>
                </c:pt>
                <c:pt idx="4738">
                  <c:v>0.0782274012973943</c:v>
                </c:pt>
                <c:pt idx="4739">
                  <c:v>0.0781514242666881</c:v>
                </c:pt>
                <c:pt idx="4740">
                  <c:v>0.0781463298261384</c:v>
                </c:pt>
                <c:pt idx="4741">
                  <c:v>0.0780250247372358</c:v>
                </c:pt>
                <c:pt idx="4742">
                  <c:v>0.0778887510395563</c:v>
                </c:pt>
                <c:pt idx="4743">
                  <c:v>0.0775536225125191</c:v>
                </c:pt>
                <c:pt idx="4744">
                  <c:v>0.0774854264566895</c:v>
                </c:pt>
                <c:pt idx="4745">
                  <c:v>0.0772432915222972</c:v>
                </c:pt>
                <c:pt idx="4746">
                  <c:v>0.0766159538382595</c:v>
                </c:pt>
                <c:pt idx="4747">
                  <c:v>0.0764672394517801</c:v>
                </c:pt>
                <c:pt idx="4748">
                  <c:v>0.0764594560834099</c:v>
                </c:pt>
                <c:pt idx="4749">
                  <c:v>0.0761945708976958</c:v>
                </c:pt>
                <c:pt idx="4750">
                  <c:v>0.0756974373112437</c:v>
                </c:pt>
                <c:pt idx="4751">
                  <c:v>0.0754072842070142</c:v>
                </c:pt>
                <c:pt idx="4752">
                  <c:v>0.0752892807995017</c:v>
                </c:pt>
                <c:pt idx="4753">
                  <c:v>0.0752071798341848</c:v>
                </c:pt>
                <c:pt idx="4754">
                  <c:v>0.0750797953057504</c:v>
                </c:pt>
                <c:pt idx="4755">
                  <c:v>0.0749345536736263</c:v>
                </c:pt>
                <c:pt idx="4756">
                  <c:v>0.0749214896745423</c:v>
                </c:pt>
                <c:pt idx="4757">
                  <c:v>0.0745255661988006</c:v>
                </c:pt>
                <c:pt idx="4758">
                  <c:v>0.074428245674542</c:v>
                </c:pt>
                <c:pt idx="4759">
                  <c:v>0.0740726567788797</c:v>
                </c:pt>
                <c:pt idx="4760">
                  <c:v>0.0738372807868132</c:v>
                </c:pt>
                <c:pt idx="4761">
                  <c:v>0.0735708015103626</c:v>
                </c:pt>
                <c:pt idx="4762">
                  <c:v>0.0732939694613928</c:v>
                </c:pt>
                <c:pt idx="4763">
                  <c:v>0.0721511175293664</c:v>
                </c:pt>
                <c:pt idx="4764">
                  <c:v>0.0721186216604703</c:v>
                </c:pt>
                <c:pt idx="4765">
                  <c:v>0.0718617085178781</c:v>
                </c:pt>
                <c:pt idx="4766">
                  <c:v>0.0716211698665064</c:v>
                </c:pt>
                <c:pt idx="4767">
                  <c:v>0.0713634438720324</c:v>
                </c:pt>
                <c:pt idx="4768">
                  <c:v>0.0712144131412245</c:v>
                </c:pt>
                <c:pt idx="4769">
                  <c:v>0.0709614210177352</c:v>
                </c:pt>
                <c:pt idx="4770">
                  <c:v>0.070876705234297</c:v>
                </c:pt>
                <c:pt idx="4771">
                  <c:v>0.070804713046996</c:v>
                </c:pt>
                <c:pt idx="4772">
                  <c:v>0.0702488290366785</c:v>
                </c:pt>
                <c:pt idx="4773">
                  <c:v>0.0701285342440415</c:v>
                </c:pt>
                <c:pt idx="4774">
                  <c:v>0.0699987190729775</c:v>
                </c:pt>
                <c:pt idx="4775">
                  <c:v>0.0695184476306557</c:v>
                </c:pt>
                <c:pt idx="4776">
                  <c:v>0.0694832846233717</c:v>
                </c:pt>
                <c:pt idx="4777">
                  <c:v>0.0694684316556447</c:v>
                </c:pt>
                <c:pt idx="4778">
                  <c:v>0.0686779173303114</c:v>
                </c:pt>
                <c:pt idx="4779">
                  <c:v>0.0682965198916379</c:v>
                </c:pt>
                <c:pt idx="4780">
                  <c:v>0.068165761124448</c:v>
                </c:pt>
                <c:pt idx="4781">
                  <c:v>0.0672647991807239</c:v>
                </c:pt>
                <c:pt idx="4782">
                  <c:v>0.0671433277630105</c:v>
                </c:pt>
                <c:pt idx="4783">
                  <c:v>0.0670417746884215</c:v>
                </c:pt>
                <c:pt idx="4784">
                  <c:v>0.0670358554202138</c:v>
                </c:pt>
                <c:pt idx="4785">
                  <c:v>0.0665761694045663</c:v>
                </c:pt>
                <c:pt idx="4786">
                  <c:v>0.0660496275880401</c:v>
                </c:pt>
                <c:pt idx="4787">
                  <c:v>0.0659066203499921</c:v>
                </c:pt>
                <c:pt idx="4788">
                  <c:v>0.0658887198753806</c:v>
                </c:pt>
                <c:pt idx="4789">
                  <c:v>0.0657633097814025</c:v>
                </c:pt>
                <c:pt idx="4790">
                  <c:v>0.0657305440391424</c:v>
                </c:pt>
                <c:pt idx="4791">
                  <c:v>0.0651730429903962</c:v>
                </c:pt>
                <c:pt idx="4792">
                  <c:v>0.0650444110168503</c:v>
                </c:pt>
                <c:pt idx="4793">
                  <c:v>0.0644343776928759</c:v>
                </c:pt>
                <c:pt idx="4794">
                  <c:v>0.0642093144110939</c:v>
                </c:pt>
                <c:pt idx="4795">
                  <c:v>0.0641405048517072</c:v>
                </c:pt>
                <c:pt idx="4796">
                  <c:v>0.063805725651541</c:v>
                </c:pt>
                <c:pt idx="4797">
                  <c:v>0.0637086280514592</c:v>
                </c:pt>
                <c:pt idx="4798">
                  <c:v>0.0636943531828105</c:v>
                </c:pt>
                <c:pt idx="4799">
                  <c:v>0.0636696925445447</c:v>
                </c:pt>
                <c:pt idx="4800">
                  <c:v>0.0636693573655931</c:v>
                </c:pt>
                <c:pt idx="4801">
                  <c:v>0.0631424751707653</c:v>
                </c:pt>
                <c:pt idx="4802">
                  <c:v>0.0620828742631933</c:v>
                </c:pt>
                <c:pt idx="4803">
                  <c:v>0.061601605196698</c:v>
                </c:pt>
                <c:pt idx="4804">
                  <c:v>0.0612397384907032</c:v>
                </c:pt>
                <c:pt idx="4805">
                  <c:v>0.0610225741538257</c:v>
                </c:pt>
                <c:pt idx="4806">
                  <c:v>0.0605784651494641</c:v>
                </c:pt>
                <c:pt idx="4807">
                  <c:v>0.0598682407525417</c:v>
                </c:pt>
                <c:pt idx="4808">
                  <c:v>0.0595560381662052</c:v>
                </c:pt>
                <c:pt idx="4809">
                  <c:v>0.0592991081000684</c:v>
                </c:pt>
                <c:pt idx="4810">
                  <c:v>0.0592245071501156</c:v>
                </c:pt>
                <c:pt idx="4811">
                  <c:v>0.0591921190333142</c:v>
                </c:pt>
                <c:pt idx="4812">
                  <c:v>0.0590782570315765</c:v>
                </c:pt>
                <c:pt idx="4813">
                  <c:v>0.0586380828069286</c:v>
                </c:pt>
                <c:pt idx="4814">
                  <c:v>0.0584022783120709</c:v>
                </c:pt>
                <c:pt idx="4815">
                  <c:v>0.0577358575185987</c:v>
                </c:pt>
                <c:pt idx="4816">
                  <c:v>0.057404189193075</c:v>
                </c:pt>
                <c:pt idx="4817">
                  <c:v>0.0569265832673527</c:v>
                </c:pt>
                <c:pt idx="4818">
                  <c:v>0.0563784158537659</c:v>
                </c:pt>
                <c:pt idx="4819">
                  <c:v>0.0559148851701752</c:v>
                </c:pt>
                <c:pt idx="4820">
                  <c:v>0.0558968796899577</c:v>
                </c:pt>
                <c:pt idx="4821">
                  <c:v>0.055830184342827</c:v>
                </c:pt>
                <c:pt idx="4822">
                  <c:v>0.0552363233090536</c:v>
                </c:pt>
                <c:pt idx="4823">
                  <c:v>0.0548213600324432</c:v>
                </c:pt>
                <c:pt idx="4824">
                  <c:v>0.0547861959034313</c:v>
                </c:pt>
                <c:pt idx="4825">
                  <c:v>0.0546014645625233</c:v>
                </c:pt>
                <c:pt idx="4826">
                  <c:v>0.0538379361076716</c:v>
                </c:pt>
                <c:pt idx="4827">
                  <c:v>0.0537492683468994</c:v>
                </c:pt>
                <c:pt idx="4828">
                  <c:v>0.0537299660473642</c:v>
                </c:pt>
                <c:pt idx="4829">
                  <c:v>0.052127829652128</c:v>
                </c:pt>
                <c:pt idx="4830">
                  <c:v>0.0516087979782028</c:v>
                </c:pt>
                <c:pt idx="4831">
                  <c:v>0.0515232453441021</c:v>
                </c:pt>
                <c:pt idx="4832">
                  <c:v>0.0512554894586678</c:v>
                </c:pt>
                <c:pt idx="4833">
                  <c:v>0.0505784492053619</c:v>
                </c:pt>
                <c:pt idx="4834">
                  <c:v>0.0504413423990237</c:v>
                </c:pt>
                <c:pt idx="4835">
                  <c:v>0.050135578626053</c:v>
                </c:pt>
                <c:pt idx="4836">
                  <c:v>0.0500739867171954</c:v>
                </c:pt>
                <c:pt idx="4837">
                  <c:v>0.0499891124269817</c:v>
                </c:pt>
                <c:pt idx="4838">
                  <c:v>0.0499807718417598</c:v>
                </c:pt>
                <c:pt idx="4839">
                  <c:v>0.0497932687539797</c:v>
                </c:pt>
                <c:pt idx="4840">
                  <c:v>0.0497691741562626</c:v>
                </c:pt>
                <c:pt idx="4841">
                  <c:v>0.0488856687866645</c:v>
                </c:pt>
                <c:pt idx="4842">
                  <c:v>0.0488458696015694</c:v>
                </c:pt>
                <c:pt idx="4843">
                  <c:v>0.0487592937442455</c:v>
                </c:pt>
                <c:pt idx="4844">
                  <c:v>0.0486864442231797</c:v>
                </c:pt>
                <c:pt idx="4845">
                  <c:v>0.0484256158665938</c:v>
                </c:pt>
                <c:pt idx="4846">
                  <c:v>0.0480175163850552</c:v>
                </c:pt>
                <c:pt idx="4847">
                  <c:v>0.0474853313423616</c:v>
                </c:pt>
                <c:pt idx="4848">
                  <c:v>0.0472203604619776</c:v>
                </c:pt>
                <c:pt idx="4849">
                  <c:v>0.0471702641960693</c:v>
                </c:pt>
                <c:pt idx="4850">
                  <c:v>0.0467740226793604</c:v>
                </c:pt>
                <c:pt idx="4851">
                  <c:v>0.0462125759362129</c:v>
                </c:pt>
                <c:pt idx="4852">
                  <c:v>0.0461542360331535</c:v>
                </c:pt>
                <c:pt idx="4853">
                  <c:v>0.0460373578731357</c:v>
                </c:pt>
                <c:pt idx="4854">
                  <c:v>0.045997036790829</c:v>
                </c:pt>
                <c:pt idx="4855">
                  <c:v>0.0450035849324078</c:v>
                </c:pt>
                <c:pt idx="4856">
                  <c:v>0.0445445953482845</c:v>
                </c:pt>
                <c:pt idx="4857">
                  <c:v>0.0438677829685105</c:v>
                </c:pt>
                <c:pt idx="4858">
                  <c:v>0.0431837424813008</c:v>
                </c:pt>
                <c:pt idx="4859">
                  <c:v>0.0431473947065034</c:v>
                </c:pt>
                <c:pt idx="4860">
                  <c:v>0.0427656892693868</c:v>
                </c:pt>
                <c:pt idx="4861">
                  <c:v>0.0427388995184865</c:v>
                </c:pt>
                <c:pt idx="4862">
                  <c:v>0.042683846665708</c:v>
                </c:pt>
                <c:pt idx="4863">
                  <c:v>0.0421331864969971</c:v>
                </c:pt>
                <c:pt idx="4864">
                  <c:v>0.0421045262513135</c:v>
                </c:pt>
                <c:pt idx="4865">
                  <c:v>0.0418592207984582</c:v>
                </c:pt>
                <c:pt idx="4866">
                  <c:v>0.04164290457748</c:v>
                </c:pt>
                <c:pt idx="4867">
                  <c:v>0.0415457720095715</c:v>
                </c:pt>
                <c:pt idx="4868">
                  <c:v>0.0414651663961691</c:v>
                </c:pt>
                <c:pt idx="4869">
                  <c:v>0.0412336857641754</c:v>
                </c:pt>
                <c:pt idx="4870">
                  <c:v>0.0409821542849426</c:v>
                </c:pt>
                <c:pt idx="4871">
                  <c:v>0.0407260724949575</c:v>
                </c:pt>
                <c:pt idx="4872">
                  <c:v>0.0395499588190131</c:v>
                </c:pt>
                <c:pt idx="4873">
                  <c:v>0.039490989544844</c:v>
                </c:pt>
                <c:pt idx="4874">
                  <c:v>0.0394737246262251</c:v>
                </c:pt>
                <c:pt idx="4875">
                  <c:v>0.038991548768574</c:v>
                </c:pt>
                <c:pt idx="4876">
                  <c:v>0.0387574177775989</c:v>
                </c:pt>
                <c:pt idx="4877">
                  <c:v>0.0384714640989899</c:v>
                </c:pt>
                <c:pt idx="4878">
                  <c:v>0.0384467744908636</c:v>
                </c:pt>
                <c:pt idx="4879">
                  <c:v>0.0382612162510294</c:v>
                </c:pt>
                <c:pt idx="4880">
                  <c:v>0.0382548582584185</c:v>
                </c:pt>
                <c:pt idx="4881">
                  <c:v>0.0381625251424372</c:v>
                </c:pt>
                <c:pt idx="4882">
                  <c:v>0.037914384103269</c:v>
                </c:pt>
                <c:pt idx="4883">
                  <c:v>0.0377947572908412</c:v>
                </c:pt>
                <c:pt idx="4884">
                  <c:v>0.0375867292915967</c:v>
                </c:pt>
                <c:pt idx="4885">
                  <c:v>0.0374523797642918</c:v>
                </c:pt>
                <c:pt idx="4886">
                  <c:v>0.0373603445165505</c:v>
                </c:pt>
                <c:pt idx="4887">
                  <c:v>0.0373603183191469</c:v>
                </c:pt>
                <c:pt idx="4888">
                  <c:v>0.0373205025512211</c:v>
                </c:pt>
                <c:pt idx="4889">
                  <c:v>0.0372765775687904</c:v>
                </c:pt>
                <c:pt idx="4890">
                  <c:v>0.0370159247012569</c:v>
                </c:pt>
                <c:pt idx="4891">
                  <c:v>0.0365615443756869</c:v>
                </c:pt>
                <c:pt idx="4892">
                  <c:v>0.0364292228564989</c:v>
                </c:pt>
                <c:pt idx="4893">
                  <c:v>0.0363574246135866</c:v>
                </c:pt>
                <c:pt idx="4894">
                  <c:v>0.0361379112145718</c:v>
                </c:pt>
                <c:pt idx="4895">
                  <c:v>0.0359948856955737</c:v>
                </c:pt>
                <c:pt idx="4896">
                  <c:v>0.0359161796227261</c:v>
                </c:pt>
                <c:pt idx="4897">
                  <c:v>0.0358719440496501</c:v>
                </c:pt>
                <c:pt idx="4898">
                  <c:v>0.0357199020532355</c:v>
                </c:pt>
                <c:pt idx="4899">
                  <c:v>0.0356797126794667</c:v>
                </c:pt>
                <c:pt idx="4900">
                  <c:v>0.035540913868493</c:v>
                </c:pt>
                <c:pt idx="4901">
                  <c:v>0.0344029735675137</c:v>
                </c:pt>
                <c:pt idx="4902">
                  <c:v>0.0341714536536763</c:v>
                </c:pt>
                <c:pt idx="4903">
                  <c:v>0.0340725178387334</c:v>
                </c:pt>
                <c:pt idx="4904">
                  <c:v>0.0335267172105405</c:v>
                </c:pt>
                <c:pt idx="4905">
                  <c:v>0.0335236797827396</c:v>
                </c:pt>
                <c:pt idx="4906">
                  <c:v>0.0332841132497136</c:v>
                </c:pt>
                <c:pt idx="4907">
                  <c:v>0.0328840220687676</c:v>
                </c:pt>
                <c:pt idx="4908">
                  <c:v>0.032618615982256</c:v>
                </c:pt>
                <c:pt idx="4909">
                  <c:v>0.0324478876986406</c:v>
                </c:pt>
                <c:pt idx="4910">
                  <c:v>0.0324195977408495</c:v>
                </c:pt>
                <c:pt idx="4911">
                  <c:v>0.0319044777469618</c:v>
                </c:pt>
                <c:pt idx="4912">
                  <c:v>0.0317391188052701</c:v>
                </c:pt>
                <c:pt idx="4913">
                  <c:v>0.0310352862152859</c:v>
                </c:pt>
                <c:pt idx="4914">
                  <c:v>0.0306717331677181</c:v>
                </c:pt>
                <c:pt idx="4915">
                  <c:v>0.0304430856138377</c:v>
                </c:pt>
                <c:pt idx="4916">
                  <c:v>0.0302552965787016</c:v>
                </c:pt>
                <c:pt idx="4917">
                  <c:v>0.030227920266881</c:v>
                </c:pt>
                <c:pt idx="4918">
                  <c:v>0.0302157248461559</c:v>
                </c:pt>
                <c:pt idx="4919">
                  <c:v>0.0301918678244685</c:v>
                </c:pt>
                <c:pt idx="4920">
                  <c:v>0.0299949395052116</c:v>
                </c:pt>
                <c:pt idx="4921">
                  <c:v>0.0296655222796891</c:v>
                </c:pt>
                <c:pt idx="4922">
                  <c:v>0.0296136281829131</c:v>
                </c:pt>
                <c:pt idx="4923">
                  <c:v>0.0296003626642223</c:v>
                </c:pt>
                <c:pt idx="4924">
                  <c:v>0.029120535337484</c:v>
                </c:pt>
                <c:pt idx="4925">
                  <c:v>0.0288274664853309</c:v>
                </c:pt>
                <c:pt idx="4926">
                  <c:v>0.0287248845569459</c:v>
                </c:pt>
                <c:pt idx="4927">
                  <c:v>0.0287224427128878</c:v>
                </c:pt>
                <c:pt idx="4928">
                  <c:v>0.028653707155038</c:v>
                </c:pt>
                <c:pt idx="4929">
                  <c:v>0.0279468283153541</c:v>
                </c:pt>
                <c:pt idx="4930">
                  <c:v>0.0277995888033798</c:v>
                </c:pt>
                <c:pt idx="4931">
                  <c:v>0.0275016018076129</c:v>
                </c:pt>
                <c:pt idx="4932">
                  <c:v>0.0269785132946526</c:v>
                </c:pt>
                <c:pt idx="4933">
                  <c:v>0.0260083260157906</c:v>
                </c:pt>
                <c:pt idx="4934">
                  <c:v>0.0258670384851037</c:v>
                </c:pt>
                <c:pt idx="4935">
                  <c:v>0.0255926833062982</c:v>
                </c:pt>
                <c:pt idx="4936">
                  <c:v>0.0255309495921948</c:v>
                </c:pt>
                <c:pt idx="4937">
                  <c:v>0.0253986926503806</c:v>
                </c:pt>
                <c:pt idx="4938">
                  <c:v>0.0250057495141992</c:v>
                </c:pt>
                <c:pt idx="4939">
                  <c:v>0.0250031431034607</c:v>
                </c:pt>
                <c:pt idx="4940">
                  <c:v>0.0246110024491842</c:v>
                </c:pt>
                <c:pt idx="4941">
                  <c:v>0.0235487381529515</c:v>
                </c:pt>
                <c:pt idx="4942">
                  <c:v>0.0234372358255548</c:v>
                </c:pt>
                <c:pt idx="4943">
                  <c:v>0.023280345521039</c:v>
                </c:pt>
                <c:pt idx="4944">
                  <c:v>0.0232130138990093</c:v>
                </c:pt>
                <c:pt idx="4945">
                  <c:v>0.0231761322118491</c:v>
                </c:pt>
                <c:pt idx="4946">
                  <c:v>0.023123531512143</c:v>
                </c:pt>
                <c:pt idx="4947">
                  <c:v>0.0227606778277902</c:v>
                </c:pt>
                <c:pt idx="4948">
                  <c:v>0.0227342467463433</c:v>
                </c:pt>
                <c:pt idx="4949">
                  <c:v>0.0223587151708675</c:v>
                </c:pt>
                <c:pt idx="4950">
                  <c:v>0.0220008501665615</c:v>
                </c:pt>
                <c:pt idx="4951">
                  <c:v>0.0215481909681041</c:v>
                </c:pt>
                <c:pt idx="4952">
                  <c:v>0.0208323780108138</c:v>
                </c:pt>
                <c:pt idx="4953">
                  <c:v>0.0198510010860804</c:v>
                </c:pt>
                <c:pt idx="4954">
                  <c:v>0.0197740100835827</c:v>
                </c:pt>
                <c:pt idx="4955">
                  <c:v>0.0195220887558115</c:v>
                </c:pt>
                <c:pt idx="4956">
                  <c:v>0.0192608744128217</c:v>
                </c:pt>
                <c:pt idx="4957">
                  <c:v>0.0185123594146205</c:v>
                </c:pt>
                <c:pt idx="4958">
                  <c:v>0.0184802018574783</c:v>
                </c:pt>
                <c:pt idx="4959">
                  <c:v>0.0177579325083934</c:v>
                </c:pt>
                <c:pt idx="4960">
                  <c:v>0.0174035770819402</c:v>
                </c:pt>
                <c:pt idx="4961">
                  <c:v>0.017390465729668</c:v>
                </c:pt>
                <c:pt idx="4962">
                  <c:v>0.0170936655359512</c:v>
                </c:pt>
                <c:pt idx="4963">
                  <c:v>0.0167914516703392</c:v>
                </c:pt>
                <c:pt idx="4964">
                  <c:v>0.0166088684918853</c:v>
                </c:pt>
                <c:pt idx="4965">
                  <c:v>0.0165820999041582</c:v>
                </c:pt>
                <c:pt idx="4966">
                  <c:v>0.0159767185859536</c:v>
                </c:pt>
                <c:pt idx="4967">
                  <c:v>0.0155671079301089</c:v>
                </c:pt>
                <c:pt idx="4968">
                  <c:v>0.0148791030843224</c:v>
                </c:pt>
                <c:pt idx="4969">
                  <c:v>0.0146652425747467</c:v>
                </c:pt>
                <c:pt idx="4970">
                  <c:v>0.0145219580979467</c:v>
                </c:pt>
                <c:pt idx="4971">
                  <c:v>0.0144775253726756</c:v>
                </c:pt>
                <c:pt idx="4972">
                  <c:v>0.0144522589383695</c:v>
                </c:pt>
                <c:pt idx="4973">
                  <c:v>0.0142261553635874</c:v>
                </c:pt>
                <c:pt idx="4974">
                  <c:v>0.0138223725458117</c:v>
                </c:pt>
                <c:pt idx="4975">
                  <c:v>0.0134840065088273</c:v>
                </c:pt>
                <c:pt idx="4976">
                  <c:v>0.0133984342673549</c:v>
                </c:pt>
                <c:pt idx="4977">
                  <c:v>0.0130324849454223</c:v>
                </c:pt>
                <c:pt idx="4978">
                  <c:v>0.0126320598712131</c:v>
                </c:pt>
                <c:pt idx="4979">
                  <c:v>0.01235004766205</c:v>
                </c:pt>
                <c:pt idx="4980">
                  <c:v>0.0119026819173819</c:v>
                </c:pt>
                <c:pt idx="4981">
                  <c:v>0.0118914941657063</c:v>
                </c:pt>
                <c:pt idx="4982">
                  <c:v>0.0106790952933488</c:v>
                </c:pt>
                <c:pt idx="4983">
                  <c:v>0.010632371461405</c:v>
                </c:pt>
                <c:pt idx="4984">
                  <c:v>0.0103773058285341</c:v>
                </c:pt>
                <c:pt idx="4985">
                  <c:v>0.00998808337010471</c:v>
                </c:pt>
                <c:pt idx="4986">
                  <c:v>0.00985218640415889</c:v>
                </c:pt>
                <c:pt idx="4987">
                  <c:v>0.00982449051381051</c:v>
                </c:pt>
                <c:pt idx="4988">
                  <c:v>0.00968276354695205</c:v>
                </c:pt>
                <c:pt idx="4989">
                  <c:v>0.00956447724752086</c:v>
                </c:pt>
                <c:pt idx="4990">
                  <c:v>0.00955287814124032</c:v>
                </c:pt>
                <c:pt idx="4991">
                  <c:v>0.0094123366015556</c:v>
                </c:pt>
                <c:pt idx="4992">
                  <c:v>0.00912428473401363</c:v>
                </c:pt>
                <c:pt idx="4993">
                  <c:v>0.0087349612435576</c:v>
                </c:pt>
                <c:pt idx="4994">
                  <c:v>0.0082813904026297</c:v>
                </c:pt>
                <c:pt idx="4995">
                  <c:v>0.00816862636793829</c:v>
                </c:pt>
                <c:pt idx="4996">
                  <c:v>0.00809953060745961</c:v>
                </c:pt>
                <c:pt idx="4997">
                  <c:v>0.00750090055471464</c:v>
                </c:pt>
                <c:pt idx="4998">
                  <c:v>0.00674732040284773</c:v>
                </c:pt>
                <c:pt idx="4999">
                  <c:v>0.00649023770495603</c:v>
                </c:pt>
                <c:pt idx="5000">
                  <c:v>0.00644917854978624</c:v>
                </c:pt>
                <c:pt idx="5001">
                  <c:v>0.00643122824532407</c:v>
                </c:pt>
                <c:pt idx="5002">
                  <c:v>0.00626571554087406</c:v>
                </c:pt>
                <c:pt idx="5003">
                  <c:v>0.00611696239516942</c:v>
                </c:pt>
                <c:pt idx="5004">
                  <c:v>0.00540540633937186</c:v>
                </c:pt>
                <c:pt idx="5005">
                  <c:v>0.00529307149286843</c:v>
                </c:pt>
                <c:pt idx="5006">
                  <c:v>0.00516840305815433</c:v>
                </c:pt>
                <c:pt idx="5007">
                  <c:v>0.00508642681574281</c:v>
                </c:pt>
                <c:pt idx="5008">
                  <c:v>0.00501412464638799</c:v>
                </c:pt>
                <c:pt idx="5009">
                  <c:v>0.0049951628623827</c:v>
                </c:pt>
                <c:pt idx="5010">
                  <c:v>0.00488552915297569</c:v>
                </c:pt>
                <c:pt idx="5011">
                  <c:v>0.00439658650223813</c:v>
                </c:pt>
                <c:pt idx="5012">
                  <c:v>0.00419979771131401</c:v>
                </c:pt>
                <c:pt idx="5013">
                  <c:v>0.00415534476450873</c:v>
                </c:pt>
                <c:pt idx="5014">
                  <c:v>0.00414097000533623</c:v>
                </c:pt>
                <c:pt idx="5015">
                  <c:v>0.00373401565760067</c:v>
                </c:pt>
                <c:pt idx="5016">
                  <c:v>0.00312637871172663</c:v>
                </c:pt>
                <c:pt idx="5017">
                  <c:v>0.00301006404673495</c:v>
                </c:pt>
                <c:pt idx="5018">
                  <c:v>0.00278869232502802</c:v>
                </c:pt>
                <c:pt idx="5019">
                  <c:v>0.00269099413362021</c:v>
                </c:pt>
                <c:pt idx="5020">
                  <c:v>0.00221905748072604</c:v>
                </c:pt>
                <c:pt idx="5021">
                  <c:v>0.00219373006011651</c:v>
                </c:pt>
                <c:pt idx="5022">
                  <c:v>0.00201739539635387</c:v>
                </c:pt>
                <c:pt idx="5023">
                  <c:v>0.00178546053701583</c:v>
                </c:pt>
                <c:pt idx="5024">
                  <c:v>0.00173696319596961</c:v>
                </c:pt>
                <c:pt idx="5025">
                  <c:v>0.00143431863459598</c:v>
                </c:pt>
                <c:pt idx="5026">
                  <c:v>0.00110360112763651</c:v>
                </c:pt>
                <c:pt idx="5027">
                  <c:v>0.000557681971276077</c:v>
                </c:pt>
                <c:pt idx="5028">
                  <c:v>0.000529025445336665</c:v>
                </c:pt>
                <c:pt idx="5029">
                  <c:v>0.000298095502666576</c:v>
                </c:pt>
                <c:pt idx="5030">
                  <c:v>0.000235167287578627</c:v>
                </c:pt>
                <c:pt idx="5031">
                  <c:v>0.000217537076087688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6185864"/>
        <c:axId val="-2142052216"/>
      </c:scatterChart>
      <c:valAx>
        <c:axId val="-2126185864"/>
        <c:scaling>
          <c:orientation val="minMax"/>
        </c:scaling>
        <c:delete val="0"/>
        <c:axPos val="b"/>
        <c:numFmt formatCode="0.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-2142052216"/>
        <c:crosses val="autoZero"/>
        <c:crossBetween val="midCat"/>
      </c:valAx>
      <c:valAx>
        <c:axId val="-2142052216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 i="0"/>
            </a:pPr>
            <a:endParaRPr lang="en-US"/>
          </a:p>
        </c:txPr>
        <c:crossAx val="-21261858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example.tsv!$E$2:$E$4423</c:f>
              <c:numCache>
                <c:formatCode>0.00</c:formatCode>
                <c:ptCount val="4422"/>
                <c:pt idx="0">
                  <c:v>1.395053220963767</c:v>
                </c:pt>
                <c:pt idx="1">
                  <c:v>2.668271072581322</c:v>
                </c:pt>
                <c:pt idx="2">
                  <c:v>3.410461867376141</c:v>
                </c:pt>
                <c:pt idx="3">
                  <c:v>1.759148618449064</c:v>
                </c:pt>
                <c:pt idx="4">
                  <c:v>2.099149879300862</c:v>
                </c:pt>
                <c:pt idx="5">
                  <c:v>1.827369213907088</c:v>
                </c:pt>
                <c:pt idx="6">
                  <c:v>2.176887504322307</c:v>
                </c:pt>
                <c:pt idx="7">
                  <c:v>2.230900270078557</c:v>
                </c:pt>
                <c:pt idx="8">
                  <c:v>-0.567809430179541</c:v>
                </c:pt>
                <c:pt idx="9">
                  <c:v>1.794631122282275</c:v>
                </c:pt>
                <c:pt idx="10">
                  <c:v>3.130830419050699</c:v>
                </c:pt>
                <c:pt idx="11">
                  <c:v>1.67198187375702</c:v>
                </c:pt>
                <c:pt idx="12">
                  <c:v>-1.260570424569263</c:v>
                </c:pt>
                <c:pt idx="13">
                  <c:v>1.96292328092138</c:v>
                </c:pt>
                <c:pt idx="14">
                  <c:v>3.300755911853737</c:v>
                </c:pt>
                <c:pt idx="15">
                  <c:v>1.244590072297478</c:v>
                </c:pt>
                <c:pt idx="16">
                  <c:v>2.569404323777309</c:v>
                </c:pt>
                <c:pt idx="17">
                  <c:v>0.809997822689615</c:v>
                </c:pt>
                <c:pt idx="18">
                  <c:v>1.425907499806487</c:v>
                </c:pt>
                <c:pt idx="19">
                  <c:v>2.457044209870155</c:v>
                </c:pt>
                <c:pt idx="20">
                  <c:v>2.840088379204118</c:v>
                </c:pt>
                <c:pt idx="21">
                  <c:v>2.146472220229388</c:v>
                </c:pt>
                <c:pt idx="22">
                  <c:v>3.487520926661798</c:v>
                </c:pt>
                <c:pt idx="23">
                  <c:v>-0.744540420316542</c:v>
                </c:pt>
                <c:pt idx="24">
                  <c:v>0.954010202798949</c:v>
                </c:pt>
                <c:pt idx="25">
                  <c:v>1.375123634750596</c:v>
                </c:pt>
                <c:pt idx="26">
                  <c:v>1.444207852329602</c:v>
                </c:pt>
                <c:pt idx="27">
                  <c:v>1.071702339050747</c:v>
                </c:pt>
                <c:pt idx="28">
                  <c:v>0.694197548328749</c:v>
                </c:pt>
                <c:pt idx="29">
                  <c:v>-0.997190600963246</c:v>
                </c:pt>
                <c:pt idx="30">
                  <c:v>0.69050357114408</c:v>
                </c:pt>
                <c:pt idx="31">
                  <c:v>3.513217904991161</c:v>
                </c:pt>
                <c:pt idx="32">
                  <c:v>1.226045445091181</c:v>
                </c:pt>
                <c:pt idx="33">
                  <c:v>1.1744358359974</c:v>
                </c:pt>
                <c:pt idx="34">
                  <c:v>1.391780754816478</c:v>
                </c:pt>
                <c:pt idx="35">
                  <c:v>0.84308965366974</c:v>
                </c:pt>
                <c:pt idx="36">
                  <c:v>0.668206021696587</c:v>
                </c:pt>
                <c:pt idx="37">
                  <c:v>2.483490147191788</c:v>
                </c:pt>
                <c:pt idx="38">
                  <c:v>0.753404261699531</c:v>
                </c:pt>
                <c:pt idx="39">
                  <c:v>2.60439311787171</c:v>
                </c:pt>
                <c:pt idx="40">
                  <c:v>1.535399276564346</c:v>
                </c:pt>
                <c:pt idx="41">
                  <c:v>-0.679743443680443</c:v>
                </c:pt>
                <c:pt idx="42">
                  <c:v>1.379189706668464</c:v>
                </c:pt>
                <c:pt idx="43">
                  <c:v>1.747950093998218</c:v>
                </c:pt>
                <c:pt idx="44">
                  <c:v>1.19188050826436</c:v>
                </c:pt>
                <c:pt idx="45">
                  <c:v>4.044293507129312</c:v>
                </c:pt>
                <c:pt idx="46">
                  <c:v>1.398496086289677</c:v>
                </c:pt>
                <c:pt idx="47">
                  <c:v>-1.387458806924605</c:v>
                </c:pt>
                <c:pt idx="48">
                  <c:v>3.690380536183758</c:v>
                </c:pt>
                <c:pt idx="49">
                  <c:v>1.604055416036387</c:v>
                </c:pt>
                <c:pt idx="50">
                  <c:v>-0.626371046939351</c:v>
                </c:pt>
                <c:pt idx="51">
                  <c:v>1.047858324166927</c:v>
                </c:pt>
                <c:pt idx="52">
                  <c:v>-0.674079439569996</c:v>
                </c:pt>
                <c:pt idx="53">
                  <c:v>0.723220513285711</c:v>
                </c:pt>
                <c:pt idx="54">
                  <c:v>0.639625403777369</c:v>
                </c:pt>
                <c:pt idx="55">
                  <c:v>1.007351482823116</c:v>
                </c:pt>
                <c:pt idx="56">
                  <c:v>-0.89787344905636</c:v>
                </c:pt>
                <c:pt idx="57">
                  <c:v>-0.52444245980829</c:v>
                </c:pt>
                <c:pt idx="58">
                  <c:v>-0.563310232150844</c:v>
                </c:pt>
                <c:pt idx="59">
                  <c:v>1.195560912340397</c:v>
                </c:pt>
                <c:pt idx="60">
                  <c:v>0.488185939382652</c:v>
                </c:pt>
                <c:pt idx="61">
                  <c:v>1.793274886808054</c:v>
                </c:pt>
                <c:pt idx="62">
                  <c:v>0.444634978308584</c:v>
                </c:pt>
                <c:pt idx="63">
                  <c:v>1.200863405689589</c:v>
                </c:pt>
                <c:pt idx="64">
                  <c:v>1.177020941949017</c:v>
                </c:pt>
                <c:pt idx="65">
                  <c:v>0.582229175347165</c:v>
                </c:pt>
                <c:pt idx="66">
                  <c:v>2.025968510358437</c:v>
                </c:pt>
                <c:pt idx="67">
                  <c:v>1.260018161901331</c:v>
                </c:pt>
                <c:pt idx="68">
                  <c:v>1.664218769883353</c:v>
                </c:pt>
                <c:pt idx="69">
                  <c:v>0.571981299957194</c:v>
                </c:pt>
                <c:pt idx="70">
                  <c:v>1.041757337187091</c:v>
                </c:pt>
                <c:pt idx="71">
                  <c:v>0.891179096481161</c:v>
                </c:pt>
                <c:pt idx="72">
                  <c:v>0.662099383329912</c:v>
                </c:pt>
                <c:pt idx="73">
                  <c:v>1.289312643333449</c:v>
                </c:pt>
                <c:pt idx="74">
                  <c:v>-0.915849883020701</c:v>
                </c:pt>
                <c:pt idx="75">
                  <c:v>0.436750277867249</c:v>
                </c:pt>
                <c:pt idx="76">
                  <c:v>2.182472774885882</c:v>
                </c:pt>
                <c:pt idx="77">
                  <c:v>1.139699746381121</c:v>
                </c:pt>
                <c:pt idx="78">
                  <c:v>-1.429235801752102</c:v>
                </c:pt>
                <c:pt idx="79">
                  <c:v>0.827420217520805</c:v>
                </c:pt>
                <c:pt idx="80">
                  <c:v>0.998966612699878</c:v>
                </c:pt>
                <c:pt idx="81">
                  <c:v>1.873575836786677</c:v>
                </c:pt>
                <c:pt idx="82">
                  <c:v>0.987536753273112</c:v>
                </c:pt>
                <c:pt idx="83">
                  <c:v>0.579402189955883</c:v>
                </c:pt>
                <c:pt idx="84">
                  <c:v>0.994285213688102</c:v>
                </c:pt>
                <c:pt idx="85">
                  <c:v>1.271682748151697</c:v>
                </c:pt>
                <c:pt idx="86">
                  <c:v>0.792605425863779</c:v>
                </c:pt>
                <c:pt idx="87">
                  <c:v>0.522347810179801</c:v>
                </c:pt>
                <c:pt idx="88">
                  <c:v>1.635520884742476</c:v>
                </c:pt>
                <c:pt idx="89">
                  <c:v>2.207951630482427</c:v>
                </c:pt>
                <c:pt idx="90">
                  <c:v>1.022059947625066</c:v>
                </c:pt>
                <c:pt idx="91">
                  <c:v>1.03723487091036</c:v>
                </c:pt>
                <c:pt idx="92">
                  <c:v>-0.943376593012921</c:v>
                </c:pt>
                <c:pt idx="93">
                  <c:v>1.238770026601792</c:v>
                </c:pt>
                <c:pt idx="94">
                  <c:v>1.837557547700455</c:v>
                </c:pt>
                <c:pt idx="95">
                  <c:v>1.345408305525352</c:v>
                </c:pt>
                <c:pt idx="96">
                  <c:v>-1.898594883099462</c:v>
                </c:pt>
                <c:pt idx="97">
                  <c:v>1.146408488340168</c:v>
                </c:pt>
                <c:pt idx="98">
                  <c:v>0.630062834915419</c:v>
                </c:pt>
                <c:pt idx="99">
                  <c:v>-1.162449444318072</c:v>
                </c:pt>
                <c:pt idx="100">
                  <c:v>-1.013688259674554</c:v>
                </c:pt>
                <c:pt idx="101">
                  <c:v>1.107686251610026</c:v>
                </c:pt>
                <c:pt idx="102">
                  <c:v>2.017172026401844</c:v>
                </c:pt>
                <c:pt idx="103">
                  <c:v>1.187823649102055</c:v>
                </c:pt>
                <c:pt idx="104">
                  <c:v>0.928436010405865</c:v>
                </c:pt>
                <c:pt idx="105">
                  <c:v>0.587350169543954</c:v>
                </c:pt>
                <c:pt idx="106">
                  <c:v>1.294265070204721</c:v>
                </c:pt>
                <c:pt idx="107">
                  <c:v>0.816107379975399</c:v>
                </c:pt>
                <c:pt idx="108">
                  <c:v>1.300833296546375</c:v>
                </c:pt>
                <c:pt idx="109">
                  <c:v>0.819877426029583</c:v>
                </c:pt>
                <c:pt idx="110">
                  <c:v>1.508034693931019</c:v>
                </c:pt>
                <c:pt idx="111">
                  <c:v>0.477370814561587</c:v>
                </c:pt>
                <c:pt idx="112">
                  <c:v>2.33065485728283</c:v>
                </c:pt>
                <c:pt idx="113">
                  <c:v>1.199763784295208</c:v>
                </c:pt>
                <c:pt idx="114">
                  <c:v>1.231859963026786</c:v>
                </c:pt>
                <c:pt idx="115">
                  <c:v>0.475552021619265</c:v>
                </c:pt>
                <c:pt idx="116">
                  <c:v>0.38765230754457</c:v>
                </c:pt>
                <c:pt idx="117">
                  <c:v>1.014409255239195</c:v>
                </c:pt>
                <c:pt idx="118">
                  <c:v>1.87110102151349</c:v>
                </c:pt>
                <c:pt idx="119">
                  <c:v>1.593606548639973</c:v>
                </c:pt>
                <c:pt idx="120">
                  <c:v>0.609005158007116</c:v>
                </c:pt>
                <c:pt idx="121">
                  <c:v>1.760114451747765</c:v>
                </c:pt>
                <c:pt idx="122">
                  <c:v>0.765009014822476</c:v>
                </c:pt>
                <c:pt idx="123">
                  <c:v>1.161971578012041</c:v>
                </c:pt>
                <c:pt idx="124">
                  <c:v>1.115804675501726</c:v>
                </c:pt>
                <c:pt idx="125">
                  <c:v>-1.36886848922302</c:v>
                </c:pt>
                <c:pt idx="126">
                  <c:v>1.366548512687431</c:v>
                </c:pt>
                <c:pt idx="127">
                  <c:v>-0.496885533404219</c:v>
                </c:pt>
                <c:pt idx="128">
                  <c:v>0.32025428445722</c:v>
                </c:pt>
                <c:pt idx="129">
                  <c:v>0.813672012373701</c:v>
                </c:pt>
                <c:pt idx="130">
                  <c:v>0.857767295382601</c:v>
                </c:pt>
                <c:pt idx="131">
                  <c:v>-0.682107535844718</c:v>
                </c:pt>
                <c:pt idx="132">
                  <c:v>1.599909362275782</c:v>
                </c:pt>
                <c:pt idx="133">
                  <c:v>0.427275892290493</c:v>
                </c:pt>
                <c:pt idx="134">
                  <c:v>-0.952281466471425</c:v>
                </c:pt>
                <c:pt idx="135">
                  <c:v>-0.491629643932762</c:v>
                </c:pt>
                <c:pt idx="136">
                  <c:v>0.820223462638214</c:v>
                </c:pt>
                <c:pt idx="137">
                  <c:v>0.691254283645246</c:v>
                </c:pt>
                <c:pt idx="138">
                  <c:v>1.762665681694863</c:v>
                </c:pt>
                <c:pt idx="139">
                  <c:v>1.878266294864861</c:v>
                </c:pt>
                <c:pt idx="140">
                  <c:v>1.542865706417875</c:v>
                </c:pt>
                <c:pt idx="141">
                  <c:v>1.214090917416903</c:v>
                </c:pt>
                <c:pt idx="142">
                  <c:v>1.33756714729429</c:v>
                </c:pt>
                <c:pt idx="143">
                  <c:v>1.225114084240458</c:v>
                </c:pt>
                <c:pt idx="144">
                  <c:v>1.008889611684549</c:v>
                </c:pt>
                <c:pt idx="145">
                  <c:v>1.260122890029954</c:v>
                </c:pt>
                <c:pt idx="146">
                  <c:v>-0.970502477789493</c:v>
                </c:pt>
                <c:pt idx="147">
                  <c:v>1.581062113590867</c:v>
                </c:pt>
                <c:pt idx="148">
                  <c:v>1.097749337297262</c:v>
                </c:pt>
                <c:pt idx="149">
                  <c:v>1.190512135397824</c:v>
                </c:pt>
                <c:pt idx="150">
                  <c:v>0.543641327500918</c:v>
                </c:pt>
                <c:pt idx="151">
                  <c:v>1.099138511795855</c:v>
                </c:pt>
                <c:pt idx="152">
                  <c:v>0.840665713523587</c:v>
                </c:pt>
                <c:pt idx="153">
                  <c:v>2.225217699627035</c:v>
                </c:pt>
                <c:pt idx="154">
                  <c:v>1.012249443191123</c:v>
                </c:pt>
                <c:pt idx="155">
                  <c:v>1.219283605437723</c:v>
                </c:pt>
                <c:pt idx="156">
                  <c:v>0.879545483583635</c:v>
                </c:pt>
                <c:pt idx="157">
                  <c:v>3.038954230438381</c:v>
                </c:pt>
                <c:pt idx="158">
                  <c:v>0.819105670965682</c:v>
                </c:pt>
                <c:pt idx="159">
                  <c:v>1.585074121973802</c:v>
                </c:pt>
                <c:pt idx="160">
                  <c:v>1.227788711113331</c:v>
                </c:pt>
                <c:pt idx="161">
                  <c:v>-1.885364866988803</c:v>
                </c:pt>
                <c:pt idx="162">
                  <c:v>-1.415596156088485</c:v>
                </c:pt>
                <c:pt idx="163">
                  <c:v>1.837262832886038</c:v>
                </c:pt>
                <c:pt idx="164">
                  <c:v>1.13221197217799</c:v>
                </c:pt>
                <c:pt idx="165">
                  <c:v>1.318979138593974</c:v>
                </c:pt>
                <c:pt idx="166">
                  <c:v>1.457242441380378</c:v>
                </c:pt>
                <c:pt idx="167">
                  <c:v>-1.327796819205401</c:v>
                </c:pt>
                <c:pt idx="168">
                  <c:v>1.131611066733867</c:v>
                </c:pt>
                <c:pt idx="169">
                  <c:v>1.140942839225761</c:v>
                </c:pt>
                <c:pt idx="170">
                  <c:v>-0.688395696838197</c:v>
                </c:pt>
                <c:pt idx="171">
                  <c:v>0.220133924237112</c:v>
                </c:pt>
                <c:pt idx="172">
                  <c:v>0.958073788135025</c:v>
                </c:pt>
                <c:pt idx="173">
                  <c:v>1.122114737162592</c:v>
                </c:pt>
                <c:pt idx="174">
                  <c:v>1.189419427752784</c:v>
                </c:pt>
                <c:pt idx="175">
                  <c:v>-1.298537814207888</c:v>
                </c:pt>
                <c:pt idx="176">
                  <c:v>0.672955129052409</c:v>
                </c:pt>
                <c:pt idx="177">
                  <c:v>0.931694886301811</c:v>
                </c:pt>
                <c:pt idx="178">
                  <c:v>1.369534291313986</c:v>
                </c:pt>
                <c:pt idx="179">
                  <c:v>1.468337664720693</c:v>
                </c:pt>
                <c:pt idx="180">
                  <c:v>1.382608261878542</c:v>
                </c:pt>
                <c:pt idx="181">
                  <c:v>1.137450691416638</c:v>
                </c:pt>
                <c:pt idx="182">
                  <c:v>1.299354340433183</c:v>
                </c:pt>
                <c:pt idx="183">
                  <c:v>0.972392678153511</c:v>
                </c:pt>
                <c:pt idx="184">
                  <c:v>1.700913259129797</c:v>
                </c:pt>
                <c:pt idx="185">
                  <c:v>0.994499798510208</c:v>
                </c:pt>
                <c:pt idx="186">
                  <c:v>1.030178633858791</c:v>
                </c:pt>
                <c:pt idx="187">
                  <c:v>1.223076115773604</c:v>
                </c:pt>
                <c:pt idx="188">
                  <c:v>0.742733992359425</c:v>
                </c:pt>
                <c:pt idx="189">
                  <c:v>0.857671413777077</c:v>
                </c:pt>
                <c:pt idx="190">
                  <c:v>0.918907202655809</c:v>
                </c:pt>
                <c:pt idx="191">
                  <c:v>0.988118643709285</c:v>
                </c:pt>
                <c:pt idx="192">
                  <c:v>0.879635949348542</c:v>
                </c:pt>
                <c:pt idx="193">
                  <c:v>0.989237393192543</c:v>
                </c:pt>
                <c:pt idx="194">
                  <c:v>-0.621273858042311</c:v>
                </c:pt>
                <c:pt idx="195">
                  <c:v>1.33884073765396</c:v>
                </c:pt>
                <c:pt idx="196">
                  <c:v>0.246827436353314</c:v>
                </c:pt>
                <c:pt idx="197">
                  <c:v>-1.148179317825612</c:v>
                </c:pt>
                <c:pt idx="198">
                  <c:v>0.695554670940681</c:v>
                </c:pt>
                <c:pt idx="199">
                  <c:v>1.335921856529212</c:v>
                </c:pt>
                <c:pt idx="200">
                  <c:v>1.181004000490138</c:v>
                </c:pt>
                <c:pt idx="201">
                  <c:v>0.701782534086753</c:v>
                </c:pt>
                <c:pt idx="202">
                  <c:v>1.239281815659432</c:v>
                </c:pt>
                <c:pt idx="203">
                  <c:v>0.910048672552252</c:v>
                </c:pt>
                <c:pt idx="204">
                  <c:v>1.312713335750508</c:v>
                </c:pt>
                <c:pt idx="205">
                  <c:v>0.840680359827318</c:v>
                </c:pt>
                <c:pt idx="206">
                  <c:v>1.402444920444576</c:v>
                </c:pt>
                <c:pt idx="207">
                  <c:v>0.550090739347923</c:v>
                </c:pt>
                <c:pt idx="208">
                  <c:v>0.81681776494301</c:v>
                </c:pt>
                <c:pt idx="209">
                  <c:v>1.269459571522243</c:v>
                </c:pt>
                <c:pt idx="210">
                  <c:v>0.944258477058905</c:v>
                </c:pt>
                <c:pt idx="211">
                  <c:v>1.05862109311285</c:v>
                </c:pt>
                <c:pt idx="212">
                  <c:v>2.890558937348556</c:v>
                </c:pt>
                <c:pt idx="213">
                  <c:v>1.17320106965743</c:v>
                </c:pt>
                <c:pt idx="214">
                  <c:v>1.15810100886715</c:v>
                </c:pt>
                <c:pt idx="215">
                  <c:v>0.955817812451281</c:v>
                </c:pt>
                <c:pt idx="216">
                  <c:v>1.317946778795014</c:v>
                </c:pt>
                <c:pt idx="217">
                  <c:v>0.99413994164124</c:v>
                </c:pt>
                <c:pt idx="218">
                  <c:v>1.0376451112935</c:v>
                </c:pt>
                <c:pt idx="219">
                  <c:v>-0.361643285187546</c:v>
                </c:pt>
                <c:pt idx="220">
                  <c:v>1.481917026187603</c:v>
                </c:pt>
                <c:pt idx="221">
                  <c:v>1.741414268062456</c:v>
                </c:pt>
                <c:pt idx="222">
                  <c:v>0.637785698746451</c:v>
                </c:pt>
                <c:pt idx="223">
                  <c:v>1.421633300031243</c:v>
                </c:pt>
                <c:pt idx="224">
                  <c:v>-0.285455165085773</c:v>
                </c:pt>
                <c:pt idx="225">
                  <c:v>0.939258362436998</c:v>
                </c:pt>
                <c:pt idx="226">
                  <c:v>0.97499944912805</c:v>
                </c:pt>
                <c:pt idx="227">
                  <c:v>1.290725958860179</c:v>
                </c:pt>
                <c:pt idx="228">
                  <c:v>0.965237165781565</c:v>
                </c:pt>
                <c:pt idx="229">
                  <c:v>1.05252717421706</c:v>
                </c:pt>
                <c:pt idx="230">
                  <c:v>0.70481031247322</c:v>
                </c:pt>
                <c:pt idx="231">
                  <c:v>0.853268694827437</c:v>
                </c:pt>
                <c:pt idx="232">
                  <c:v>1.765456898612793</c:v>
                </c:pt>
                <c:pt idx="233">
                  <c:v>0.929529925037614</c:v>
                </c:pt>
                <c:pt idx="234">
                  <c:v>1.157655649062127</c:v>
                </c:pt>
                <c:pt idx="235">
                  <c:v>1.233778607257223</c:v>
                </c:pt>
                <c:pt idx="236">
                  <c:v>1.271849533495117</c:v>
                </c:pt>
                <c:pt idx="237">
                  <c:v>0.932951486483273</c:v>
                </c:pt>
                <c:pt idx="238">
                  <c:v>1.043904313757373</c:v>
                </c:pt>
                <c:pt idx="239">
                  <c:v>1.363714274535076</c:v>
                </c:pt>
                <c:pt idx="240">
                  <c:v>1.243864110500199</c:v>
                </c:pt>
                <c:pt idx="241">
                  <c:v>0.911153037867407</c:v>
                </c:pt>
                <c:pt idx="242">
                  <c:v>1.063930422755943</c:v>
                </c:pt>
                <c:pt idx="243">
                  <c:v>2.420489297475229</c:v>
                </c:pt>
                <c:pt idx="244">
                  <c:v>0.857727181897865</c:v>
                </c:pt>
                <c:pt idx="245">
                  <c:v>1.079359300709969</c:v>
                </c:pt>
                <c:pt idx="246">
                  <c:v>0.974099904243316</c:v>
                </c:pt>
                <c:pt idx="247">
                  <c:v>1.332724923695082</c:v>
                </c:pt>
                <c:pt idx="248">
                  <c:v>0.37564985272774</c:v>
                </c:pt>
                <c:pt idx="249">
                  <c:v>1.023117044410235</c:v>
                </c:pt>
                <c:pt idx="250">
                  <c:v>1.332405110993303</c:v>
                </c:pt>
                <c:pt idx="251">
                  <c:v>1.178750702406316</c:v>
                </c:pt>
                <c:pt idx="252">
                  <c:v>0.558398492565261</c:v>
                </c:pt>
                <c:pt idx="253">
                  <c:v>1.014804304232143</c:v>
                </c:pt>
                <c:pt idx="254">
                  <c:v>0.705739266707401</c:v>
                </c:pt>
                <c:pt idx="255">
                  <c:v>-1.030170887297372</c:v>
                </c:pt>
                <c:pt idx="256">
                  <c:v>2.254987674220282</c:v>
                </c:pt>
                <c:pt idx="257">
                  <c:v>0.866396724168977</c:v>
                </c:pt>
                <c:pt idx="258">
                  <c:v>1.410987558858545</c:v>
                </c:pt>
                <c:pt idx="259">
                  <c:v>1.117129341552533</c:v>
                </c:pt>
                <c:pt idx="260">
                  <c:v>1.2057808765797</c:v>
                </c:pt>
                <c:pt idx="261">
                  <c:v>1.061551681200143</c:v>
                </c:pt>
                <c:pt idx="262">
                  <c:v>1.066831718461225</c:v>
                </c:pt>
                <c:pt idx="263">
                  <c:v>1.63548728105579</c:v>
                </c:pt>
                <c:pt idx="264">
                  <c:v>1.185316739943144</c:v>
                </c:pt>
                <c:pt idx="265">
                  <c:v>1.388479396445455</c:v>
                </c:pt>
                <c:pt idx="266">
                  <c:v>1.060662916790035</c:v>
                </c:pt>
                <c:pt idx="267">
                  <c:v>1.235020625847357</c:v>
                </c:pt>
                <c:pt idx="268">
                  <c:v>1.246478613728</c:v>
                </c:pt>
                <c:pt idx="269">
                  <c:v>1.203293070210189</c:v>
                </c:pt>
                <c:pt idx="270">
                  <c:v>1.036406320699495</c:v>
                </c:pt>
                <c:pt idx="271">
                  <c:v>1.078068709792367</c:v>
                </c:pt>
                <c:pt idx="272">
                  <c:v>1.090736584542417</c:v>
                </c:pt>
                <c:pt idx="273">
                  <c:v>0.747792520217189</c:v>
                </c:pt>
                <c:pt idx="274">
                  <c:v>1.053234979336607</c:v>
                </c:pt>
                <c:pt idx="275">
                  <c:v>1.357493219803638</c:v>
                </c:pt>
                <c:pt idx="276">
                  <c:v>0.84925673265415</c:v>
                </c:pt>
                <c:pt idx="277">
                  <c:v>1.924453894486587</c:v>
                </c:pt>
                <c:pt idx="278">
                  <c:v>1.020314827441374</c:v>
                </c:pt>
                <c:pt idx="279">
                  <c:v>0.686803810781511</c:v>
                </c:pt>
                <c:pt idx="280">
                  <c:v>1.178399059432294</c:v>
                </c:pt>
                <c:pt idx="281">
                  <c:v>1.146862745275384</c:v>
                </c:pt>
                <c:pt idx="282">
                  <c:v>1.2251440353933</c:v>
                </c:pt>
                <c:pt idx="283">
                  <c:v>1.223623665646574</c:v>
                </c:pt>
                <c:pt idx="284">
                  <c:v>1.277534278509961</c:v>
                </c:pt>
                <c:pt idx="285">
                  <c:v>1.175242965344888</c:v>
                </c:pt>
                <c:pt idx="286">
                  <c:v>1.410330659587563</c:v>
                </c:pt>
                <c:pt idx="287">
                  <c:v>1.168554148608691</c:v>
                </c:pt>
                <c:pt idx="288">
                  <c:v>0.328988973205931</c:v>
                </c:pt>
                <c:pt idx="289">
                  <c:v>1.174050491693584</c:v>
                </c:pt>
                <c:pt idx="290">
                  <c:v>0.289191374955861</c:v>
                </c:pt>
                <c:pt idx="291">
                  <c:v>0.856023197253347</c:v>
                </c:pt>
                <c:pt idx="292">
                  <c:v>0.791489523723966</c:v>
                </c:pt>
                <c:pt idx="293">
                  <c:v>1.012980920044381</c:v>
                </c:pt>
                <c:pt idx="294">
                  <c:v>1.667842884698687</c:v>
                </c:pt>
                <c:pt idx="295">
                  <c:v>1.193510045966644</c:v>
                </c:pt>
                <c:pt idx="296">
                  <c:v>0.913650077840752</c:v>
                </c:pt>
                <c:pt idx="297">
                  <c:v>0.694074473353034</c:v>
                </c:pt>
                <c:pt idx="298">
                  <c:v>0.944738907165496</c:v>
                </c:pt>
                <c:pt idx="299">
                  <c:v>0.927857959034692</c:v>
                </c:pt>
                <c:pt idx="300">
                  <c:v>1.079261567937499</c:v>
                </c:pt>
                <c:pt idx="301">
                  <c:v>1.139903291796726</c:v>
                </c:pt>
                <c:pt idx="302">
                  <c:v>1.151642639414227</c:v>
                </c:pt>
                <c:pt idx="303">
                  <c:v>0.987411608512764</c:v>
                </c:pt>
                <c:pt idx="304">
                  <c:v>1.655254096613544</c:v>
                </c:pt>
                <c:pt idx="305">
                  <c:v>0.862888515969822</c:v>
                </c:pt>
                <c:pt idx="306">
                  <c:v>1.096964430535827</c:v>
                </c:pt>
                <c:pt idx="307">
                  <c:v>1.051629879966141</c:v>
                </c:pt>
                <c:pt idx="308">
                  <c:v>-0.820263441449685</c:v>
                </c:pt>
                <c:pt idx="309">
                  <c:v>0.840750654685899</c:v>
                </c:pt>
                <c:pt idx="310">
                  <c:v>1.300352799029515</c:v>
                </c:pt>
                <c:pt idx="311">
                  <c:v>1.642948762203656</c:v>
                </c:pt>
                <c:pt idx="312">
                  <c:v>0.80202096753256</c:v>
                </c:pt>
                <c:pt idx="313">
                  <c:v>0.889274219918208</c:v>
                </c:pt>
                <c:pt idx="314">
                  <c:v>1.221540590095866</c:v>
                </c:pt>
                <c:pt idx="315">
                  <c:v>1.490135346268674</c:v>
                </c:pt>
                <c:pt idx="316">
                  <c:v>1.455294603534507</c:v>
                </c:pt>
                <c:pt idx="317">
                  <c:v>1.356627271259698</c:v>
                </c:pt>
                <c:pt idx="318">
                  <c:v>-0.459135861631413</c:v>
                </c:pt>
                <c:pt idx="319">
                  <c:v>0.934676863180231</c:v>
                </c:pt>
                <c:pt idx="320">
                  <c:v>1.163613620399402</c:v>
                </c:pt>
                <c:pt idx="321">
                  <c:v>0.812784235287125</c:v>
                </c:pt>
                <c:pt idx="322">
                  <c:v>1.12530472060025</c:v>
                </c:pt>
                <c:pt idx="323">
                  <c:v>1.308996457791058</c:v>
                </c:pt>
                <c:pt idx="324">
                  <c:v>0.991035342859264</c:v>
                </c:pt>
                <c:pt idx="325">
                  <c:v>1.067893190573679</c:v>
                </c:pt>
                <c:pt idx="326">
                  <c:v>0.465259622023894</c:v>
                </c:pt>
                <c:pt idx="327">
                  <c:v>-1.003754454962416</c:v>
                </c:pt>
                <c:pt idx="328">
                  <c:v>1.1463097312326</c:v>
                </c:pt>
                <c:pt idx="329">
                  <c:v>0.668437240718962</c:v>
                </c:pt>
                <c:pt idx="330">
                  <c:v>0.771096839921169</c:v>
                </c:pt>
                <c:pt idx="331">
                  <c:v>1.172891532211828</c:v>
                </c:pt>
                <c:pt idx="332">
                  <c:v>1.190427092888181</c:v>
                </c:pt>
                <c:pt idx="333">
                  <c:v>1.019412759781544</c:v>
                </c:pt>
                <c:pt idx="334">
                  <c:v>0.899064876738764</c:v>
                </c:pt>
                <c:pt idx="335">
                  <c:v>1.759035237043571</c:v>
                </c:pt>
                <c:pt idx="336">
                  <c:v>0.941160255364228</c:v>
                </c:pt>
                <c:pt idx="337">
                  <c:v>1.063383842362985</c:v>
                </c:pt>
                <c:pt idx="338">
                  <c:v>1.127793544673513</c:v>
                </c:pt>
                <c:pt idx="339">
                  <c:v>0.89206563087869</c:v>
                </c:pt>
                <c:pt idx="340">
                  <c:v>-0.833483400688434</c:v>
                </c:pt>
                <c:pt idx="341">
                  <c:v>1.032734865617324</c:v>
                </c:pt>
                <c:pt idx="342">
                  <c:v>1.237800023488711</c:v>
                </c:pt>
                <c:pt idx="343">
                  <c:v>0.818929099834096</c:v>
                </c:pt>
                <c:pt idx="344">
                  <c:v>0.752427702983551</c:v>
                </c:pt>
                <c:pt idx="345">
                  <c:v>1.027714068681478</c:v>
                </c:pt>
                <c:pt idx="346">
                  <c:v>0.98496114109104</c:v>
                </c:pt>
                <c:pt idx="347">
                  <c:v>0.703169357365775</c:v>
                </c:pt>
                <c:pt idx="348">
                  <c:v>1.564036036044161</c:v>
                </c:pt>
                <c:pt idx="349">
                  <c:v>0.526415976541245</c:v>
                </c:pt>
                <c:pt idx="350">
                  <c:v>1.010826988246567</c:v>
                </c:pt>
                <c:pt idx="351">
                  <c:v>1.003725199273371</c:v>
                </c:pt>
                <c:pt idx="352">
                  <c:v>0.685950826025675</c:v>
                </c:pt>
                <c:pt idx="353">
                  <c:v>0.77923761526342</c:v>
                </c:pt>
                <c:pt idx="354">
                  <c:v>0.895239727948826</c:v>
                </c:pt>
                <c:pt idx="355">
                  <c:v>1.188008793832562</c:v>
                </c:pt>
                <c:pt idx="356">
                  <c:v>1.066636837425051</c:v>
                </c:pt>
                <c:pt idx="357">
                  <c:v>1.109935075130108</c:v>
                </c:pt>
                <c:pt idx="358">
                  <c:v>0.63200399095211</c:v>
                </c:pt>
                <c:pt idx="359">
                  <c:v>0.52992395495264</c:v>
                </c:pt>
                <c:pt idx="360">
                  <c:v>0.490180806989649</c:v>
                </c:pt>
                <c:pt idx="361">
                  <c:v>0.929717924393677</c:v>
                </c:pt>
                <c:pt idx="362">
                  <c:v>1.629122249011304</c:v>
                </c:pt>
                <c:pt idx="363">
                  <c:v>0.993564381416478</c:v>
                </c:pt>
                <c:pt idx="364">
                  <c:v>0.81658220151176</c:v>
                </c:pt>
                <c:pt idx="365">
                  <c:v>0.593889235011269</c:v>
                </c:pt>
                <c:pt idx="366">
                  <c:v>-0.963249545163206</c:v>
                </c:pt>
                <c:pt idx="367">
                  <c:v>1.473126997455864</c:v>
                </c:pt>
                <c:pt idx="368">
                  <c:v>0.844002850233459</c:v>
                </c:pt>
                <c:pt idx="369">
                  <c:v>1.115767423164135</c:v>
                </c:pt>
                <c:pt idx="370">
                  <c:v>1.27667288159752</c:v>
                </c:pt>
                <c:pt idx="371">
                  <c:v>1.169150234634894</c:v>
                </c:pt>
                <c:pt idx="372">
                  <c:v>0.892314458172893</c:v>
                </c:pt>
                <c:pt idx="373">
                  <c:v>1.138855235965107</c:v>
                </c:pt>
                <c:pt idx="374">
                  <c:v>2.025035330033753</c:v>
                </c:pt>
                <c:pt idx="375">
                  <c:v>0.688303666751178</c:v>
                </c:pt>
                <c:pt idx="376">
                  <c:v>0.2218574318691</c:v>
                </c:pt>
                <c:pt idx="377">
                  <c:v>0.794669700050644</c:v>
                </c:pt>
                <c:pt idx="378">
                  <c:v>2.361070544469527</c:v>
                </c:pt>
                <c:pt idx="379">
                  <c:v>1.093830465702344</c:v>
                </c:pt>
                <c:pt idx="380">
                  <c:v>0.845050976107343</c:v>
                </c:pt>
                <c:pt idx="381">
                  <c:v>1.856831064374034</c:v>
                </c:pt>
                <c:pt idx="382">
                  <c:v>-0.364022414842244</c:v>
                </c:pt>
                <c:pt idx="383">
                  <c:v>1.09901376935417</c:v>
                </c:pt>
                <c:pt idx="384">
                  <c:v>0.933418615446007</c:v>
                </c:pt>
                <c:pt idx="385">
                  <c:v>0.922841036051489</c:v>
                </c:pt>
                <c:pt idx="386">
                  <c:v>0.794647247552875</c:v>
                </c:pt>
                <c:pt idx="387">
                  <c:v>1.112677810243476</c:v>
                </c:pt>
                <c:pt idx="388">
                  <c:v>0.958218931591745</c:v>
                </c:pt>
                <c:pt idx="389">
                  <c:v>0.730542540432963</c:v>
                </c:pt>
                <c:pt idx="390">
                  <c:v>2.355246296853152</c:v>
                </c:pt>
                <c:pt idx="391">
                  <c:v>1.503264382933319</c:v>
                </c:pt>
                <c:pt idx="392">
                  <c:v>1.020563242684412</c:v>
                </c:pt>
                <c:pt idx="393">
                  <c:v>-1.310940917906963</c:v>
                </c:pt>
                <c:pt idx="394">
                  <c:v>0.801467992979166</c:v>
                </c:pt>
                <c:pt idx="395">
                  <c:v>1.11183787930406</c:v>
                </c:pt>
                <c:pt idx="396">
                  <c:v>0.835369387707104</c:v>
                </c:pt>
                <c:pt idx="397">
                  <c:v>0.302319461920114</c:v>
                </c:pt>
                <c:pt idx="398">
                  <c:v>0.637306160815654</c:v>
                </c:pt>
                <c:pt idx="399">
                  <c:v>1.137121931507052</c:v>
                </c:pt>
                <c:pt idx="400">
                  <c:v>0.859171022238587</c:v>
                </c:pt>
                <c:pt idx="401">
                  <c:v>1.297591033781775</c:v>
                </c:pt>
                <c:pt idx="402">
                  <c:v>1.095305682688859</c:v>
                </c:pt>
                <c:pt idx="403">
                  <c:v>-0.227404763358417</c:v>
                </c:pt>
                <c:pt idx="404">
                  <c:v>0.982699388489376</c:v>
                </c:pt>
                <c:pt idx="405">
                  <c:v>0.733655927700699</c:v>
                </c:pt>
                <c:pt idx="406">
                  <c:v>0.89546477743949</c:v>
                </c:pt>
                <c:pt idx="407">
                  <c:v>0.885334057088715</c:v>
                </c:pt>
                <c:pt idx="408">
                  <c:v>0.832354890151018</c:v>
                </c:pt>
                <c:pt idx="409">
                  <c:v>0.918772733906757</c:v>
                </c:pt>
                <c:pt idx="410">
                  <c:v>0.911740251348378</c:v>
                </c:pt>
                <c:pt idx="411">
                  <c:v>1.128338266748506</c:v>
                </c:pt>
                <c:pt idx="412">
                  <c:v>0.5198986670531</c:v>
                </c:pt>
                <c:pt idx="413">
                  <c:v>-0.273063787015421</c:v>
                </c:pt>
                <c:pt idx="414">
                  <c:v>1.159584414883625</c:v>
                </c:pt>
                <c:pt idx="415">
                  <c:v>1.439062912512913</c:v>
                </c:pt>
                <c:pt idx="416">
                  <c:v>0.783170947018536</c:v>
                </c:pt>
                <c:pt idx="417">
                  <c:v>0.917735387700975</c:v>
                </c:pt>
                <c:pt idx="418">
                  <c:v>1.286046346160149</c:v>
                </c:pt>
                <c:pt idx="419">
                  <c:v>0.967093964886644</c:v>
                </c:pt>
                <c:pt idx="420">
                  <c:v>1.389268100782223</c:v>
                </c:pt>
                <c:pt idx="421">
                  <c:v>1.007532853677313</c:v>
                </c:pt>
                <c:pt idx="422">
                  <c:v>1.061754557996177</c:v>
                </c:pt>
                <c:pt idx="423">
                  <c:v>1.072599602168663</c:v>
                </c:pt>
                <c:pt idx="424">
                  <c:v>1.133605681038397</c:v>
                </c:pt>
                <c:pt idx="425">
                  <c:v>0.88108110696836</c:v>
                </c:pt>
                <c:pt idx="426">
                  <c:v>0.139980417346357</c:v>
                </c:pt>
                <c:pt idx="427">
                  <c:v>0.975469245801229</c:v>
                </c:pt>
                <c:pt idx="428">
                  <c:v>0.90552771385634</c:v>
                </c:pt>
                <c:pt idx="429">
                  <c:v>0.907976745047512</c:v>
                </c:pt>
                <c:pt idx="430">
                  <c:v>1.791187141873566</c:v>
                </c:pt>
                <c:pt idx="431">
                  <c:v>0.980755524847325</c:v>
                </c:pt>
                <c:pt idx="432">
                  <c:v>1.299564938917308</c:v>
                </c:pt>
                <c:pt idx="433">
                  <c:v>0.967223275867833</c:v>
                </c:pt>
                <c:pt idx="434">
                  <c:v>1.129778815914866</c:v>
                </c:pt>
                <c:pt idx="435">
                  <c:v>1.30035091329578</c:v>
                </c:pt>
                <c:pt idx="436">
                  <c:v>1.04100262912972</c:v>
                </c:pt>
                <c:pt idx="437">
                  <c:v>0.850353369940159</c:v>
                </c:pt>
                <c:pt idx="438">
                  <c:v>1.13249648739132</c:v>
                </c:pt>
                <c:pt idx="439">
                  <c:v>1.11962336653554</c:v>
                </c:pt>
                <c:pt idx="440">
                  <c:v>1.40157744676174</c:v>
                </c:pt>
                <c:pt idx="441">
                  <c:v>1.066589603107172</c:v>
                </c:pt>
                <c:pt idx="442">
                  <c:v>0.956361984649438</c:v>
                </c:pt>
                <c:pt idx="443">
                  <c:v>1.147751816396862</c:v>
                </c:pt>
                <c:pt idx="444">
                  <c:v>1.03147707064127</c:v>
                </c:pt>
                <c:pt idx="445">
                  <c:v>1.118147364600524</c:v>
                </c:pt>
                <c:pt idx="446">
                  <c:v>0.940610388993803</c:v>
                </c:pt>
                <c:pt idx="447">
                  <c:v>0.657736306136999</c:v>
                </c:pt>
                <c:pt idx="448">
                  <c:v>0.84050503610457</c:v>
                </c:pt>
                <c:pt idx="449">
                  <c:v>0.878751930648017</c:v>
                </c:pt>
                <c:pt idx="450">
                  <c:v>1.21041940139003</c:v>
                </c:pt>
                <c:pt idx="451">
                  <c:v>1.008050127409813</c:v>
                </c:pt>
                <c:pt idx="452">
                  <c:v>0.94211490946978</c:v>
                </c:pt>
                <c:pt idx="453">
                  <c:v>0.961416916372924</c:v>
                </c:pt>
                <c:pt idx="454">
                  <c:v>1.247157075069856</c:v>
                </c:pt>
                <c:pt idx="455">
                  <c:v>1.196107246571074</c:v>
                </c:pt>
                <c:pt idx="456">
                  <c:v>0.718788202029754</c:v>
                </c:pt>
                <c:pt idx="457">
                  <c:v>0.953100931674129</c:v>
                </c:pt>
                <c:pt idx="458">
                  <c:v>1.235829310119591</c:v>
                </c:pt>
                <c:pt idx="459">
                  <c:v>1.078959203743086</c:v>
                </c:pt>
                <c:pt idx="460">
                  <c:v>1.117986733972798</c:v>
                </c:pt>
                <c:pt idx="461">
                  <c:v>0.851549005960139</c:v>
                </c:pt>
                <c:pt idx="462">
                  <c:v>1.099306327487341</c:v>
                </c:pt>
                <c:pt idx="463">
                  <c:v>1.851181070893184</c:v>
                </c:pt>
                <c:pt idx="464">
                  <c:v>1.196873143246818</c:v>
                </c:pt>
                <c:pt idx="465">
                  <c:v>1.013237522131476</c:v>
                </c:pt>
                <c:pt idx="466">
                  <c:v>0.950108973231064</c:v>
                </c:pt>
                <c:pt idx="467">
                  <c:v>1.163898654738987</c:v>
                </c:pt>
                <c:pt idx="468">
                  <c:v>0.825225533035832</c:v>
                </c:pt>
                <c:pt idx="469">
                  <c:v>1.114687346410147</c:v>
                </c:pt>
                <c:pt idx="470">
                  <c:v>1.1185428743622</c:v>
                </c:pt>
                <c:pt idx="471">
                  <c:v>0.553540279355805</c:v>
                </c:pt>
                <c:pt idx="472">
                  <c:v>0.9608142192568</c:v>
                </c:pt>
                <c:pt idx="473">
                  <c:v>0.44307466253623</c:v>
                </c:pt>
                <c:pt idx="474">
                  <c:v>-0.741493487333798</c:v>
                </c:pt>
                <c:pt idx="475">
                  <c:v>0.808166101940615</c:v>
                </c:pt>
                <c:pt idx="476">
                  <c:v>0.975187072670356</c:v>
                </c:pt>
                <c:pt idx="477">
                  <c:v>1.19248960322073</c:v>
                </c:pt>
                <c:pt idx="478">
                  <c:v>0.799703451318169</c:v>
                </c:pt>
                <c:pt idx="479">
                  <c:v>0.667587365844317</c:v>
                </c:pt>
                <c:pt idx="480">
                  <c:v>0.914811084796195</c:v>
                </c:pt>
                <c:pt idx="481">
                  <c:v>1.011464102468584</c:v>
                </c:pt>
                <c:pt idx="482">
                  <c:v>0.775942541473896</c:v>
                </c:pt>
                <c:pt idx="483">
                  <c:v>0.898297823383991</c:v>
                </c:pt>
                <c:pt idx="484">
                  <c:v>1.285193527889681</c:v>
                </c:pt>
                <c:pt idx="485">
                  <c:v>1.227384548438841</c:v>
                </c:pt>
                <c:pt idx="486">
                  <c:v>1.84486724164652</c:v>
                </c:pt>
                <c:pt idx="487">
                  <c:v>-1.24569281186319</c:v>
                </c:pt>
                <c:pt idx="488">
                  <c:v>0.573747672779093</c:v>
                </c:pt>
                <c:pt idx="489">
                  <c:v>0.941578698985246</c:v>
                </c:pt>
                <c:pt idx="490">
                  <c:v>1.028358835148836</c:v>
                </c:pt>
                <c:pt idx="491">
                  <c:v>1.018041652266993</c:v>
                </c:pt>
                <c:pt idx="492">
                  <c:v>1.287967994544701</c:v>
                </c:pt>
                <c:pt idx="493">
                  <c:v>1.24627719006287</c:v>
                </c:pt>
                <c:pt idx="494">
                  <c:v>0.952642477315423</c:v>
                </c:pt>
                <c:pt idx="495">
                  <c:v>0.862686183377841</c:v>
                </c:pt>
                <c:pt idx="496">
                  <c:v>1.201792314718241</c:v>
                </c:pt>
                <c:pt idx="497">
                  <c:v>1.544632476194461</c:v>
                </c:pt>
                <c:pt idx="498">
                  <c:v>1.134881516734633</c:v>
                </c:pt>
                <c:pt idx="499">
                  <c:v>1.028487498736766</c:v>
                </c:pt>
                <c:pt idx="500">
                  <c:v>1.073450613463504</c:v>
                </c:pt>
                <c:pt idx="501">
                  <c:v>0.760163243685879</c:v>
                </c:pt>
                <c:pt idx="502">
                  <c:v>1.026280664099541</c:v>
                </c:pt>
                <c:pt idx="503">
                  <c:v>0.967634235716325</c:v>
                </c:pt>
                <c:pt idx="504">
                  <c:v>0.947259427312116</c:v>
                </c:pt>
                <c:pt idx="505">
                  <c:v>0.747999214707722</c:v>
                </c:pt>
                <c:pt idx="506">
                  <c:v>0.923726054151105</c:v>
                </c:pt>
                <c:pt idx="507">
                  <c:v>0.927051479418895</c:v>
                </c:pt>
                <c:pt idx="508">
                  <c:v>1.04602646829237</c:v>
                </c:pt>
                <c:pt idx="509">
                  <c:v>1.209008674316655</c:v>
                </c:pt>
                <c:pt idx="510">
                  <c:v>0.988390277308686</c:v>
                </c:pt>
                <c:pt idx="511">
                  <c:v>0.149744488084079</c:v>
                </c:pt>
                <c:pt idx="512">
                  <c:v>0.848801533537281</c:v>
                </c:pt>
                <c:pt idx="513">
                  <c:v>1.300956949691788</c:v>
                </c:pt>
                <c:pt idx="514">
                  <c:v>0.783506130449591</c:v>
                </c:pt>
                <c:pt idx="515">
                  <c:v>0.763363387650008</c:v>
                </c:pt>
                <c:pt idx="516">
                  <c:v>0.907318574235039</c:v>
                </c:pt>
                <c:pt idx="517">
                  <c:v>1.013130913336884</c:v>
                </c:pt>
                <c:pt idx="518">
                  <c:v>2.143910107975126</c:v>
                </c:pt>
                <c:pt idx="519">
                  <c:v>0.955196714682984</c:v>
                </c:pt>
                <c:pt idx="520">
                  <c:v>1.006432369279747</c:v>
                </c:pt>
                <c:pt idx="521">
                  <c:v>0.426470965854653</c:v>
                </c:pt>
                <c:pt idx="522">
                  <c:v>1.02184300058652</c:v>
                </c:pt>
                <c:pt idx="523">
                  <c:v>1.623546447548376</c:v>
                </c:pt>
                <c:pt idx="524">
                  <c:v>0.905382152600959</c:v>
                </c:pt>
                <c:pt idx="525">
                  <c:v>0.96492959900408</c:v>
                </c:pt>
                <c:pt idx="526">
                  <c:v>1.335672506207607</c:v>
                </c:pt>
                <c:pt idx="527">
                  <c:v>0.943399395424612</c:v>
                </c:pt>
                <c:pt idx="528">
                  <c:v>1.00257210813721</c:v>
                </c:pt>
                <c:pt idx="529">
                  <c:v>0.715185460586891</c:v>
                </c:pt>
                <c:pt idx="530">
                  <c:v>1.078312020640207</c:v>
                </c:pt>
                <c:pt idx="531">
                  <c:v>1.079043367859989</c:v>
                </c:pt>
                <c:pt idx="532">
                  <c:v>1.04446948408825</c:v>
                </c:pt>
                <c:pt idx="533">
                  <c:v>1.057804237789733</c:v>
                </c:pt>
                <c:pt idx="534">
                  <c:v>1.011160892682362</c:v>
                </c:pt>
                <c:pt idx="535">
                  <c:v>0.921333637724295</c:v>
                </c:pt>
                <c:pt idx="536">
                  <c:v>0.799713238918901</c:v>
                </c:pt>
                <c:pt idx="537">
                  <c:v>0.950162601515221</c:v>
                </c:pt>
                <c:pt idx="538">
                  <c:v>1.021073233991111</c:v>
                </c:pt>
                <c:pt idx="539">
                  <c:v>1.169687784214447</c:v>
                </c:pt>
                <c:pt idx="540">
                  <c:v>0.420246635300861</c:v>
                </c:pt>
                <c:pt idx="541">
                  <c:v>0.287281120843366</c:v>
                </c:pt>
                <c:pt idx="542">
                  <c:v>0.962665657150367</c:v>
                </c:pt>
                <c:pt idx="543">
                  <c:v>0.464319574160393</c:v>
                </c:pt>
                <c:pt idx="544">
                  <c:v>1.07849527117519</c:v>
                </c:pt>
                <c:pt idx="545">
                  <c:v>0.937268592856613</c:v>
                </c:pt>
                <c:pt idx="546">
                  <c:v>2.700159775630082</c:v>
                </c:pt>
                <c:pt idx="547">
                  <c:v>0.947144737161978</c:v>
                </c:pt>
                <c:pt idx="548">
                  <c:v>1.012060429588812</c:v>
                </c:pt>
                <c:pt idx="549">
                  <c:v>0.817345665256077</c:v>
                </c:pt>
                <c:pt idx="550">
                  <c:v>0.90567491547752</c:v>
                </c:pt>
                <c:pt idx="551">
                  <c:v>1.034988337442916</c:v>
                </c:pt>
                <c:pt idx="552">
                  <c:v>0.899450362421043</c:v>
                </c:pt>
                <c:pt idx="553">
                  <c:v>0.964037229767962</c:v>
                </c:pt>
                <c:pt idx="554">
                  <c:v>0.978407694851647</c:v>
                </c:pt>
                <c:pt idx="555">
                  <c:v>0.700978841738807</c:v>
                </c:pt>
                <c:pt idx="556">
                  <c:v>0.871943138250553</c:v>
                </c:pt>
                <c:pt idx="557">
                  <c:v>0.977078688602725</c:v>
                </c:pt>
                <c:pt idx="558">
                  <c:v>0.986386393712347</c:v>
                </c:pt>
                <c:pt idx="559">
                  <c:v>1.18810067492623</c:v>
                </c:pt>
                <c:pt idx="560">
                  <c:v>0.904605012022502</c:v>
                </c:pt>
                <c:pt idx="561">
                  <c:v>0.766943044889235</c:v>
                </c:pt>
                <c:pt idx="562">
                  <c:v>1.194391972402643</c:v>
                </c:pt>
                <c:pt idx="563">
                  <c:v>1.170513695842474</c:v>
                </c:pt>
                <c:pt idx="564">
                  <c:v>0.853228004900056</c:v>
                </c:pt>
                <c:pt idx="565">
                  <c:v>0.971274545255659</c:v>
                </c:pt>
                <c:pt idx="566">
                  <c:v>0.964351583913989</c:v>
                </c:pt>
                <c:pt idx="567">
                  <c:v>0.651733554079066</c:v>
                </c:pt>
                <c:pt idx="568">
                  <c:v>0.902596154473435</c:v>
                </c:pt>
                <c:pt idx="569">
                  <c:v>0.962405929507663</c:v>
                </c:pt>
                <c:pt idx="570">
                  <c:v>1.665705101444943</c:v>
                </c:pt>
                <c:pt idx="571">
                  <c:v>1.01399827961593</c:v>
                </c:pt>
                <c:pt idx="572">
                  <c:v>0.85672749165181</c:v>
                </c:pt>
                <c:pt idx="573">
                  <c:v>1.033739570870193</c:v>
                </c:pt>
                <c:pt idx="574">
                  <c:v>1.229715376668741</c:v>
                </c:pt>
                <c:pt idx="575">
                  <c:v>1.603312770858465</c:v>
                </c:pt>
                <c:pt idx="576">
                  <c:v>1.083625602008889</c:v>
                </c:pt>
                <c:pt idx="577">
                  <c:v>1.105078144382382</c:v>
                </c:pt>
                <c:pt idx="578">
                  <c:v>0.726952484111248</c:v>
                </c:pt>
                <c:pt idx="579">
                  <c:v>0.944971253591225</c:v>
                </c:pt>
                <c:pt idx="580">
                  <c:v>0.935583918371134</c:v>
                </c:pt>
                <c:pt idx="581">
                  <c:v>1.065634984175926</c:v>
                </c:pt>
                <c:pt idx="582">
                  <c:v>1.10341997004542</c:v>
                </c:pt>
                <c:pt idx="583">
                  <c:v>0.975760482519915</c:v>
                </c:pt>
                <c:pt idx="584">
                  <c:v>-0.520080783404429</c:v>
                </c:pt>
                <c:pt idx="585">
                  <c:v>0.990347379290063</c:v>
                </c:pt>
                <c:pt idx="586">
                  <c:v>0.915981018934826</c:v>
                </c:pt>
                <c:pt idx="587">
                  <c:v>-0.229211733679015</c:v>
                </c:pt>
                <c:pt idx="588">
                  <c:v>1.022670643212419</c:v>
                </c:pt>
                <c:pt idx="589">
                  <c:v>0.936055090916185</c:v>
                </c:pt>
                <c:pt idx="590">
                  <c:v>0.871375772981052</c:v>
                </c:pt>
                <c:pt idx="591">
                  <c:v>0.939930282038915</c:v>
                </c:pt>
                <c:pt idx="592">
                  <c:v>0.848684864868463</c:v>
                </c:pt>
                <c:pt idx="593">
                  <c:v>0.895745627942182</c:v>
                </c:pt>
                <c:pt idx="594">
                  <c:v>1.248662394899337</c:v>
                </c:pt>
                <c:pt idx="595">
                  <c:v>1.120271244002491</c:v>
                </c:pt>
                <c:pt idx="596">
                  <c:v>0.960104183810228</c:v>
                </c:pt>
                <c:pt idx="597">
                  <c:v>0.891413186372583</c:v>
                </c:pt>
                <c:pt idx="598">
                  <c:v>1.030777296688833</c:v>
                </c:pt>
                <c:pt idx="599">
                  <c:v>0.723797804303405</c:v>
                </c:pt>
                <c:pt idx="600">
                  <c:v>1.244272900743071</c:v>
                </c:pt>
                <c:pt idx="601">
                  <c:v>0.942532553499168</c:v>
                </c:pt>
                <c:pt idx="602">
                  <c:v>-1.772484260026283</c:v>
                </c:pt>
                <c:pt idx="603">
                  <c:v>0.903755615735927</c:v>
                </c:pt>
                <c:pt idx="604">
                  <c:v>0.841999602261302</c:v>
                </c:pt>
                <c:pt idx="605">
                  <c:v>0.131230620127903</c:v>
                </c:pt>
                <c:pt idx="606">
                  <c:v>1.310110705277828</c:v>
                </c:pt>
                <c:pt idx="607">
                  <c:v>1.070868629005824</c:v>
                </c:pt>
                <c:pt idx="608">
                  <c:v>0.918648407629317</c:v>
                </c:pt>
                <c:pt idx="609">
                  <c:v>0.90220656613849</c:v>
                </c:pt>
                <c:pt idx="610">
                  <c:v>0.812852789826529</c:v>
                </c:pt>
                <c:pt idx="611">
                  <c:v>-1.438044230982147</c:v>
                </c:pt>
                <c:pt idx="612">
                  <c:v>0.977896223610816</c:v>
                </c:pt>
                <c:pt idx="613">
                  <c:v>1.058509773816472</c:v>
                </c:pt>
                <c:pt idx="614">
                  <c:v>1.029122665159421</c:v>
                </c:pt>
                <c:pt idx="615">
                  <c:v>0.930502741422826</c:v>
                </c:pt>
                <c:pt idx="616">
                  <c:v>1.047660345875933</c:v>
                </c:pt>
                <c:pt idx="617">
                  <c:v>0.906244028257479</c:v>
                </c:pt>
                <c:pt idx="618">
                  <c:v>0.955300071875491</c:v>
                </c:pt>
                <c:pt idx="619">
                  <c:v>1.061279422363331</c:v>
                </c:pt>
                <c:pt idx="620">
                  <c:v>1.228650288921386</c:v>
                </c:pt>
                <c:pt idx="621">
                  <c:v>1.140956394530421</c:v>
                </c:pt>
                <c:pt idx="622">
                  <c:v>1.06775037780628</c:v>
                </c:pt>
                <c:pt idx="623">
                  <c:v>0.909254488390882</c:v>
                </c:pt>
                <c:pt idx="624">
                  <c:v>1.198927069925196</c:v>
                </c:pt>
                <c:pt idx="625">
                  <c:v>0.78941818274651</c:v>
                </c:pt>
                <c:pt idx="626">
                  <c:v>1.033999971138035</c:v>
                </c:pt>
                <c:pt idx="627">
                  <c:v>1.088369416249631</c:v>
                </c:pt>
                <c:pt idx="628">
                  <c:v>0.947303753227371</c:v>
                </c:pt>
                <c:pt idx="629">
                  <c:v>0.734389401534931</c:v>
                </c:pt>
                <c:pt idx="630">
                  <c:v>0.946024423469761</c:v>
                </c:pt>
                <c:pt idx="631">
                  <c:v>1.084785563635197</c:v>
                </c:pt>
                <c:pt idx="632">
                  <c:v>1.152476090537246</c:v>
                </c:pt>
                <c:pt idx="633">
                  <c:v>1.259006387342332</c:v>
                </c:pt>
                <c:pt idx="634">
                  <c:v>1.06055778832531</c:v>
                </c:pt>
                <c:pt idx="635">
                  <c:v>1.079719645282999</c:v>
                </c:pt>
                <c:pt idx="636">
                  <c:v>1.199558219275627</c:v>
                </c:pt>
                <c:pt idx="637">
                  <c:v>0.990652472033492</c:v>
                </c:pt>
                <c:pt idx="638">
                  <c:v>0.919356567232778</c:v>
                </c:pt>
                <c:pt idx="639">
                  <c:v>0.929150958458676</c:v>
                </c:pt>
                <c:pt idx="640">
                  <c:v>0.796848776302421</c:v>
                </c:pt>
                <c:pt idx="641">
                  <c:v>0.970843017603295</c:v>
                </c:pt>
                <c:pt idx="642">
                  <c:v>1.1782883843491</c:v>
                </c:pt>
                <c:pt idx="643">
                  <c:v>0.912180490271461</c:v>
                </c:pt>
                <c:pt idx="644">
                  <c:v>0.883315410706238</c:v>
                </c:pt>
                <c:pt idx="645">
                  <c:v>1.010259278927593</c:v>
                </c:pt>
                <c:pt idx="646">
                  <c:v>0.992799972391799</c:v>
                </c:pt>
                <c:pt idx="647">
                  <c:v>1.117105719047355</c:v>
                </c:pt>
                <c:pt idx="648">
                  <c:v>0.996720718467806</c:v>
                </c:pt>
                <c:pt idx="649">
                  <c:v>0.873930021620447</c:v>
                </c:pt>
                <c:pt idx="650">
                  <c:v>0.893193316208504</c:v>
                </c:pt>
                <c:pt idx="651">
                  <c:v>1.15109061780706</c:v>
                </c:pt>
                <c:pt idx="652">
                  <c:v>0.750918412890539</c:v>
                </c:pt>
                <c:pt idx="653">
                  <c:v>-0.68075226292447</c:v>
                </c:pt>
                <c:pt idx="654">
                  <c:v>0.951417955801391</c:v>
                </c:pt>
                <c:pt idx="655">
                  <c:v>1.021170916887864</c:v>
                </c:pt>
                <c:pt idx="656">
                  <c:v>1.209756361249392</c:v>
                </c:pt>
                <c:pt idx="657">
                  <c:v>0.816736171918357</c:v>
                </c:pt>
                <c:pt idx="658">
                  <c:v>0.822781980553834</c:v>
                </c:pt>
                <c:pt idx="659">
                  <c:v>0.888454219364334</c:v>
                </c:pt>
                <c:pt idx="660">
                  <c:v>0.884189295623865</c:v>
                </c:pt>
                <c:pt idx="661">
                  <c:v>0.803185847036931</c:v>
                </c:pt>
                <c:pt idx="662">
                  <c:v>0.916578085901403</c:v>
                </c:pt>
                <c:pt idx="663">
                  <c:v>0.533914560747311</c:v>
                </c:pt>
                <c:pt idx="664">
                  <c:v>1.478166879838768</c:v>
                </c:pt>
                <c:pt idx="665">
                  <c:v>-0.909761414637662</c:v>
                </c:pt>
                <c:pt idx="666">
                  <c:v>-0.391240497324153</c:v>
                </c:pt>
                <c:pt idx="667">
                  <c:v>0.857286247395537</c:v>
                </c:pt>
                <c:pt idx="668">
                  <c:v>0.878072418535147</c:v>
                </c:pt>
                <c:pt idx="669">
                  <c:v>1.254508963745261</c:v>
                </c:pt>
                <c:pt idx="670">
                  <c:v>0.979673822085983</c:v>
                </c:pt>
                <c:pt idx="671">
                  <c:v>1.199327774047213</c:v>
                </c:pt>
                <c:pt idx="672">
                  <c:v>0.583860221191469</c:v>
                </c:pt>
                <c:pt idx="673">
                  <c:v>0.95583076458258</c:v>
                </c:pt>
                <c:pt idx="674">
                  <c:v>0.904935061376478</c:v>
                </c:pt>
                <c:pt idx="675">
                  <c:v>1.023308672283599</c:v>
                </c:pt>
                <c:pt idx="676">
                  <c:v>1.251923750546673</c:v>
                </c:pt>
                <c:pt idx="677">
                  <c:v>0.888923076373986</c:v>
                </c:pt>
                <c:pt idx="678">
                  <c:v>0.796212266517919</c:v>
                </c:pt>
                <c:pt idx="679">
                  <c:v>0.767001496139799</c:v>
                </c:pt>
                <c:pt idx="680">
                  <c:v>1.878920677918292</c:v>
                </c:pt>
                <c:pt idx="681">
                  <c:v>0.99173590754282</c:v>
                </c:pt>
                <c:pt idx="682">
                  <c:v>0.97258620782178</c:v>
                </c:pt>
                <c:pt idx="683">
                  <c:v>0.996361083458546</c:v>
                </c:pt>
                <c:pt idx="684">
                  <c:v>0.939603680193734</c:v>
                </c:pt>
                <c:pt idx="685">
                  <c:v>0.85557637022032</c:v>
                </c:pt>
                <c:pt idx="686">
                  <c:v>-0.428113915058244</c:v>
                </c:pt>
                <c:pt idx="687">
                  <c:v>0.948973487404494</c:v>
                </c:pt>
                <c:pt idx="688">
                  <c:v>0.856305247123853</c:v>
                </c:pt>
                <c:pt idx="689">
                  <c:v>1.03031619152732</c:v>
                </c:pt>
                <c:pt idx="690">
                  <c:v>0.972337980509205</c:v>
                </c:pt>
                <c:pt idx="691">
                  <c:v>0.825687335910895</c:v>
                </c:pt>
                <c:pt idx="692">
                  <c:v>0.806019704559688</c:v>
                </c:pt>
                <c:pt idx="693">
                  <c:v>0.878470421555384</c:v>
                </c:pt>
                <c:pt idx="694">
                  <c:v>0.943706665666792</c:v>
                </c:pt>
                <c:pt idx="695">
                  <c:v>0.945469519035985</c:v>
                </c:pt>
                <c:pt idx="696">
                  <c:v>1.240777766583373</c:v>
                </c:pt>
                <c:pt idx="697">
                  <c:v>0.88683667149228</c:v>
                </c:pt>
                <c:pt idx="698">
                  <c:v>0.947822348764954</c:v>
                </c:pt>
                <c:pt idx="699">
                  <c:v>0.613081220403151</c:v>
                </c:pt>
                <c:pt idx="700">
                  <c:v>1.205177201834542</c:v>
                </c:pt>
                <c:pt idx="701">
                  <c:v>0.802397204941831</c:v>
                </c:pt>
                <c:pt idx="702">
                  <c:v>1.003003694921917</c:v>
                </c:pt>
                <c:pt idx="703">
                  <c:v>1.071825353836685</c:v>
                </c:pt>
                <c:pt idx="704">
                  <c:v>1.025266976172292</c:v>
                </c:pt>
                <c:pt idx="705">
                  <c:v>0.963248414379774</c:v>
                </c:pt>
                <c:pt idx="706">
                  <c:v>2.362491348900753</c:v>
                </c:pt>
                <c:pt idx="707">
                  <c:v>0.969093162985747</c:v>
                </c:pt>
                <c:pt idx="708">
                  <c:v>1.039226042459107</c:v>
                </c:pt>
                <c:pt idx="709">
                  <c:v>1.045865684921617</c:v>
                </c:pt>
                <c:pt idx="710">
                  <c:v>1.140418834709184</c:v>
                </c:pt>
                <c:pt idx="711">
                  <c:v>0.303715568237375</c:v>
                </c:pt>
                <c:pt idx="712">
                  <c:v>0.957892110616825</c:v>
                </c:pt>
                <c:pt idx="713">
                  <c:v>0.175202871852125</c:v>
                </c:pt>
                <c:pt idx="714">
                  <c:v>1.4327322568919</c:v>
                </c:pt>
                <c:pt idx="715">
                  <c:v>0.946133749614843</c:v>
                </c:pt>
                <c:pt idx="716">
                  <c:v>0.787862654643315</c:v>
                </c:pt>
                <c:pt idx="717">
                  <c:v>0.662167712867782</c:v>
                </c:pt>
                <c:pt idx="718">
                  <c:v>0.815558668038688</c:v>
                </c:pt>
                <c:pt idx="719">
                  <c:v>0.740999784819778</c:v>
                </c:pt>
                <c:pt idx="720">
                  <c:v>0.874637323613498</c:v>
                </c:pt>
                <c:pt idx="721">
                  <c:v>1.158962379161497</c:v>
                </c:pt>
                <c:pt idx="722">
                  <c:v>0.972013138039217</c:v>
                </c:pt>
                <c:pt idx="723">
                  <c:v>0.879500527545807</c:v>
                </c:pt>
                <c:pt idx="724">
                  <c:v>0.734174949382031</c:v>
                </c:pt>
                <c:pt idx="725">
                  <c:v>0.907658619806213</c:v>
                </c:pt>
                <c:pt idx="726">
                  <c:v>0.619573572279138</c:v>
                </c:pt>
                <c:pt idx="727">
                  <c:v>0.777340930402101</c:v>
                </c:pt>
                <c:pt idx="728">
                  <c:v>0.990925308395617</c:v>
                </c:pt>
                <c:pt idx="729">
                  <c:v>0.87122724766322</c:v>
                </c:pt>
                <c:pt idx="730">
                  <c:v>0.759247096515839</c:v>
                </c:pt>
                <c:pt idx="731">
                  <c:v>0.918367643659024</c:v>
                </c:pt>
                <c:pt idx="732">
                  <c:v>0.770266887053846</c:v>
                </c:pt>
                <c:pt idx="733">
                  <c:v>1.187531868439717</c:v>
                </c:pt>
                <c:pt idx="734">
                  <c:v>1.050086974703621</c:v>
                </c:pt>
                <c:pt idx="735">
                  <c:v>0.874368053447976</c:v>
                </c:pt>
                <c:pt idx="736">
                  <c:v>0.904640199679228</c:v>
                </c:pt>
                <c:pt idx="737">
                  <c:v>1.00132940692785</c:v>
                </c:pt>
                <c:pt idx="738">
                  <c:v>0.988720036568666</c:v>
                </c:pt>
                <c:pt idx="739">
                  <c:v>1.478402432268251</c:v>
                </c:pt>
                <c:pt idx="740">
                  <c:v>0.878372818171744</c:v>
                </c:pt>
                <c:pt idx="741">
                  <c:v>1.084995551696648</c:v>
                </c:pt>
                <c:pt idx="742">
                  <c:v>0.457252523275077</c:v>
                </c:pt>
                <c:pt idx="743">
                  <c:v>0.849481281891451</c:v>
                </c:pt>
                <c:pt idx="744">
                  <c:v>0.920359522138593</c:v>
                </c:pt>
                <c:pt idx="745">
                  <c:v>0.632430121375467</c:v>
                </c:pt>
                <c:pt idx="746">
                  <c:v>0.897883900611056</c:v>
                </c:pt>
                <c:pt idx="747">
                  <c:v>1.374249260085188</c:v>
                </c:pt>
                <c:pt idx="748">
                  <c:v>-0.499008642500398</c:v>
                </c:pt>
                <c:pt idx="749">
                  <c:v>0.381945600135022</c:v>
                </c:pt>
                <c:pt idx="750">
                  <c:v>1.002958205170175</c:v>
                </c:pt>
                <c:pt idx="751">
                  <c:v>0.898753681291958</c:v>
                </c:pt>
                <c:pt idx="752">
                  <c:v>2.157116513973606</c:v>
                </c:pt>
                <c:pt idx="753">
                  <c:v>-1.209147055845492</c:v>
                </c:pt>
                <c:pt idx="754">
                  <c:v>1.058143690047801</c:v>
                </c:pt>
                <c:pt idx="755">
                  <c:v>1.028384495135795</c:v>
                </c:pt>
                <c:pt idx="756">
                  <c:v>0.914191530926035</c:v>
                </c:pt>
                <c:pt idx="757">
                  <c:v>0.816455660532078</c:v>
                </c:pt>
                <c:pt idx="758">
                  <c:v>0.811329879141201</c:v>
                </c:pt>
                <c:pt idx="759">
                  <c:v>1.161424780983895</c:v>
                </c:pt>
                <c:pt idx="760">
                  <c:v>0.895871582036292</c:v>
                </c:pt>
                <c:pt idx="761">
                  <c:v>0.902481931239316</c:v>
                </c:pt>
                <c:pt idx="762">
                  <c:v>1.05512990045575</c:v>
                </c:pt>
                <c:pt idx="763">
                  <c:v>0.960585644468734</c:v>
                </c:pt>
                <c:pt idx="764">
                  <c:v>0.922983211778633</c:v>
                </c:pt>
                <c:pt idx="765">
                  <c:v>-1.607909885111941</c:v>
                </c:pt>
                <c:pt idx="766">
                  <c:v>0.810331867606836</c:v>
                </c:pt>
                <c:pt idx="767">
                  <c:v>1.611939965101104</c:v>
                </c:pt>
                <c:pt idx="768">
                  <c:v>1.154689797123321</c:v>
                </c:pt>
                <c:pt idx="769">
                  <c:v>0.937104455160447</c:v>
                </c:pt>
                <c:pt idx="770">
                  <c:v>0.790912489381905</c:v>
                </c:pt>
                <c:pt idx="771">
                  <c:v>0.774795719809577</c:v>
                </c:pt>
                <c:pt idx="772">
                  <c:v>0.995030322284673</c:v>
                </c:pt>
                <c:pt idx="773">
                  <c:v>1.200824655234841</c:v>
                </c:pt>
                <c:pt idx="774">
                  <c:v>0.922608180840566</c:v>
                </c:pt>
                <c:pt idx="775">
                  <c:v>1.213400103074068</c:v>
                </c:pt>
                <c:pt idx="776">
                  <c:v>0.839634239433731</c:v>
                </c:pt>
                <c:pt idx="777">
                  <c:v>0.917344955013347</c:v>
                </c:pt>
                <c:pt idx="778">
                  <c:v>1.035761292811461</c:v>
                </c:pt>
                <c:pt idx="779">
                  <c:v>1.129175839808171</c:v>
                </c:pt>
                <c:pt idx="780">
                  <c:v>1.059288977736926</c:v>
                </c:pt>
                <c:pt idx="781">
                  <c:v>0.272368056102619</c:v>
                </c:pt>
                <c:pt idx="782">
                  <c:v>1.749610557650067</c:v>
                </c:pt>
                <c:pt idx="783">
                  <c:v>1.047092019944807</c:v>
                </c:pt>
                <c:pt idx="784">
                  <c:v>1.024703809335517</c:v>
                </c:pt>
                <c:pt idx="785">
                  <c:v>0.928157960411851</c:v>
                </c:pt>
                <c:pt idx="786">
                  <c:v>0.984120997018561</c:v>
                </c:pt>
                <c:pt idx="787">
                  <c:v>1.771372034095253</c:v>
                </c:pt>
                <c:pt idx="788">
                  <c:v>1.164932248667552</c:v>
                </c:pt>
                <c:pt idx="789">
                  <c:v>0.807322643647285</c:v>
                </c:pt>
                <c:pt idx="790">
                  <c:v>0.928831667698084</c:v>
                </c:pt>
                <c:pt idx="791">
                  <c:v>0.815764889514794</c:v>
                </c:pt>
                <c:pt idx="792">
                  <c:v>0.954760051472237</c:v>
                </c:pt>
                <c:pt idx="793">
                  <c:v>0.809799544189466</c:v>
                </c:pt>
                <c:pt idx="794">
                  <c:v>0.828169192185105</c:v>
                </c:pt>
                <c:pt idx="795">
                  <c:v>0.890370931451246</c:v>
                </c:pt>
                <c:pt idx="796">
                  <c:v>0.851962003220099</c:v>
                </c:pt>
                <c:pt idx="797">
                  <c:v>0.905369133362717</c:v>
                </c:pt>
                <c:pt idx="798">
                  <c:v>1.084006131545105</c:v>
                </c:pt>
                <c:pt idx="799">
                  <c:v>1.27665087270159</c:v>
                </c:pt>
                <c:pt idx="800">
                  <c:v>0.874492756242761</c:v>
                </c:pt>
                <c:pt idx="801">
                  <c:v>1.123193579713902</c:v>
                </c:pt>
                <c:pt idx="802">
                  <c:v>0.726187096762543</c:v>
                </c:pt>
                <c:pt idx="803">
                  <c:v>0.843241052442617</c:v>
                </c:pt>
                <c:pt idx="804">
                  <c:v>0.812902545369351</c:v>
                </c:pt>
                <c:pt idx="805">
                  <c:v>0.86517341702149</c:v>
                </c:pt>
                <c:pt idx="806">
                  <c:v>0.955607404146892</c:v>
                </c:pt>
                <c:pt idx="807">
                  <c:v>0.746639230060637</c:v>
                </c:pt>
                <c:pt idx="808">
                  <c:v>0.705778890261847</c:v>
                </c:pt>
                <c:pt idx="809">
                  <c:v>0.859091612750501</c:v>
                </c:pt>
                <c:pt idx="810">
                  <c:v>0.985817473504265</c:v>
                </c:pt>
                <c:pt idx="811">
                  <c:v>0.983814432768696</c:v>
                </c:pt>
                <c:pt idx="812">
                  <c:v>1.064364628093089</c:v>
                </c:pt>
                <c:pt idx="813">
                  <c:v>0.974431126613661</c:v>
                </c:pt>
                <c:pt idx="814">
                  <c:v>-0.399193290573963</c:v>
                </c:pt>
                <c:pt idx="815">
                  <c:v>1.138098053686264</c:v>
                </c:pt>
                <c:pt idx="816">
                  <c:v>0.951147782364926</c:v>
                </c:pt>
                <c:pt idx="817">
                  <c:v>0.860574164477067</c:v>
                </c:pt>
                <c:pt idx="818">
                  <c:v>0.910203576454305</c:v>
                </c:pt>
                <c:pt idx="819">
                  <c:v>1.174655176093107</c:v>
                </c:pt>
                <c:pt idx="820">
                  <c:v>0.870962432905003</c:v>
                </c:pt>
                <c:pt idx="821">
                  <c:v>1.059682469065055</c:v>
                </c:pt>
                <c:pt idx="822">
                  <c:v>1.283615116473973</c:v>
                </c:pt>
                <c:pt idx="823">
                  <c:v>1.102411757633565</c:v>
                </c:pt>
                <c:pt idx="824">
                  <c:v>0.984156676465864</c:v>
                </c:pt>
                <c:pt idx="825">
                  <c:v>1.094354728516155</c:v>
                </c:pt>
                <c:pt idx="826">
                  <c:v>1.026416770877815</c:v>
                </c:pt>
                <c:pt idx="827">
                  <c:v>0.945111967857412</c:v>
                </c:pt>
                <c:pt idx="828">
                  <c:v>0.805515313525777</c:v>
                </c:pt>
                <c:pt idx="829">
                  <c:v>2.145860601077716</c:v>
                </c:pt>
                <c:pt idx="830">
                  <c:v>0.787210422017613</c:v>
                </c:pt>
                <c:pt idx="831">
                  <c:v>0.703478370279076</c:v>
                </c:pt>
                <c:pt idx="832">
                  <c:v>0.817366995509578</c:v>
                </c:pt>
                <c:pt idx="833">
                  <c:v>0.354278905522445</c:v>
                </c:pt>
                <c:pt idx="834">
                  <c:v>0.887186432635236</c:v>
                </c:pt>
                <c:pt idx="835">
                  <c:v>0.865122593044017</c:v>
                </c:pt>
                <c:pt idx="836">
                  <c:v>0.92969762918073</c:v>
                </c:pt>
                <c:pt idx="837">
                  <c:v>2.938518881174326</c:v>
                </c:pt>
                <c:pt idx="838">
                  <c:v>0.689346677273165</c:v>
                </c:pt>
                <c:pt idx="839">
                  <c:v>0.894407612574366</c:v>
                </c:pt>
                <c:pt idx="840">
                  <c:v>0.998184735334002</c:v>
                </c:pt>
                <c:pt idx="841">
                  <c:v>1.203874215225849</c:v>
                </c:pt>
                <c:pt idx="842">
                  <c:v>0.736808473496246</c:v>
                </c:pt>
                <c:pt idx="843">
                  <c:v>1.41524800980102</c:v>
                </c:pt>
                <c:pt idx="844">
                  <c:v>0.902014807387668</c:v>
                </c:pt>
                <c:pt idx="845">
                  <c:v>1.16870169189697</c:v>
                </c:pt>
                <c:pt idx="846">
                  <c:v>0.925827151960183</c:v>
                </c:pt>
                <c:pt idx="847">
                  <c:v>0.772108246586256</c:v>
                </c:pt>
                <c:pt idx="848">
                  <c:v>0.296761136018978</c:v>
                </c:pt>
                <c:pt idx="849">
                  <c:v>1.024300369700532</c:v>
                </c:pt>
                <c:pt idx="850">
                  <c:v>0.909185402663192</c:v>
                </c:pt>
                <c:pt idx="851">
                  <c:v>1.060077734848006</c:v>
                </c:pt>
                <c:pt idx="852">
                  <c:v>0.700880106289867</c:v>
                </c:pt>
                <c:pt idx="853">
                  <c:v>1.262830501356151</c:v>
                </c:pt>
                <c:pt idx="854">
                  <c:v>0.82832576895761</c:v>
                </c:pt>
                <c:pt idx="855">
                  <c:v>1.061944036342216</c:v>
                </c:pt>
                <c:pt idx="856">
                  <c:v>0.852341721487462</c:v>
                </c:pt>
                <c:pt idx="857">
                  <c:v>0.872184034491328</c:v>
                </c:pt>
                <c:pt idx="858">
                  <c:v>-0.252376162752292</c:v>
                </c:pt>
                <c:pt idx="859">
                  <c:v>0.871730549249206</c:v>
                </c:pt>
                <c:pt idx="860">
                  <c:v>1.039659953245633</c:v>
                </c:pt>
                <c:pt idx="861">
                  <c:v>0.751235238880667</c:v>
                </c:pt>
                <c:pt idx="862">
                  <c:v>0.923785876862748</c:v>
                </c:pt>
                <c:pt idx="863">
                  <c:v>0.888342394542355</c:v>
                </c:pt>
                <c:pt idx="864">
                  <c:v>0.681430964852844</c:v>
                </c:pt>
                <c:pt idx="865">
                  <c:v>0.975086910917876</c:v>
                </c:pt>
                <c:pt idx="866">
                  <c:v>0.903062076315733</c:v>
                </c:pt>
                <c:pt idx="867">
                  <c:v>0.764045006941359</c:v>
                </c:pt>
                <c:pt idx="868">
                  <c:v>-0.822223496571454</c:v>
                </c:pt>
                <c:pt idx="869">
                  <c:v>0.896098324275342</c:v>
                </c:pt>
                <c:pt idx="870">
                  <c:v>1.258359988088168</c:v>
                </c:pt>
                <c:pt idx="871">
                  <c:v>-2.362278628305602</c:v>
                </c:pt>
                <c:pt idx="872">
                  <c:v>0.998232537823852</c:v>
                </c:pt>
                <c:pt idx="873">
                  <c:v>0.400425419916544</c:v>
                </c:pt>
                <c:pt idx="874">
                  <c:v>1.064068778293201</c:v>
                </c:pt>
                <c:pt idx="875">
                  <c:v>0.989222172989546</c:v>
                </c:pt>
                <c:pt idx="876">
                  <c:v>1.297220127283933</c:v>
                </c:pt>
                <c:pt idx="877">
                  <c:v>0.606323220738697</c:v>
                </c:pt>
                <c:pt idx="878">
                  <c:v>-0.467120616305911</c:v>
                </c:pt>
                <c:pt idx="879">
                  <c:v>0.787469031649939</c:v>
                </c:pt>
                <c:pt idx="880">
                  <c:v>0.959205281754418</c:v>
                </c:pt>
                <c:pt idx="881">
                  <c:v>1.051071923897153</c:v>
                </c:pt>
                <c:pt idx="882">
                  <c:v>-2.011258143586812</c:v>
                </c:pt>
                <c:pt idx="883">
                  <c:v>0.758476486734999</c:v>
                </c:pt>
                <c:pt idx="884">
                  <c:v>0.834287351204628</c:v>
                </c:pt>
                <c:pt idx="885">
                  <c:v>0.920472013076601</c:v>
                </c:pt>
                <c:pt idx="886">
                  <c:v>0.894058230196378</c:v>
                </c:pt>
                <c:pt idx="887">
                  <c:v>0.828139964791148</c:v>
                </c:pt>
                <c:pt idx="888">
                  <c:v>0.771176669692235</c:v>
                </c:pt>
                <c:pt idx="889">
                  <c:v>0.833796253746068</c:v>
                </c:pt>
                <c:pt idx="890">
                  <c:v>0.732588760402725</c:v>
                </c:pt>
                <c:pt idx="891">
                  <c:v>1.230174939249115</c:v>
                </c:pt>
                <c:pt idx="892">
                  <c:v>0.832407095057037</c:v>
                </c:pt>
                <c:pt idx="893">
                  <c:v>0.984083858817624</c:v>
                </c:pt>
                <c:pt idx="894">
                  <c:v>0.956214764965565</c:v>
                </c:pt>
                <c:pt idx="895">
                  <c:v>0.850370725546884</c:v>
                </c:pt>
                <c:pt idx="896">
                  <c:v>-0.80118726058614</c:v>
                </c:pt>
                <c:pt idx="897">
                  <c:v>0.840470611393604</c:v>
                </c:pt>
                <c:pt idx="898">
                  <c:v>1.436908709277796</c:v>
                </c:pt>
                <c:pt idx="899">
                  <c:v>1.010434855621481</c:v>
                </c:pt>
                <c:pt idx="900">
                  <c:v>0.85628460595858</c:v>
                </c:pt>
                <c:pt idx="901">
                  <c:v>0.661587977783429</c:v>
                </c:pt>
                <c:pt idx="902">
                  <c:v>0.810664785056958</c:v>
                </c:pt>
                <c:pt idx="903">
                  <c:v>3.0087542610041</c:v>
                </c:pt>
                <c:pt idx="904">
                  <c:v>1.069389688364414</c:v>
                </c:pt>
                <c:pt idx="905">
                  <c:v>0.758823625262387</c:v>
                </c:pt>
                <c:pt idx="906">
                  <c:v>0.860971682198692</c:v>
                </c:pt>
                <c:pt idx="907">
                  <c:v>1.004217170792917</c:v>
                </c:pt>
                <c:pt idx="908">
                  <c:v>0.869217841357033</c:v>
                </c:pt>
                <c:pt idx="909">
                  <c:v>0.927659544172605</c:v>
                </c:pt>
                <c:pt idx="910">
                  <c:v>0.797062447074179</c:v>
                </c:pt>
                <c:pt idx="911">
                  <c:v>0.756770892449672</c:v>
                </c:pt>
                <c:pt idx="912">
                  <c:v>0.822734386347083</c:v>
                </c:pt>
                <c:pt idx="913">
                  <c:v>0.854780273868543</c:v>
                </c:pt>
                <c:pt idx="914">
                  <c:v>0.669151622705412</c:v>
                </c:pt>
                <c:pt idx="915">
                  <c:v>0.976110840448228</c:v>
                </c:pt>
                <c:pt idx="916">
                  <c:v>0.633691137772395</c:v>
                </c:pt>
                <c:pt idx="917">
                  <c:v>0.889700935605304</c:v>
                </c:pt>
                <c:pt idx="918">
                  <c:v>0.321543721766275</c:v>
                </c:pt>
                <c:pt idx="919">
                  <c:v>1.01325492236094</c:v>
                </c:pt>
                <c:pt idx="920">
                  <c:v>0.863921846555059</c:v>
                </c:pt>
                <c:pt idx="921">
                  <c:v>0.875597972596118</c:v>
                </c:pt>
                <c:pt idx="922">
                  <c:v>0.952482196189383</c:v>
                </c:pt>
                <c:pt idx="923">
                  <c:v>-2.57884638208417</c:v>
                </c:pt>
                <c:pt idx="924">
                  <c:v>0.997756628557295</c:v>
                </c:pt>
                <c:pt idx="925">
                  <c:v>0.787709505396696</c:v>
                </c:pt>
                <c:pt idx="926">
                  <c:v>1.102936854676278</c:v>
                </c:pt>
                <c:pt idx="927">
                  <c:v>0.904902780438185</c:v>
                </c:pt>
                <c:pt idx="928">
                  <c:v>0.595642228572421</c:v>
                </c:pt>
                <c:pt idx="929">
                  <c:v>0.931143716464089</c:v>
                </c:pt>
                <c:pt idx="930">
                  <c:v>0.896585235781475</c:v>
                </c:pt>
                <c:pt idx="931">
                  <c:v>0.931300528871786</c:v>
                </c:pt>
                <c:pt idx="932">
                  <c:v>0.899622525101807</c:v>
                </c:pt>
                <c:pt idx="933">
                  <c:v>0.991185025161984</c:v>
                </c:pt>
                <c:pt idx="934">
                  <c:v>0.943439139674297</c:v>
                </c:pt>
                <c:pt idx="935">
                  <c:v>0.754429203878685</c:v>
                </c:pt>
                <c:pt idx="936">
                  <c:v>-1.50625657097607</c:v>
                </c:pt>
                <c:pt idx="937">
                  <c:v>0.749149992052833</c:v>
                </c:pt>
                <c:pt idx="938">
                  <c:v>0.857312062495969</c:v>
                </c:pt>
                <c:pt idx="939">
                  <c:v>0.811680556130179</c:v>
                </c:pt>
                <c:pt idx="940">
                  <c:v>0.896547864215967</c:v>
                </c:pt>
                <c:pt idx="941">
                  <c:v>0.529751648624619</c:v>
                </c:pt>
                <c:pt idx="942">
                  <c:v>1.043880517409724</c:v>
                </c:pt>
                <c:pt idx="943">
                  <c:v>0.624760454578722</c:v>
                </c:pt>
                <c:pt idx="944">
                  <c:v>0.876983495763322</c:v>
                </c:pt>
                <c:pt idx="945">
                  <c:v>0.906600299761751</c:v>
                </c:pt>
                <c:pt idx="946">
                  <c:v>0.842485507883199</c:v>
                </c:pt>
                <c:pt idx="947">
                  <c:v>0.691220044938894</c:v>
                </c:pt>
                <c:pt idx="948">
                  <c:v>0.799533028721076</c:v>
                </c:pt>
                <c:pt idx="949">
                  <c:v>1.097459567989081</c:v>
                </c:pt>
                <c:pt idx="950">
                  <c:v>0.883136485988015</c:v>
                </c:pt>
                <c:pt idx="951">
                  <c:v>1.010765896605833</c:v>
                </c:pt>
                <c:pt idx="952">
                  <c:v>-0.710244053665036</c:v>
                </c:pt>
                <c:pt idx="953">
                  <c:v>0.95763371891283</c:v>
                </c:pt>
                <c:pt idx="954">
                  <c:v>0.882720851783213</c:v>
                </c:pt>
                <c:pt idx="955">
                  <c:v>0.749773967013379</c:v>
                </c:pt>
                <c:pt idx="956">
                  <c:v>0.874454919477055</c:v>
                </c:pt>
                <c:pt idx="957">
                  <c:v>0.77628757715501</c:v>
                </c:pt>
                <c:pt idx="958">
                  <c:v>0.8205852055333</c:v>
                </c:pt>
                <c:pt idx="959">
                  <c:v>0.944725400771694</c:v>
                </c:pt>
                <c:pt idx="960">
                  <c:v>1.018197969477326</c:v>
                </c:pt>
                <c:pt idx="961">
                  <c:v>-1.564677319468521</c:v>
                </c:pt>
                <c:pt idx="962">
                  <c:v>0.869590777979782</c:v>
                </c:pt>
                <c:pt idx="963">
                  <c:v>0.876384691999104</c:v>
                </c:pt>
                <c:pt idx="964">
                  <c:v>0.675570139428711</c:v>
                </c:pt>
                <c:pt idx="965">
                  <c:v>-1.384447817220986</c:v>
                </c:pt>
                <c:pt idx="966">
                  <c:v>0.775842089672992</c:v>
                </c:pt>
                <c:pt idx="967">
                  <c:v>0.839514158376156</c:v>
                </c:pt>
                <c:pt idx="968">
                  <c:v>1.049383952856874</c:v>
                </c:pt>
                <c:pt idx="969">
                  <c:v>0.869603409955339</c:v>
                </c:pt>
                <c:pt idx="970">
                  <c:v>0.841950019382599</c:v>
                </c:pt>
                <c:pt idx="971">
                  <c:v>0.8863341588636</c:v>
                </c:pt>
                <c:pt idx="972">
                  <c:v>1.061865804137551</c:v>
                </c:pt>
                <c:pt idx="973">
                  <c:v>0.850696498329477</c:v>
                </c:pt>
                <c:pt idx="974">
                  <c:v>0.922371816879706</c:v>
                </c:pt>
                <c:pt idx="975">
                  <c:v>0.833159802218722</c:v>
                </c:pt>
                <c:pt idx="976">
                  <c:v>0.839733681405711</c:v>
                </c:pt>
                <c:pt idx="977">
                  <c:v>0.906238692624892</c:v>
                </c:pt>
                <c:pt idx="978">
                  <c:v>-0.260527070924088</c:v>
                </c:pt>
                <c:pt idx="979">
                  <c:v>0.833987693720971</c:v>
                </c:pt>
                <c:pt idx="980">
                  <c:v>0.94451410672772</c:v>
                </c:pt>
                <c:pt idx="981">
                  <c:v>0.873893570503476</c:v>
                </c:pt>
                <c:pt idx="982">
                  <c:v>0.948551339935694</c:v>
                </c:pt>
                <c:pt idx="983">
                  <c:v>0.958661926170163</c:v>
                </c:pt>
                <c:pt idx="984">
                  <c:v>0.836395265878921</c:v>
                </c:pt>
                <c:pt idx="985">
                  <c:v>0.913956160737536</c:v>
                </c:pt>
                <c:pt idx="986">
                  <c:v>0.880794460101589</c:v>
                </c:pt>
                <c:pt idx="987">
                  <c:v>0.839463997506596</c:v>
                </c:pt>
                <c:pt idx="988">
                  <c:v>0.920555485345144</c:v>
                </c:pt>
                <c:pt idx="989">
                  <c:v>0.97145119974118</c:v>
                </c:pt>
                <c:pt idx="990">
                  <c:v>0.534574978475554</c:v>
                </c:pt>
                <c:pt idx="991">
                  <c:v>0.947042145827</c:v>
                </c:pt>
                <c:pt idx="992">
                  <c:v>1.01472859199011</c:v>
                </c:pt>
                <c:pt idx="993">
                  <c:v>0.429757455400767</c:v>
                </c:pt>
                <c:pt idx="994">
                  <c:v>0.775265213396787</c:v>
                </c:pt>
                <c:pt idx="995">
                  <c:v>0.665461846719446</c:v>
                </c:pt>
                <c:pt idx="996">
                  <c:v>0.87688158028765</c:v>
                </c:pt>
                <c:pt idx="997">
                  <c:v>1.71038318406311</c:v>
                </c:pt>
                <c:pt idx="998">
                  <c:v>0.989654693729577</c:v>
                </c:pt>
                <c:pt idx="999">
                  <c:v>1.274118589840473</c:v>
                </c:pt>
                <c:pt idx="1000">
                  <c:v>0.773232687769318</c:v>
                </c:pt>
                <c:pt idx="1001">
                  <c:v>1.33925759820127</c:v>
                </c:pt>
                <c:pt idx="1002">
                  <c:v>0.886575355505964</c:v>
                </c:pt>
                <c:pt idx="1003">
                  <c:v>0.700518395820688</c:v>
                </c:pt>
                <c:pt idx="1004">
                  <c:v>0.914058753533027</c:v>
                </c:pt>
                <c:pt idx="1005">
                  <c:v>0.869672799321334</c:v>
                </c:pt>
                <c:pt idx="1006">
                  <c:v>0.860716903494125</c:v>
                </c:pt>
                <c:pt idx="1007">
                  <c:v>1.137113581313657</c:v>
                </c:pt>
                <c:pt idx="1008">
                  <c:v>0.745782817871279</c:v>
                </c:pt>
                <c:pt idx="1009">
                  <c:v>0.998032105797586</c:v>
                </c:pt>
                <c:pt idx="1010">
                  <c:v>0.821654049826449</c:v>
                </c:pt>
                <c:pt idx="1011">
                  <c:v>0.801159499912201</c:v>
                </c:pt>
                <c:pt idx="1012">
                  <c:v>0.9946597461548</c:v>
                </c:pt>
                <c:pt idx="1013">
                  <c:v>0.867311319385374</c:v>
                </c:pt>
                <c:pt idx="1014">
                  <c:v>1.013091135503449</c:v>
                </c:pt>
                <c:pt idx="1015">
                  <c:v>0.983851177480802</c:v>
                </c:pt>
                <c:pt idx="1016">
                  <c:v>0.534864779576317</c:v>
                </c:pt>
                <c:pt idx="1017">
                  <c:v>1.119562056793041</c:v>
                </c:pt>
                <c:pt idx="1018">
                  <c:v>1.06950066637577</c:v>
                </c:pt>
                <c:pt idx="1019">
                  <c:v>0.864300880984355</c:v>
                </c:pt>
                <c:pt idx="1020">
                  <c:v>0.87046597716393</c:v>
                </c:pt>
                <c:pt idx="1021">
                  <c:v>1.001458978480484</c:v>
                </c:pt>
                <c:pt idx="1022">
                  <c:v>0.88998879726305</c:v>
                </c:pt>
                <c:pt idx="1023">
                  <c:v>0.846351223181082</c:v>
                </c:pt>
                <c:pt idx="1024">
                  <c:v>0.855212858041733</c:v>
                </c:pt>
                <c:pt idx="1025">
                  <c:v>0.909844338572788</c:v>
                </c:pt>
                <c:pt idx="1026">
                  <c:v>1.750722778240982</c:v>
                </c:pt>
                <c:pt idx="1027">
                  <c:v>0.864762828742882</c:v>
                </c:pt>
                <c:pt idx="1028">
                  <c:v>0.843611663494077</c:v>
                </c:pt>
                <c:pt idx="1029">
                  <c:v>0.971242897983564</c:v>
                </c:pt>
                <c:pt idx="1030">
                  <c:v>0.9576379121411</c:v>
                </c:pt>
                <c:pt idx="1031">
                  <c:v>-0.827619748582229</c:v>
                </c:pt>
                <c:pt idx="1032">
                  <c:v>0.811288984369759</c:v>
                </c:pt>
                <c:pt idx="1033">
                  <c:v>0.992227139403014</c:v>
                </c:pt>
                <c:pt idx="1034">
                  <c:v>0.636763033591132</c:v>
                </c:pt>
                <c:pt idx="1035">
                  <c:v>0.156565235951629</c:v>
                </c:pt>
                <c:pt idx="1036">
                  <c:v>-0.413346396504541</c:v>
                </c:pt>
                <c:pt idx="1037">
                  <c:v>0.942331195006702</c:v>
                </c:pt>
                <c:pt idx="1038">
                  <c:v>-0.4681166272907</c:v>
                </c:pt>
                <c:pt idx="1039">
                  <c:v>0.962036266519625</c:v>
                </c:pt>
                <c:pt idx="1040">
                  <c:v>0.909484127704288</c:v>
                </c:pt>
                <c:pt idx="1041">
                  <c:v>0.587485062587496</c:v>
                </c:pt>
                <c:pt idx="1042">
                  <c:v>1.059954053340704</c:v>
                </c:pt>
                <c:pt idx="1043">
                  <c:v>0.999571572255519</c:v>
                </c:pt>
                <c:pt idx="1044">
                  <c:v>0.810863703039162</c:v>
                </c:pt>
                <c:pt idx="1045">
                  <c:v>0.806551976386895</c:v>
                </c:pt>
                <c:pt idx="1046">
                  <c:v>0.802589342711277</c:v>
                </c:pt>
                <c:pt idx="1047">
                  <c:v>0.189111382259945</c:v>
                </c:pt>
                <c:pt idx="1048">
                  <c:v>0.839228011333651</c:v>
                </c:pt>
                <c:pt idx="1049">
                  <c:v>0.926263299869017</c:v>
                </c:pt>
                <c:pt idx="1050">
                  <c:v>0.775274320314368</c:v>
                </c:pt>
                <c:pt idx="1051">
                  <c:v>0.818404560385818</c:v>
                </c:pt>
                <c:pt idx="1052">
                  <c:v>0.347433414549527</c:v>
                </c:pt>
                <c:pt idx="1053">
                  <c:v>1.113270775567675</c:v>
                </c:pt>
                <c:pt idx="1054">
                  <c:v>0.860195167703561</c:v>
                </c:pt>
                <c:pt idx="1055">
                  <c:v>0.771770378503116</c:v>
                </c:pt>
                <c:pt idx="1056">
                  <c:v>1.342743893177441</c:v>
                </c:pt>
                <c:pt idx="1057">
                  <c:v>0.835431772448219</c:v>
                </c:pt>
                <c:pt idx="1058">
                  <c:v>1.124288847054499</c:v>
                </c:pt>
                <c:pt idx="1059">
                  <c:v>0.841087082683722</c:v>
                </c:pt>
                <c:pt idx="1060">
                  <c:v>0.938537621420112</c:v>
                </c:pt>
                <c:pt idx="1061">
                  <c:v>0.818732726634734</c:v>
                </c:pt>
                <c:pt idx="1062">
                  <c:v>0.785281491423833</c:v>
                </c:pt>
                <c:pt idx="1063">
                  <c:v>1.082143881860612</c:v>
                </c:pt>
                <c:pt idx="1064">
                  <c:v>0.797884361222991</c:v>
                </c:pt>
                <c:pt idx="1065">
                  <c:v>0.805219611783654</c:v>
                </c:pt>
                <c:pt idx="1066">
                  <c:v>0.810173506789455</c:v>
                </c:pt>
                <c:pt idx="1067">
                  <c:v>0.913176527455492</c:v>
                </c:pt>
                <c:pt idx="1068">
                  <c:v>0.852941222474435</c:v>
                </c:pt>
                <c:pt idx="1069">
                  <c:v>0.768892929180674</c:v>
                </c:pt>
                <c:pt idx="1070">
                  <c:v>0.945438657412404</c:v>
                </c:pt>
                <c:pt idx="1071">
                  <c:v>0.931578596437585</c:v>
                </c:pt>
                <c:pt idx="1072">
                  <c:v>0.936839098998854</c:v>
                </c:pt>
                <c:pt idx="1073">
                  <c:v>0.793243745698592</c:v>
                </c:pt>
                <c:pt idx="1074">
                  <c:v>0.879017129719583</c:v>
                </c:pt>
                <c:pt idx="1075">
                  <c:v>1.037099293911229</c:v>
                </c:pt>
                <c:pt idx="1076">
                  <c:v>0.844805645345481</c:v>
                </c:pt>
                <c:pt idx="1077">
                  <c:v>0.8826334962905</c:v>
                </c:pt>
                <c:pt idx="1078">
                  <c:v>1.309868936430282</c:v>
                </c:pt>
                <c:pt idx="1079">
                  <c:v>0.832919888475983</c:v>
                </c:pt>
                <c:pt idx="1080">
                  <c:v>0.999976080436098</c:v>
                </c:pt>
                <c:pt idx="1081">
                  <c:v>0.879377891073532</c:v>
                </c:pt>
                <c:pt idx="1082">
                  <c:v>0.979235556545222</c:v>
                </c:pt>
                <c:pt idx="1083">
                  <c:v>-2.543337874198684</c:v>
                </c:pt>
                <c:pt idx="1084">
                  <c:v>0.84382834592855</c:v>
                </c:pt>
                <c:pt idx="1085">
                  <c:v>1.064034609550285</c:v>
                </c:pt>
                <c:pt idx="1086">
                  <c:v>0.803915320512012</c:v>
                </c:pt>
                <c:pt idx="1087">
                  <c:v>0.751180313543525</c:v>
                </c:pt>
                <c:pt idx="1088">
                  <c:v>0.979315232851796</c:v>
                </c:pt>
                <c:pt idx="1089">
                  <c:v>0.921610272236715</c:v>
                </c:pt>
                <c:pt idx="1090">
                  <c:v>0.96766502931331</c:v>
                </c:pt>
                <c:pt idx="1091">
                  <c:v>0.746763990815664</c:v>
                </c:pt>
                <c:pt idx="1092">
                  <c:v>0.619071682986914</c:v>
                </c:pt>
                <c:pt idx="1093">
                  <c:v>0.758864967255544</c:v>
                </c:pt>
                <c:pt idx="1094">
                  <c:v>0.898036145857051</c:v>
                </c:pt>
                <c:pt idx="1095">
                  <c:v>0.904280043176454</c:v>
                </c:pt>
                <c:pt idx="1096">
                  <c:v>0.452634544003967</c:v>
                </c:pt>
                <c:pt idx="1097">
                  <c:v>0.82803552307262</c:v>
                </c:pt>
                <c:pt idx="1098">
                  <c:v>0.832173871309911</c:v>
                </c:pt>
                <c:pt idx="1099">
                  <c:v>0.991036974278513</c:v>
                </c:pt>
                <c:pt idx="1100">
                  <c:v>1.236625971888694</c:v>
                </c:pt>
                <c:pt idx="1101">
                  <c:v>0.793530229388962</c:v>
                </c:pt>
                <c:pt idx="1102">
                  <c:v>0.28784543277881</c:v>
                </c:pt>
                <c:pt idx="1103">
                  <c:v>0.967815483234001</c:v>
                </c:pt>
                <c:pt idx="1104">
                  <c:v>0.837650621148349</c:v>
                </c:pt>
                <c:pt idx="1105">
                  <c:v>0.835436946797912</c:v>
                </c:pt>
                <c:pt idx="1106">
                  <c:v>0.830645556674349</c:v>
                </c:pt>
                <c:pt idx="1107">
                  <c:v>0.90064105311759</c:v>
                </c:pt>
                <c:pt idx="1108">
                  <c:v>0.945095537505773</c:v>
                </c:pt>
                <c:pt idx="1109">
                  <c:v>0.870690189079633</c:v>
                </c:pt>
                <c:pt idx="1110">
                  <c:v>0.883378749851173</c:v>
                </c:pt>
                <c:pt idx="1111">
                  <c:v>0.783644966446361</c:v>
                </c:pt>
                <c:pt idx="1112">
                  <c:v>1.057136964300413</c:v>
                </c:pt>
                <c:pt idx="1113">
                  <c:v>0.85778532928191</c:v>
                </c:pt>
                <c:pt idx="1114">
                  <c:v>1.303223052095646</c:v>
                </c:pt>
                <c:pt idx="1115">
                  <c:v>0.932037668632679</c:v>
                </c:pt>
                <c:pt idx="1116">
                  <c:v>1.186556139712634</c:v>
                </c:pt>
                <c:pt idx="1117">
                  <c:v>0.713377677675824</c:v>
                </c:pt>
                <c:pt idx="1118">
                  <c:v>0.885496273990936</c:v>
                </c:pt>
                <c:pt idx="1119">
                  <c:v>0.856097936978148</c:v>
                </c:pt>
                <c:pt idx="1120">
                  <c:v>0.672779522279513</c:v>
                </c:pt>
                <c:pt idx="1121">
                  <c:v>0.767743509403171</c:v>
                </c:pt>
                <c:pt idx="1122">
                  <c:v>0.859719985063291</c:v>
                </c:pt>
                <c:pt idx="1123">
                  <c:v>2.168345079638949</c:v>
                </c:pt>
                <c:pt idx="1124">
                  <c:v>0.892823912655703</c:v>
                </c:pt>
                <c:pt idx="1125">
                  <c:v>0.912643680139996</c:v>
                </c:pt>
                <c:pt idx="1126">
                  <c:v>0.170553218173155</c:v>
                </c:pt>
                <c:pt idx="1127">
                  <c:v>0.839395623762118</c:v>
                </c:pt>
                <c:pt idx="1128">
                  <c:v>-0.183844381571193</c:v>
                </c:pt>
                <c:pt idx="1129">
                  <c:v>0.918313410738673</c:v>
                </c:pt>
                <c:pt idx="1130">
                  <c:v>0.811779684596899</c:v>
                </c:pt>
                <c:pt idx="1131">
                  <c:v>0.897829507532186</c:v>
                </c:pt>
                <c:pt idx="1132">
                  <c:v>0.851221344918893</c:v>
                </c:pt>
                <c:pt idx="1133">
                  <c:v>0.656298079785387</c:v>
                </c:pt>
                <c:pt idx="1134">
                  <c:v>0.734774038562379</c:v>
                </c:pt>
                <c:pt idx="1135">
                  <c:v>0.870744528666813</c:v>
                </c:pt>
                <c:pt idx="1136">
                  <c:v>0.876081954988969</c:v>
                </c:pt>
                <c:pt idx="1137">
                  <c:v>0.427120163291013</c:v>
                </c:pt>
                <c:pt idx="1138">
                  <c:v>0.919618470880401</c:v>
                </c:pt>
                <c:pt idx="1139">
                  <c:v>1.069995463644732</c:v>
                </c:pt>
                <c:pt idx="1140">
                  <c:v>0.890236426905104</c:v>
                </c:pt>
                <c:pt idx="1141">
                  <c:v>0.822747112472872</c:v>
                </c:pt>
                <c:pt idx="1142">
                  <c:v>0.94285374809041</c:v>
                </c:pt>
                <c:pt idx="1143">
                  <c:v>0.699684139052244</c:v>
                </c:pt>
                <c:pt idx="1144">
                  <c:v>0.813923930715958</c:v>
                </c:pt>
                <c:pt idx="1145">
                  <c:v>0.760995605409935</c:v>
                </c:pt>
                <c:pt idx="1146">
                  <c:v>-0.559482381707914</c:v>
                </c:pt>
                <c:pt idx="1147">
                  <c:v>0.775679691396371</c:v>
                </c:pt>
                <c:pt idx="1148">
                  <c:v>1.12830188406921</c:v>
                </c:pt>
                <c:pt idx="1149">
                  <c:v>0.859197702107295</c:v>
                </c:pt>
                <c:pt idx="1150">
                  <c:v>1.005300852234141</c:v>
                </c:pt>
                <c:pt idx="1151">
                  <c:v>0.975447187443703</c:v>
                </c:pt>
                <c:pt idx="1152">
                  <c:v>0.884858448261322</c:v>
                </c:pt>
                <c:pt idx="1153">
                  <c:v>0.717889266879986</c:v>
                </c:pt>
                <c:pt idx="1154">
                  <c:v>1.355439859174149</c:v>
                </c:pt>
                <c:pt idx="1155">
                  <c:v>1.225979130599157</c:v>
                </c:pt>
                <c:pt idx="1156">
                  <c:v>0.866450638290385</c:v>
                </c:pt>
                <c:pt idx="1157">
                  <c:v>0.915070142295392</c:v>
                </c:pt>
                <c:pt idx="1158">
                  <c:v>0.971425039097854</c:v>
                </c:pt>
                <c:pt idx="1159">
                  <c:v>0.841648485204014</c:v>
                </c:pt>
                <c:pt idx="1160">
                  <c:v>0.870081241384398</c:v>
                </c:pt>
                <c:pt idx="1161">
                  <c:v>0.788057332467517</c:v>
                </c:pt>
                <c:pt idx="1162">
                  <c:v>0.925405016662348</c:v>
                </c:pt>
                <c:pt idx="1163">
                  <c:v>0.865565539090445</c:v>
                </c:pt>
                <c:pt idx="1164">
                  <c:v>0.857714728609437</c:v>
                </c:pt>
                <c:pt idx="1165">
                  <c:v>0.89777208172966</c:v>
                </c:pt>
                <c:pt idx="1166">
                  <c:v>1.151386021142976</c:v>
                </c:pt>
                <c:pt idx="1167">
                  <c:v>0.782911827885393</c:v>
                </c:pt>
                <c:pt idx="1168">
                  <c:v>0.903820818074539</c:v>
                </c:pt>
                <c:pt idx="1169">
                  <c:v>0.979173004891561</c:v>
                </c:pt>
                <c:pt idx="1170">
                  <c:v>0.457375361234072</c:v>
                </c:pt>
                <c:pt idx="1171">
                  <c:v>-1.253040141598157</c:v>
                </c:pt>
                <c:pt idx="1172">
                  <c:v>0.850777264979749</c:v>
                </c:pt>
                <c:pt idx="1173">
                  <c:v>1.039235750260769</c:v>
                </c:pt>
                <c:pt idx="1174">
                  <c:v>0.905599888084917</c:v>
                </c:pt>
                <c:pt idx="1175">
                  <c:v>0.904138950206887</c:v>
                </c:pt>
                <c:pt idx="1176">
                  <c:v>0.880508591990818</c:v>
                </c:pt>
                <c:pt idx="1177">
                  <c:v>0.93918943509304</c:v>
                </c:pt>
                <c:pt idx="1178">
                  <c:v>1.614099511120752</c:v>
                </c:pt>
                <c:pt idx="1179">
                  <c:v>0.855511792776507</c:v>
                </c:pt>
                <c:pt idx="1180">
                  <c:v>0.801205338009009</c:v>
                </c:pt>
                <c:pt idx="1181">
                  <c:v>1.001166904234033</c:v>
                </c:pt>
                <c:pt idx="1182">
                  <c:v>0.964723494902209</c:v>
                </c:pt>
                <c:pt idx="1183">
                  <c:v>0.256216133625146</c:v>
                </c:pt>
                <c:pt idx="1184">
                  <c:v>1.065756654749515</c:v>
                </c:pt>
                <c:pt idx="1185">
                  <c:v>0.912065215023163</c:v>
                </c:pt>
                <c:pt idx="1186">
                  <c:v>0.547769920463539</c:v>
                </c:pt>
                <c:pt idx="1187">
                  <c:v>0.889909049924888</c:v>
                </c:pt>
                <c:pt idx="1188">
                  <c:v>0.810663312332247</c:v>
                </c:pt>
                <c:pt idx="1189">
                  <c:v>0.740911080383692</c:v>
                </c:pt>
                <c:pt idx="1190">
                  <c:v>0.831989951062474</c:v>
                </c:pt>
                <c:pt idx="1191">
                  <c:v>0.673686797999734</c:v>
                </c:pt>
                <c:pt idx="1192">
                  <c:v>0.905047162448611</c:v>
                </c:pt>
                <c:pt idx="1193">
                  <c:v>0.901239005943421</c:v>
                </c:pt>
                <c:pt idx="1194">
                  <c:v>0.865204056601534</c:v>
                </c:pt>
                <c:pt idx="1195">
                  <c:v>0.837936032984701</c:v>
                </c:pt>
                <c:pt idx="1196">
                  <c:v>0.732845887893356</c:v>
                </c:pt>
                <c:pt idx="1197">
                  <c:v>1.220194721391823</c:v>
                </c:pt>
                <c:pt idx="1198">
                  <c:v>0.787220073038557</c:v>
                </c:pt>
                <c:pt idx="1199">
                  <c:v>0.773762520552039</c:v>
                </c:pt>
                <c:pt idx="1200">
                  <c:v>0.680225730454874</c:v>
                </c:pt>
                <c:pt idx="1201">
                  <c:v>0.878715880971292</c:v>
                </c:pt>
                <c:pt idx="1202">
                  <c:v>-0.719098449699119</c:v>
                </c:pt>
                <c:pt idx="1203">
                  <c:v>0.894968701590465</c:v>
                </c:pt>
                <c:pt idx="1204">
                  <c:v>0.842621459188763</c:v>
                </c:pt>
                <c:pt idx="1205">
                  <c:v>1.50828438001904</c:v>
                </c:pt>
                <c:pt idx="1206">
                  <c:v>0.546239112614323</c:v>
                </c:pt>
                <c:pt idx="1207">
                  <c:v>0.6084612733769</c:v>
                </c:pt>
                <c:pt idx="1208">
                  <c:v>-1.891021778949669</c:v>
                </c:pt>
                <c:pt idx="1209">
                  <c:v>-2.21128820068316</c:v>
                </c:pt>
                <c:pt idx="1210">
                  <c:v>0.78386038561646</c:v>
                </c:pt>
                <c:pt idx="1211">
                  <c:v>0.934216303122564</c:v>
                </c:pt>
                <c:pt idx="1212">
                  <c:v>0.142696386783777</c:v>
                </c:pt>
                <c:pt idx="1213">
                  <c:v>0.19435036311916</c:v>
                </c:pt>
                <c:pt idx="1214">
                  <c:v>0.837738082678848</c:v>
                </c:pt>
                <c:pt idx="1215">
                  <c:v>-0.622622571566769</c:v>
                </c:pt>
                <c:pt idx="1216">
                  <c:v>0.785251961368681</c:v>
                </c:pt>
                <c:pt idx="1217">
                  <c:v>0.895740570957121</c:v>
                </c:pt>
                <c:pt idx="1218">
                  <c:v>0.762050675822373</c:v>
                </c:pt>
                <c:pt idx="1219">
                  <c:v>1.184019085597788</c:v>
                </c:pt>
                <c:pt idx="1220">
                  <c:v>1.09286576390802</c:v>
                </c:pt>
                <c:pt idx="1221">
                  <c:v>1.498865158589817</c:v>
                </c:pt>
                <c:pt idx="1222">
                  <c:v>0.889016946976321</c:v>
                </c:pt>
                <c:pt idx="1223">
                  <c:v>0.942913383398805</c:v>
                </c:pt>
                <c:pt idx="1224">
                  <c:v>0.593154964986459</c:v>
                </c:pt>
                <c:pt idx="1225">
                  <c:v>0.91491165520269</c:v>
                </c:pt>
                <c:pt idx="1226">
                  <c:v>-0.557134233736077</c:v>
                </c:pt>
                <c:pt idx="1227">
                  <c:v>0.735472120866425</c:v>
                </c:pt>
                <c:pt idx="1228">
                  <c:v>0.738522596698159</c:v>
                </c:pt>
                <c:pt idx="1229">
                  <c:v>0.936315808702463</c:v>
                </c:pt>
                <c:pt idx="1230">
                  <c:v>0.220486368101741</c:v>
                </c:pt>
                <c:pt idx="1231">
                  <c:v>-2.388442243945298</c:v>
                </c:pt>
                <c:pt idx="1232">
                  <c:v>0.921424961360133</c:v>
                </c:pt>
                <c:pt idx="1233">
                  <c:v>0.772682991719508</c:v>
                </c:pt>
                <c:pt idx="1234">
                  <c:v>0.94230024806946</c:v>
                </c:pt>
                <c:pt idx="1235">
                  <c:v>0.286242067001494</c:v>
                </c:pt>
                <c:pt idx="1236">
                  <c:v>0.753336453760051</c:v>
                </c:pt>
                <c:pt idx="1237">
                  <c:v>0.878630544612788</c:v>
                </c:pt>
                <c:pt idx="1238">
                  <c:v>0.696356137471088</c:v>
                </c:pt>
                <c:pt idx="1239">
                  <c:v>0.78413592138166</c:v>
                </c:pt>
                <c:pt idx="1240">
                  <c:v>1.10017184265208</c:v>
                </c:pt>
                <c:pt idx="1241">
                  <c:v>0.462036393302289</c:v>
                </c:pt>
                <c:pt idx="1242">
                  <c:v>0.536567745182228</c:v>
                </c:pt>
                <c:pt idx="1243">
                  <c:v>0.957858993264228</c:v>
                </c:pt>
                <c:pt idx="1244">
                  <c:v>0.952772965906636</c:v>
                </c:pt>
                <c:pt idx="1245">
                  <c:v>0.868961361530477</c:v>
                </c:pt>
                <c:pt idx="1246">
                  <c:v>1.106081753495103</c:v>
                </c:pt>
                <c:pt idx="1247">
                  <c:v>0.899204916600316</c:v>
                </c:pt>
                <c:pt idx="1248">
                  <c:v>0.492052353762351</c:v>
                </c:pt>
                <c:pt idx="1249">
                  <c:v>0.885640434254101</c:v>
                </c:pt>
                <c:pt idx="1250">
                  <c:v>0.779780226969922</c:v>
                </c:pt>
                <c:pt idx="1251">
                  <c:v>0.57381311154181</c:v>
                </c:pt>
                <c:pt idx="1252">
                  <c:v>0.805234723974904</c:v>
                </c:pt>
                <c:pt idx="1253">
                  <c:v>0.416812456802642</c:v>
                </c:pt>
                <c:pt idx="1254">
                  <c:v>0.961923696484856</c:v>
                </c:pt>
                <c:pt idx="1255">
                  <c:v>0.856627103075694</c:v>
                </c:pt>
                <c:pt idx="1256">
                  <c:v>0.849456741070612</c:v>
                </c:pt>
                <c:pt idx="1257">
                  <c:v>0.978420971592616</c:v>
                </c:pt>
                <c:pt idx="1258">
                  <c:v>0.810035486569654</c:v>
                </c:pt>
                <c:pt idx="1259">
                  <c:v>0.802285630879546</c:v>
                </c:pt>
                <c:pt idx="1260">
                  <c:v>0.686072945123058</c:v>
                </c:pt>
                <c:pt idx="1261">
                  <c:v>0.737754693398601</c:v>
                </c:pt>
                <c:pt idx="1262">
                  <c:v>0.338000564909782</c:v>
                </c:pt>
                <c:pt idx="1263">
                  <c:v>0.813124300275113</c:v>
                </c:pt>
                <c:pt idx="1264">
                  <c:v>0.91389026265904</c:v>
                </c:pt>
                <c:pt idx="1265">
                  <c:v>1.35991481863363</c:v>
                </c:pt>
                <c:pt idx="1266">
                  <c:v>0.913822358331317</c:v>
                </c:pt>
                <c:pt idx="1267">
                  <c:v>0.915761112716881</c:v>
                </c:pt>
                <c:pt idx="1268">
                  <c:v>0.879405318333661</c:v>
                </c:pt>
                <c:pt idx="1269">
                  <c:v>0.843395047818852</c:v>
                </c:pt>
                <c:pt idx="1270">
                  <c:v>0.948483282769511</c:v>
                </c:pt>
                <c:pt idx="1271">
                  <c:v>0.659846271981693</c:v>
                </c:pt>
                <c:pt idx="1272">
                  <c:v>1.07519548163869</c:v>
                </c:pt>
                <c:pt idx="1273">
                  <c:v>0.903532296917303</c:v>
                </c:pt>
                <c:pt idx="1274">
                  <c:v>0.800933237536731</c:v>
                </c:pt>
                <c:pt idx="1275">
                  <c:v>0.779233379509985</c:v>
                </c:pt>
                <c:pt idx="1276">
                  <c:v>0.948470050448841</c:v>
                </c:pt>
                <c:pt idx="1277">
                  <c:v>0.875447826135907</c:v>
                </c:pt>
                <c:pt idx="1278">
                  <c:v>0.916052811245101</c:v>
                </c:pt>
                <c:pt idx="1279">
                  <c:v>0.846192034709066</c:v>
                </c:pt>
                <c:pt idx="1280">
                  <c:v>0.863177040470795</c:v>
                </c:pt>
                <c:pt idx="1281">
                  <c:v>5.602024742508187</c:v>
                </c:pt>
                <c:pt idx="1282">
                  <c:v>0.804820500352666</c:v>
                </c:pt>
                <c:pt idx="1283">
                  <c:v>0.801836097552809</c:v>
                </c:pt>
                <c:pt idx="1284">
                  <c:v>0.888934224381551</c:v>
                </c:pt>
                <c:pt idx="1285">
                  <c:v>0.799280501888564</c:v>
                </c:pt>
                <c:pt idx="1286">
                  <c:v>0.841547635860752</c:v>
                </c:pt>
                <c:pt idx="1287">
                  <c:v>0.823123733419171</c:v>
                </c:pt>
                <c:pt idx="1288">
                  <c:v>0.724611083285948</c:v>
                </c:pt>
                <c:pt idx="1289">
                  <c:v>0.793006623331271</c:v>
                </c:pt>
                <c:pt idx="1290">
                  <c:v>0.988173271223357</c:v>
                </c:pt>
                <c:pt idx="1291">
                  <c:v>2.149301753321867</c:v>
                </c:pt>
                <c:pt idx="1292">
                  <c:v>0.934129835528173</c:v>
                </c:pt>
                <c:pt idx="1293">
                  <c:v>0.910393479525198</c:v>
                </c:pt>
                <c:pt idx="1294">
                  <c:v>1.048481719905347</c:v>
                </c:pt>
                <c:pt idx="1295">
                  <c:v>0.375536474056152</c:v>
                </c:pt>
                <c:pt idx="1296">
                  <c:v>0.65186192374906</c:v>
                </c:pt>
                <c:pt idx="1297">
                  <c:v>0.843826086896818</c:v>
                </c:pt>
                <c:pt idx="1298">
                  <c:v>0.788390616342013</c:v>
                </c:pt>
                <c:pt idx="1299">
                  <c:v>0.837079797422847</c:v>
                </c:pt>
                <c:pt idx="1300">
                  <c:v>0.899142303062913</c:v>
                </c:pt>
                <c:pt idx="1301">
                  <c:v>0.888876858014385</c:v>
                </c:pt>
                <c:pt idx="1302">
                  <c:v>0.898184938361468</c:v>
                </c:pt>
                <c:pt idx="1303">
                  <c:v>0.885527995131297</c:v>
                </c:pt>
                <c:pt idx="1304">
                  <c:v>0.862203849929981</c:v>
                </c:pt>
                <c:pt idx="1305">
                  <c:v>0.879886172425705</c:v>
                </c:pt>
                <c:pt idx="1306">
                  <c:v>0.802499598877358</c:v>
                </c:pt>
                <c:pt idx="1307">
                  <c:v>0.915664757719512</c:v>
                </c:pt>
                <c:pt idx="1308">
                  <c:v>0.685633750691405</c:v>
                </c:pt>
                <c:pt idx="1309">
                  <c:v>0.823837328070658</c:v>
                </c:pt>
                <c:pt idx="1310">
                  <c:v>0.906010177402609</c:v>
                </c:pt>
                <c:pt idx="1311">
                  <c:v>-1.01227554828088</c:v>
                </c:pt>
                <c:pt idx="1312">
                  <c:v>0.770616403164846</c:v>
                </c:pt>
                <c:pt idx="1313">
                  <c:v>0.530587076985122</c:v>
                </c:pt>
                <c:pt idx="1314">
                  <c:v>0.840263025381952</c:v>
                </c:pt>
                <c:pt idx="1315">
                  <c:v>0.891400803270795</c:v>
                </c:pt>
                <c:pt idx="1316">
                  <c:v>0.244910364123355</c:v>
                </c:pt>
                <c:pt idx="1317">
                  <c:v>0.852159605805431</c:v>
                </c:pt>
                <c:pt idx="1318">
                  <c:v>0.354864732596621</c:v>
                </c:pt>
                <c:pt idx="1319">
                  <c:v>0.899047110576043</c:v>
                </c:pt>
                <c:pt idx="1320">
                  <c:v>0.468633020255761</c:v>
                </c:pt>
                <c:pt idx="1321">
                  <c:v>0.559033963604657</c:v>
                </c:pt>
                <c:pt idx="1322">
                  <c:v>0.815668928173391</c:v>
                </c:pt>
                <c:pt idx="1323">
                  <c:v>-2.15325856263711</c:v>
                </c:pt>
                <c:pt idx="1324">
                  <c:v>0.866029260298868</c:v>
                </c:pt>
                <c:pt idx="1325">
                  <c:v>0.779530860503595</c:v>
                </c:pt>
                <c:pt idx="1326">
                  <c:v>0.787836748114693</c:v>
                </c:pt>
                <c:pt idx="1327">
                  <c:v>0.448421640771333</c:v>
                </c:pt>
                <c:pt idx="1328">
                  <c:v>0.784521435541258</c:v>
                </c:pt>
                <c:pt idx="1329">
                  <c:v>0.718361154167907</c:v>
                </c:pt>
                <c:pt idx="1330">
                  <c:v>0.374191855493667</c:v>
                </c:pt>
                <c:pt idx="1331">
                  <c:v>0.681126948568864</c:v>
                </c:pt>
                <c:pt idx="1332">
                  <c:v>0.930030290507055</c:v>
                </c:pt>
                <c:pt idx="1333">
                  <c:v>0.77506371143422</c:v>
                </c:pt>
                <c:pt idx="1334">
                  <c:v>0.776352753095695</c:v>
                </c:pt>
                <c:pt idx="1335">
                  <c:v>0.868922118432433</c:v>
                </c:pt>
                <c:pt idx="1336">
                  <c:v>0.766376046957354</c:v>
                </c:pt>
                <c:pt idx="1337">
                  <c:v>0.966728449680545</c:v>
                </c:pt>
                <c:pt idx="1338">
                  <c:v>0.84059020317427</c:v>
                </c:pt>
                <c:pt idx="1339">
                  <c:v>0.486589533074467</c:v>
                </c:pt>
                <c:pt idx="1340">
                  <c:v>0.730046879111835</c:v>
                </c:pt>
                <c:pt idx="1341">
                  <c:v>0.731097664829069</c:v>
                </c:pt>
                <c:pt idx="1342">
                  <c:v>0.981602283410457</c:v>
                </c:pt>
                <c:pt idx="1343">
                  <c:v>0.90017238484838</c:v>
                </c:pt>
                <c:pt idx="1344">
                  <c:v>0.795062023569201</c:v>
                </c:pt>
                <c:pt idx="1345">
                  <c:v>0.798395693887858</c:v>
                </c:pt>
                <c:pt idx="1346">
                  <c:v>0.781633541227467</c:v>
                </c:pt>
                <c:pt idx="1347">
                  <c:v>0.812060062902748</c:v>
                </c:pt>
                <c:pt idx="1348">
                  <c:v>0.663578663993092</c:v>
                </c:pt>
                <c:pt idx="1349">
                  <c:v>0.914609545475547</c:v>
                </c:pt>
                <c:pt idx="1350">
                  <c:v>0.736120635885804</c:v>
                </c:pt>
                <c:pt idx="1351">
                  <c:v>0.837263592505919</c:v>
                </c:pt>
                <c:pt idx="1352">
                  <c:v>-1.928333420309906</c:v>
                </c:pt>
                <c:pt idx="1353">
                  <c:v>-0.343421291763833</c:v>
                </c:pt>
                <c:pt idx="1354">
                  <c:v>0.655479430714096</c:v>
                </c:pt>
                <c:pt idx="1355">
                  <c:v>1.006801483530652</c:v>
                </c:pt>
                <c:pt idx="1356">
                  <c:v>1.459090323944686</c:v>
                </c:pt>
                <c:pt idx="1357">
                  <c:v>0.814492570261394</c:v>
                </c:pt>
                <c:pt idx="1358">
                  <c:v>0.835745639150796</c:v>
                </c:pt>
                <c:pt idx="1359">
                  <c:v>0.436210597070082</c:v>
                </c:pt>
                <c:pt idx="1360">
                  <c:v>1.255432334074743</c:v>
                </c:pt>
                <c:pt idx="1361">
                  <c:v>0.841172075920499</c:v>
                </c:pt>
                <c:pt idx="1362">
                  <c:v>-0.385115634730612</c:v>
                </c:pt>
                <c:pt idx="1363">
                  <c:v>1.109384878745833</c:v>
                </c:pt>
                <c:pt idx="1364">
                  <c:v>0.83893611869007</c:v>
                </c:pt>
                <c:pt idx="1365">
                  <c:v>0.814497652974562</c:v>
                </c:pt>
                <c:pt idx="1366">
                  <c:v>0.939038039152905</c:v>
                </c:pt>
                <c:pt idx="1367">
                  <c:v>0.800412069294118</c:v>
                </c:pt>
                <c:pt idx="1368">
                  <c:v>0.756585957001859</c:v>
                </c:pt>
                <c:pt idx="1369">
                  <c:v>1.079046119466922</c:v>
                </c:pt>
                <c:pt idx="1370">
                  <c:v>0.158590795949767</c:v>
                </c:pt>
                <c:pt idx="1371">
                  <c:v>-0.279481704615266</c:v>
                </c:pt>
                <c:pt idx="1372">
                  <c:v>0.870909392001174</c:v>
                </c:pt>
                <c:pt idx="1373">
                  <c:v>0.81148344732405</c:v>
                </c:pt>
                <c:pt idx="1374">
                  <c:v>1.120703319337286</c:v>
                </c:pt>
                <c:pt idx="1375">
                  <c:v>0.843377408294313</c:v>
                </c:pt>
                <c:pt idx="1376">
                  <c:v>0.177963226473114</c:v>
                </c:pt>
                <c:pt idx="1377">
                  <c:v>1.139750227169225</c:v>
                </c:pt>
                <c:pt idx="1378">
                  <c:v>0.919088503903983</c:v>
                </c:pt>
                <c:pt idx="1379">
                  <c:v>0.920892902295541</c:v>
                </c:pt>
                <c:pt idx="1380">
                  <c:v>0.706575203320964</c:v>
                </c:pt>
                <c:pt idx="1381">
                  <c:v>0.735500669858514</c:v>
                </c:pt>
                <c:pt idx="1382">
                  <c:v>0.884176711032204</c:v>
                </c:pt>
                <c:pt idx="1383">
                  <c:v>0.837413295590602</c:v>
                </c:pt>
                <c:pt idx="1384">
                  <c:v>0.991806367293553</c:v>
                </c:pt>
                <c:pt idx="1385">
                  <c:v>1.067943995197586</c:v>
                </c:pt>
                <c:pt idx="1386">
                  <c:v>0.664409834218995</c:v>
                </c:pt>
                <c:pt idx="1387">
                  <c:v>-1.517699034354369</c:v>
                </c:pt>
                <c:pt idx="1388">
                  <c:v>0.837914653585748</c:v>
                </c:pt>
                <c:pt idx="1389">
                  <c:v>0.708910829166075</c:v>
                </c:pt>
                <c:pt idx="1390">
                  <c:v>1.045943469684511</c:v>
                </c:pt>
                <c:pt idx="1391">
                  <c:v>0.878414734252851</c:v>
                </c:pt>
                <c:pt idx="1392">
                  <c:v>0.92436185250067</c:v>
                </c:pt>
                <c:pt idx="1393">
                  <c:v>1.040855589428206</c:v>
                </c:pt>
                <c:pt idx="1394">
                  <c:v>0.952101168364199</c:v>
                </c:pt>
                <c:pt idx="1395">
                  <c:v>0.38157956438033</c:v>
                </c:pt>
                <c:pt idx="1396">
                  <c:v>0.885132533082163</c:v>
                </c:pt>
                <c:pt idx="1397">
                  <c:v>0.734808773905538</c:v>
                </c:pt>
                <c:pt idx="1398">
                  <c:v>0.906216854517522</c:v>
                </c:pt>
                <c:pt idx="1399">
                  <c:v>-1.088037450855093</c:v>
                </c:pt>
                <c:pt idx="1400">
                  <c:v>0.872250471713223</c:v>
                </c:pt>
                <c:pt idx="1401">
                  <c:v>0.688196358912464</c:v>
                </c:pt>
                <c:pt idx="1402">
                  <c:v>0.630468581554641</c:v>
                </c:pt>
                <c:pt idx="1403">
                  <c:v>0.78087659260924</c:v>
                </c:pt>
                <c:pt idx="1404">
                  <c:v>0.217022474994133</c:v>
                </c:pt>
                <c:pt idx="1405">
                  <c:v>0.902802987773315</c:v>
                </c:pt>
                <c:pt idx="1406">
                  <c:v>0.818787176146382</c:v>
                </c:pt>
                <c:pt idx="1407">
                  <c:v>0.832144390169328</c:v>
                </c:pt>
                <c:pt idx="1408">
                  <c:v>0.771432648381483</c:v>
                </c:pt>
                <c:pt idx="1409">
                  <c:v>-0.803715837431607</c:v>
                </c:pt>
                <c:pt idx="1410">
                  <c:v>0.569636986063367</c:v>
                </c:pt>
                <c:pt idx="1411">
                  <c:v>0.588373379409082</c:v>
                </c:pt>
                <c:pt idx="1412">
                  <c:v>0.7813167305329</c:v>
                </c:pt>
                <c:pt idx="1413">
                  <c:v>1.03377305609417</c:v>
                </c:pt>
                <c:pt idx="1414">
                  <c:v>1.145116308070149</c:v>
                </c:pt>
                <c:pt idx="1415">
                  <c:v>0.762429335161359</c:v>
                </c:pt>
                <c:pt idx="1416">
                  <c:v>0.853071790575261</c:v>
                </c:pt>
                <c:pt idx="1417">
                  <c:v>0.74251686276301</c:v>
                </c:pt>
                <c:pt idx="1418">
                  <c:v>0.826215471136984</c:v>
                </c:pt>
                <c:pt idx="1419">
                  <c:v>0.738362449389292</c:v>
                </c:pt>
                <c:pt idx="1420">
                  <c:v>1.126436895376431</c:v>
                </c:pt>
                <c:pt idx="1421">
                  <c:v>0.433482936771905</c:v>
                </c:pt>
                <c:pt idx="1422">
                  <c:v>0.994060645456225</c:v>
                </c:pt>
                <c:pt idx="1423">
                  <c:v>0.899115624639519</c:v>
                </c:pt>
                <c:pt idx="1424">
                  <c:v>0.71862368363148</c:v>
                </c:pt>
                <c:pt idx="1425">
                  <c:v>0.764040302318982</c:v>
                </c:pt>
                <c:pt idx="1426">
                  <c:v>0.830320281052986</c:v>
                </c:pt>
                <c:pt idx="1427">
                  <c:v>0.854808265408193</c:v>
                </c:pt>
                <c:pt idx="1428">
                  <c:v>0.74880125521846</c:v>
                </c:pt>
                <c:pt idx="1429">
                  <c:v>0.640708484922639</c:v>
                </c:pt>
                <c:pt idx="1430">
                  <c:v>0.893300437640726</c:v>
                </c:pt>
                <c:pt idx="1431">
                  <c:v>1.214708016193691</c:v>
                </c:pt>
                <c:pt idx="1432">
                  <c:v>0.99530578008879</c:v>
                </c:pt>
                <c:pt idx="1433">
                  <c:v>0.770973504462035</c:v>
                </c:pt>
                <c:pt idx="1434">
                  <c:v>0.725045373806086</c:v>
                </c:pt>
                <c:pt idx="1435">
                  <c:v>0.682770436096386</c:v>
                </c:pt>
                <c:pt idx="1436">
                  <c:v>0.862341462317688</c:v>
                </c:pt>
                <c:pt idx="1437">
                  <c:v>0.907081472762896</c:v>
                </c:pt>
                <c:pt idx="1438">
                  <c:v>0.658842127618732</c:v>
                </c:pt>
                <c:pt idx="1439">
                  <c:v>0.632393162665759</c:v>
                </c:pt>
                <c:pt idx="1440">
                  <c:v>0.993411437946362</c:v>
                </c:pt>
                <c:pt idx="1441">
                  <c:v>0.83628579659346</c:v>
                </c:pt>
                <c:pt idx="1442">
                  <c:v>0.840977811297542</c:v>
                </c:pt>
                <c:pt idx="1443">
                  <c:v>0.75502980678756</c:v>
                </c:pt>
                <c:pt idx="1444">
                  <c:v>0.731283685114095</c:v>
                </c:pt>
                <c:pt idx="1445">
                  <c:v>-0.296569377581915</c:v>
                </c:pt>
                <c:pt idx="1446">
                  <c:v>0.865085017850899</c:v>
                </c:pt>
                <c:pt idx="1447">
                  <c:v>0.419469770526579</c:v>
                </c:pt>
                <c:pt idx="1448">
                  <c:v>0.83560757341098</c:v>
                </c:pt>
                <c:pt idx="1449">
                  <c:v>0.813988238024435</c:v>
                </c:pt>
                <c:pt idx="1450">
                  <c:v>0.886901557558255</c:v>
                </c:pt>
                <c:pt idx="1451">
                  <c:v>0.504319332126767</c:v>
                </c:pt>
                <c:pt idx="1452">
                  <c:v>0.832498343119381</c:v>
                </c:pt>
                <c:pt idx="1453">
                  <c:v>0.729912602233716</c:v>
                </c:pt>
                <c:pt idx="1454">
                  <c:v>0.78339129024452</c:v>
                </c:pt>
                <c:pt idx="1455">
                  <c:v>0.478023536840166</c:v>
                </c:pt>
                <c:pt idx="1456">
                  <c:v>0.947102420276744</c:v>
                </c:pt>
                <c:pt idx="1457">
                  <c:v>0.879213981091698</c:v>
                </c:pt>
                <c:pt idx="1458">
                  <c:v>0.783638683265645</c:v>
                </c:pt>
                <c:pt idx="1459">
                  <c:v>0.764775224117324</c:v>
                </c:pt>
                <c:pt idx="1460">
                  <c:v>0.79842496896157</c:v>
                </c:pt>
                <c:pt idx="1461">
                  <c:v>0.820751977250937</c:v>
                </c:pt>
                <c:pt idx="1462">
                  <c:v>0.868347256597991</c:v>
                </c:pt>
                <c:pt idx="1463">
                  <c:v>1.102444253376572</c:v>
                </c:pt>
                <c:pt idx="1464">
                  <c:v>0.964811873953294</c:v>
                </c:pt>
                <c:pt idx="1465">
                  <c:v>0.815912738142836</c:v>
                </c:pt>
                <c:pt idx="1466">
                  <c:v>0.841109823056742</c:v>
                </c:pt>
                <c:pt idx="1467">
                  <c:v>0.929713798897754</c:v>
                </c:pt>
                <c:pt idx="1468">
                  <c:v>0.324785860369161</c:v>
                </c:pt>
                <c:pt idx="1469">
                  <c:v>0.85237219337053</c:v>
                </c:pt>
                <c:pt idx="1470">
                  <c:v>0.676988721980257</c:v>
                </c:pt>
                <c:pt idx="1471">
                  <c:v>0.696467959958373</c:v>
                </c:pt>
                <c:pt idx="1472">
                  <c:v>0.46528415237255</c:v>
                </c:pt>
                <c:pt idx="1473">
                  <c:v>1.013973771460341</c:v>
                </c:pt>
                <c:pt idx="1474">
                  <c:v>0.123021908292707</c:v>
                </c:pt>
                <c:pt idx="1475">
                  <c:v>0.871477723268888</c:v>
                </c:pt>
                <c:pt idx="1476">
                  <c:v>0.885686099829581</c:v>
                </c:pt>
                <c:pt idx="1477">
                  <c:v>-0.243079238820742</c:v>
                </c:pt>
                <c:pt idx="1478">
                  <c:v>0.901845217030608</c:v>
                </c:pt>
                <c:pt idx="1479">
                  <c:v>0.909568847103197</c:v>
                </c:pt>
                <c:pt idx="1480">
                  <c:v>0.465428924785278</c:v>
                </c:pt>
                <c:pt idx="1481">
                  <c:v>0.804290015922781</c:v>
                </c:pt>
                <c:pt idx="1482">
                  <c:v>0.339041000007006</c:v>
                </c:pt>
                <c:pt idx="1483">
                  <c:v>0.741052439052023</c:v>
                </c:pt>
                <c:pt idx="1484">
                  <c:v>1.07879901884395</c:v>
                </c:pt>
                <c:pt idx="1485">
                  <c:v>0.79218843574135</c:v>
                </c:pt>
                <c:pt idx="1486">
                  <c:v>0.899896286565174</c:v>
                </c:pt>
                <c:pt idx="1487">
                  <c:v>3.140603108887763</c:v>
                </c:pt>
                <c:pt idx="1488">
                  <c:v>0.763224863791743</c:v>
                </c:pt>
                <c:pt idx="1489">
                  <c:v>1.151371490670899</c:v>
                </c:pt>
                <c:pt idx="1490">
                  <c:v>0.830620983373955</c:v>
                </c:pt>
                <c:pt idx="1491">
                  <c:v>0.713906149455634</c:v>
                </c:pt>
                <c:pt idx="1492">
                  <c:v>0.729526054857193</c:v>
                </c:pt>
                <c:pt idx="1493">
                  <c:v>0.824098945597639</c:v>
                </c:pt>
                <c:pt idx="1494">
                  <c:v>-0.692413468221055</c:v>
                </c:pt>
                <c:pt idx="1495">
                  <c:v>0.792514298640092</c:v>
                </c:pt>
                <c:pt idx="1496">
                  <c:v>0.898966764264568</c:v>
                </c:pt>
                <c:pt idx="1497">
                  <c:v>0.891597160321984</c:v>
                </c:pt>
                <c:pt idx="1498">
                  <c:v>0.811159059564132</c:v>
                </c:pt>
                <c:pt idx="1499">
                  <c:v>0.621772939777423</c:v>
                </c:pt>
                <c:pt idx="1500">
                  <c:v>1.199743834768655</c:v>
                </c:pt>
                <c:pt idx="1501">
                  <c:v>0.9386589282315</c:v>
                </c:pt>
                <c:pt idx="1502">
                  <c:v>0.908256765223852</c:v>
                </c:pt>
                <c:pt idx="1503">
                  <c:v>0.565206108505808</c:v>
                </c:pt>
                <c:pt idx="1504">
                  <c:v>0.723764434668372</c:v>
                </c:pt>
                <c:pt idx="1505">
                  <c:v>1.213858438721602</c:v>
                </c:pt>
                <c:pt idx="1506">
                  <c:v>0.729164251079228</c:v>
                </c:pt>
                <c:pt idx="1507">
                  <c:v>-0.236312779729081</c:v>
                </c:pt>
                <c:pt idx="1508">
                  <c:v>0.704241297462872</c:v>
                </c:pt>
                <c:pt idx="1509">
                  <c:v>0.824732796348597</c:v>
                </c:pt>
                <c:pt idx="1510">
                  <c:v>0.271963677107622</c:v>
                </c:pt>
                <c:pt idx="1511">
                  <c:v>0.876456065470974</c:v>
                </c:pt>
                <c:pt idx="1512">
                  <c:v>0.585542443728939</c:v>
                </c:pt>
                <c:pt idx="1513">
                  <c:v>0.768217277795542</c:v>
                </c:pt>
                <c:pt idx="1514">
                  <c:v>0.777158167667524</c:v>
                </c:pt>
                <c:pt idx="1515">
                  <c:v>-0.153354980250223</c:v>
                </c:pt>
                <c:pt idx="1516">
                  <c:v>0.880175180326304</c:v>
                </c:pt>
                <c:pt idx="1517">
                  <c:v>0.856138339011775</c:v>
                </c:pt>
                <c:pt idx="1518">
                  <c:v>0.784164944130157</c:v>
                </c:pt>
                <c:pt idx="1519">
                  <c:v>0.780811898798278</c:v>
                </c:pt>
                <c:pt idx="1520">
                  <c:v>0.653369429381369</c:v>
                </c:pt>
                <c:pt idx="1521">
                  <c:v>0.79855960190277</c:v>
                </c:pt>
                <c:pt idx="1522">
                  <c:v>0.336935852473337</c:v>
                </c:pt>
                <c:pt idx="1523">
                  <c:v>0.847860820634251</c:v>
                </c:pt>
                <c:pt idx="1524">
                  <c:v>0.801950643487315</c:v>
                </c:pt>
                <c:pt idx="1525">
                  <c:v>0.865054112074737</c:v>
                </c:pt>
                <c:pt idx="1526">
                  <c:v>0.686094828887073</c:v>
                </c:pt>
                <c:pt idx="1527">
                  <c:v>0.117666957713319</c:v>
                </c:pt>
                <c:pt idx="1528">
                  <c:v>0.786778416993226</c:v>
                </c:pt>
                <c:pt idx="1529">
                  <c:v>0.70659886135436</c:v>
                </c:pt>
                <c:pt idx="1530">
                  <c:v>0.581760027467798</c:v>
                </c:pt>
                <c:pt idx="1531">
                  <c:v>0.74797273910439</c:v>
                </c:pt>
                <c:pt idx="1532">
                  <c:v>0.770139014387742</c:v>
                </c:pt>
                <c:pt idx="1533">
                  <c:v>1.302580098585135</c:v>
                </c:pt>
                <c:pt idx="1534">
                  <c:v>0.891553416830858</c:v>
                </c:pt>
                <c:pt idx="1535">
                  <c:v>0.631255060145596</c:v>
                </c:pt>
                <c:pt idx="1536">
                  <c:v>0.278064252912751</c:v>
                </c:pt>
                <c:pt idx="1537">
                  <c:v>0.803828837621144</c:v>
                </c:pt>
                <c:pt idx="1538">
                  <c:v>0.855594859031081</c:v>
                </c:pt>
                <c:pt idx="1539">
                  <c:v>-0.485175060642859</c:v>
                </c:pt>
                <c:pt idx="1540">
                  <c:v>0.833705922009597</c:v>
                </c:pt>
                <c:pt idx="1541">
                  <c:v>0.793397932622282</c:v>
                </c:pt>
                <c:pt idx="1542">
                  <c:v>0.757723876938167</c:v>
                </c:pt>
                <c:pt idx="1543">
                  <c:v>0.602946213559476</c:v>
                </c:pt>
                <c:pt idx="1544">
                  <c:v>1.475405960165107</c:v>
                </c:pt>
                <c:pt idx="1545">
                  <c:v>0.898464072713093</c:v>
                </c:pt>
                <c:pt idx="1546">
                  <c:v>0.882749562586611</c:v>
                </c:pt>
                <c:pt idx="1547">
                  <c:v>0.762505530160644</c:v>
                </c:pt>
                <c:pt idx="1548">
                  <c:v>0.830316797201126</c:v>
                </c:pt>
                <c:pt idx="1549">
                  <c:v>0.86221085779448</c:v>
                </c:pt>
                <c:pt idx="1550">
                  <c:v>0.828003489015257</c:v>
                </c:pt>
                <c:pt idx="1551">
                  <c:v>0.242161157555667</c:v>
                </c:pt>
                <c:pt idx="1552">
                  <c:v>0.590434543611292</c:v>
                </c:pt>
                <c:pt idx="1553">
                  <c:v>0.740433056953211</c:v>
                </c:pt>
                <c:pt idx="1554">
                  <c:v>0.817891421013346</c:v>
                </c:pt>
                <c:pt idx="1555">
                  <c:v>0.784753532134561</c:v>
                </c:pt>
                <c:pt idx="1556">
                  <c:v>0.82066885386084</c:v>
                </c:pt>
                <c:pt idx="1557">
                  <c:v>0.793118108300874</c:v>
                </c:pt>
                <c:pt idx="1558">
                  <c:v>1.015151655630381</c:v>
                </c:pt>
                <c:pt idx="1559">
                  <c:v>0.813285653273915</c:v>
                </c:pt>
                <c:pt idx="1560">
                  <c:v>0.182243656762741</c:v>
                </c:pt>
                <c:pt idx="1561">
                  <c:v>1.109963018042608</c:v>
                </c:pt>
                <c:pt idx="1562">
                  <c:v>0.719509118741111</c:v>
                </c:pt>
                <c:pt idx="1563">
                  <c:v>-0.167050712624548</c:v>
                </c:pt>
                <c:pt idx="1564">
                  <c:v>0.338366569674321</c:v>
                </c:pt>
                <c:pt idx="1565">
                  <c:v>0.530495044889467</c:v>
                </c:pt>
                <c:pt idx="1566">
                  <c:v>0.612970762283553</c:v>
                </c:pt>
                <c:pt idx="1567">
                  <c:v>0.89309898540453</c:v>
                </c:pt>
                <c:pt idx="1568">
                  <c:v>0.691674976004273</c:v>
                </c:pt>
                <c:pt idx="1569">
                  <c:v>0.658461072959257</c:v>
                </c:pt>
                <c:pt idx="1570">
                  <c:v>0.885429374398568</c:v>
                </c:pt>
                <c:pt idx="1571">
                  <c:v>0.688055223242216</c:v>
                </c:pt>
                <c:pt idx="1572">
                  <c:v>0.728423396371077</c:v>
                </c:pt>
                <c:pt idx="1573">
                  <c:v>0.676394199119715</c:v>
                </c:pt>
                <c:pt idx="1574">
                  <c:v>0.779600020292046</c:v>
                </c:pt>
                <c:pt idx="1575">
                  <c:v>0.789278376191941</c:v>
                </c:pt>
                <c:pt idx="1576">
                  <c:v>0.948670564385615</c:v>
                </c:pt>
                <c:pt idx="1577">
                  <c:v>0.70832038143607</c:v>
                </c:pt>
                <c:pt idx="1578">
                  <c:v>0.860301228030487</c:v>
                </c:pt>
                <c:pt idx="1579">
                  <c:v>0.801576628181879</c:v>
                </c:pt>
                <c:pt idx="1580">
                  <c:v>0.815091401237614</c:v>
                </c:pt>
                <c:pt idx="1581">
                  <c:v>0.779611217758789</c:v>
                </c:pt>
                <c:pt idx="1582">
                  <c:v>0.743067177237738</c:v>
                </c:pt>
                <c:pt idx="1583">
                  <c:v>0.754201556869048</c:v>
                </c:pt>
                <c:pt idx="1584">
                  <c:v>0.961108106587546</c:v>
                </c:pt>
                <c:pt idx="1585">
                  <c:v>0.767625629001417</c:v>
                </c:pt>
                <c:pt idx="1586">
                  <c:v>0.802657460057898</c:v>
                </c:pt>
                <c:pt idx="1587">
                  <c:v>-0.257273772167715</c:v>
                </c:pt>
                <c:pt idx="1588">
                  <c:v>0.837859330097325</c:v>
                </c:pt>
                <c:pt idx="1589">
                  <c:v>0.62147719927666</c:v>
                </c:pt>
                <c:pt idx="1590">
                  <c:v>0.581341775919847</c:v>
                </c:pt>
                <c:pt idx="1591">
                  <c:v>0.850313951853347</c:v>
                </c:pt>
                <c:pt idx="1592">
                  <c:v>0.769074035426501</c:v>
                </c:pt>
                <c:pt idx="1593">
                  <c:v>0.777221607608889</c:v>
                </c:pt>
                <c:pt idx="1594">
                  <c:v>0.523121136434975</c:v>
                </c:pt>
                <c:pt idx="1595">
                  <c:v>0.879185463456038</c:v>
                </c:pt>
                <c:pt idx="1596">
                  <c:v>0.876898815657306</c:v>
                </c:pt>
                <c:pt idx="1597">
                  <c:v>0.877606187759036</c:v>
                </c:pt>
                <c:pt idx="1598">
                  <c:v>0.861451260664991</c:v>
                </c:pt>
                <c:pt idx="1599">
                  <c:v>0.792801366154474</c:v>
                </c:pt>
                <c:pt idx="1600">
                  <c:v>0.895307293848931</c:v>
                </c:pt>
                <c:pt idx="1601">
                  <c:v>0.744529073072489</c:v>
                </c:pt>
                <c:pt idx="1602">
                  <c:v>0.78418329729672</c:v>
                </c:pt>
                <c:pt idx="1603">
                  <c:v>-1.132674784275444</c:v>
                </c:pt>
                <c:pt idx="1604">
                  <c:v>0.807658446391964</c:v>
                </c:pt>
                <c:pt idx="1605">
                  <c:v>0.809052532118836</c:v>
                </c:pt>
                <c:pt idx="1606">
                  <c:v>0.828041137793097</c:v>
                </c:pt>
                <c:pt idx="1607">
                  <c:v>0.926544580443968</c:v>
                </c:pt>
                <c:pt idx="1608">
                  <c:v>0.140544385828016</c:v>
                </c:pt>
                <c:pt idx="1609">
                  <c:v>0.279682791113376</c:v>
                </c:pt>
                <c:pt idx="1610">
                  <c:v>0.3564752654163</c:v>
                </c:pt>
                <c:pt idx="1611">
                  <c:v>-0.37647912818673</c:v>
                </c:pt>
                <c:pt idx="1612">
                  <c:v>0.700575829709346</c:v>
                </c:pt>
                <c:pt idx="1613">
                  <c:v>0.811281264865494</c:v>
                </c:pt>
                <c:pt idx="1614">
                  <c:v>0.89304195907332</c:v>
                </c:pt>
                <c:pt idx="1615">
                  <c:v>0.282229125899224</c:v>
                </c:pt>
                <c:pt idx="1616">
                  <c:v>0.678561210326953</c:v>
                </c:pt>
                <c:pt idx="1617">
                  <c:v>0.731344450637447</c:v>
                </c:pt>
                <c:pt idx="1618">
                  <c:v>0.76571594930094</c:v>
                </c:pt>
                <c:pt idx="1619">
                  <c:v>0.854635425081145</c:v>
                </c:pt>
                <c:pt idx="1620">
                  <c:v>0.884199391600457</c:v>
                </c:pt>
                <c:pt idx="1621">
                  <c:v>0.950770551425224</c:v>
                </c:pt>
                <c:pt idx="1622">
                  <c:v>-0.362699437712064</c:v>
                </c:pt>
                <c:pt idx="1623">
                  <c:v>0.833270271091453</c:v>
                </c:pt>
                <c:pt idx="1624">
                  <c:v>0.813110310612831</c:v>
                </c:pt>
                <c:pt idx="1625">
                  <c:v>0.884005753942483</c:v>
                </c:pt>
                <c:pt idx="1626">
                  <c:v>0.585102934787442</c:v>
                </c:pt>
                <c:pt idx="1627">
                  <c:v>0.21490170441876</c:v>
                </c:pt>
                <c:pt idx="1628">
                  <c:v>0.76051277095577</c:v>
                </c:pt>
                <c:pt idx="1629">
                  <c:v>1.335983362097718</c:v>
                </c:pt>
                <c:pt idx="1630">
                  <c:v>0.756466663846048</c:v>
                </c:pt>
                <c:pt idx="1631">
                  <c:v>1.628834143017508</c:v>
                </c:pt>
                <c:pt idx="1632">
                  <c:v>0.953413143527067</c:v>
                </c:pt>
                <c:pt idx="1633">
                  <c:v>0.891685537189729</c:v>
                </c:pt>
                <c:pt idx="1634">
                  <c:v>0.896509105943415</c:v>
                </c:pt>
                <c:pt idx="1635">
                  <c:v>0.516709830054506</c:v>
                </c:pt>
                <c:pt idx="1636">
                  <c:v>0.762731023329422</c:v>
                </c:pt>
                <c:pt idx="1637">
                  <c:v>0.940797789063623</c:v>
                </c:pt>
                <c:pt idx="1638">
                  <c:v>0.600845296003055</c:v>
                </c:pt>
                <c:pt idx="1639">
                  <c:v>0.774578633136213</c:v>
                </c:pt>
                <c:pt idx="1640">
                  <c:v>0.738891000046626</c:v>
                </c:pt>
                <c:pt idx="1641">
                  <c:v>0.63615690965087</c:v>
                </c:pt>
                <c:pt idx="1642">
                  <c:v>0.859949069133556</c:v>
                </c:pt>
                <c:pt idx="1643">
                  <c:v>0.725887791802673</c:v>
                </c:pt>
                <c:pt idx="1644">
                  <c:v>0.843989116956842</c:v>
                </c:pt>
                <c:pt idx="1645">
                  <c:v>0.662379908581378</c:v>
                </c:pt>
                <c:pt idx="1646">
                  <c:v>0.945879080837765</c:v>
                </c:pt>
                <c:pt idx="1647">
                  <c:v>1.00572592634388</c:v>
                </c:pt>
                <c:pt idx="1648">
                  <c:v>1.138720886308988</c:v>
                </c:pt>
                <c:pt idx="1649">
                  <c:v>1.104109152234476</c:v>
                </c:pt>
                <c:pt idx="1650">
                  <c:v>0.692361919714763</c:v>
                </c:pt>
                <c:pt idx="1651">
                  <c:v>0.57627487487116</c:v>
                </c:pt>
                <c:pt idx="1652">
                  <c:v>0.353370580982712</c:v>
                </c:pt>
                <c:pt idx="1653">
                  <c:v>0.712362056110304</c:v>
                </c:pt>
                <c:pt idx="1654">
                  <c:v>1.176811034056097</c:v>
                </c:pt>
                <c:pt idx="1655">
                  <c:v>1.246060850527863</c:v>
                </c:pt>
                <c:pt idx="1656">
                  <c:v>0.766412964316843</c:v>
                </c:pt>
                <c:pt idx="1657">
                  <c:v>0.762393283807836</c:v>
                </c:pt>
                <c:pt idx="1658">
                  <c:v>0.536603838076376</c:v>
                </c:pt>
                <c:pt idx="1659">
                  <c:v>0.641956161955175</c:v>
                </c:pt>
                <c:pt idx="1660">
                  <c:v>0.880105090910409</c:v>
                </c:pt>
                <c:pt idx="1661">
                  <c:v>-0.435644941857814</c:v>
                </c:pt>
                <c:pt idx="1662">
                  <c:v>-1.528572585152787</c:v>
                </c:pt>
                <c:pt idx="1663">
                  <c:v>0.776513678414142</c:v>
                </c:pt>
                <c:pt idx="1664">
                  <c:v>0.240308008757162</c:v>
                </c:pt>
                <c:pt idx="1665">
                  <c:v>-0.780640686893305</c:v>
                </c:pt>
                <c:pt idx="1666">
                  <c:v>0.920275730143546</c:v>
                </c:pt>
                <c:pt idx="1667">
                  <c:v>0.681284719659572</c:v>
                </c:pt>
                <c:pt idx="1668">
                  <c:v>0.931567012903601</c:v>
                </c:pt>
                <c:pt idx="1669">
                  <c:v>0.805889648043419</c:v>
                </c:pt>
                <c:pt idx="1670">
                  <c:v>0.819933453221166</c:v>
                </c:pt>
                <c:pt idx="1671">
                  <c:v>0.641791563084462</c:v>
                </c:pt>
                <c:pt idx="1672">
                  <c:v>0.881477276474638</c:v>
                </c:pt>
                <c:pt idx="1673">
                  <c:v>0.805048029306411</c:v>
                </c:pt>
                <c:pt idx="1674">
                  <c:v>1.068979231825994</c:v>
                </c:pt>
                <c:pt idx="1675">
                  <c:v>-1.118608707872537</c:v>
                </c:pt>
                <c:pt idx="1676">
                  <c:v>0.743961049544254</c:v>
                </c:pt>
                <c:pt idx="1677">
                  <c:v>0.76062698998605</c:v>
                </c:pt>
                <c:pt idx="1678">
                  <c:v>0.836946264851055</c:v>
                </c:pt>
                <c:pt idx="1679">
                  <c:v>0.816263112511586</c:v>
                </c:pt>
                <c:pt idx="1680">
                  <c:v>0.742982679247766</c:v>
                </c:pt>
                <c:pt idx="1681">
                  <c:v>0.300483158221804</c:v>
                </c:pt>
                <c:pt idx="1682">
                  <c:v>0.529423154316627</c:v>
                </c:pt>
                <c:pt idx="1683">
                  <c:v>0.308078844436285</c:v>
                </c:pt>
                <c:pt idx="1684">
                  <c:v>0.780544505789905</c:v>
                </c:pt>
                <c:pt idx="1685">
                  <c:v>1.002213163799996</c:v>
                </c:pt>
                <c:pt idx="1686">
                  <c:v>0.619729168112116</c:v>
                </c:pt>
                <c:pt idx="1687">
                  <c:v>0.530190589829058</c:v>
                </c:pt>
                <c:pt idx="1688">
                  <c:v>0.838762969981418</c:v>
                </c:pt>
                <c:pt idx="1689">
                  <c:v>0.765964177296989</c:v>
                </c:pt>
                <c:pt idx="1690">
                  <c:v>1.044170683923416</c:v>
                </c:pt>
                <c:pt idx="1691">
                  <c:v>0.825108631581355</c:v>
                </c:pt>
                <c:pt idx="1692">
                  <c:v>0.84531794557005</c:v>
                </c:pt>
                <c:pt idx="1693">
                  <c:v>-0.30959669738334</c:v>
                </c:pt>
                <c:pt idx="1694">
                  <c:v>0.742728130080383</c:v>
                </c:pt>
                <c:pt idx="1695">
                  <c:v>0.476566143899068</c:v>
                </c:pt>
                <c:pt idx="1696">
                  <c:v>1.085058753062074</c:v>
                </c:pt>
                <c:pt idx="1697">
                  <c:v>-0.713673411710116</c:v>
                </c:pt>
                <c:pt idx="1698">
                  <c:v>0.638783153817748</c:v>
                </c:pt>
                <c:pt idx="1699">
                  <c:v>0.935372675355653</c:v>
                </c:pt>
                <c:pt idx="1700">
                  <c:v>0.854539101837894</c:v>
                </c:pt>
                <c:pt idx="1701">
                  <c:v>0.780164830982943</c:v>
                </c:pt>
                <c:pt idx="1702">
                  <c:v>0.630969825834269</c:v>
                </c:pt>
                <c:pt idx="1703">
                  <c:v>-1.517785667828012</c:v>
                </c:pt>
                <c:pt idx="1704">
                  <c:v>0.909505500879363</c:v>
                </c:pt>
                <c:pt idx="1705">
                  <c:v>1.019171905657079</c:v>
                </c:pt>
                <c:pt idx="1706">
                  <c:v>0.604861391085585</c:v>
                </c:pt>
                <c:pt idx="1707">
                  <c:v>0.771542730841239</c:v>
                </c:pt>
                <c:pt idx="1708">
                  <c:v>0.65883766899167</c:v>
                </c:pt>
                <c:pt idx="1709">
                  <c:v>0.785871748630196</c:v>
                </c:pt>
                <c:pt idx="1710">
                  <c:v>0.864244837255146</c:v>
                </c:pt>
                <c:pt idx="1711">
                  <c:v>0.778335203293173</c:v>
                </c:pt>
                <c:pt idx="1712">
                  <c:v>0.171227287882529</c:v>
                </c:pt>
                <c:pt idx="1713">
                  <c:v>0.390799249711152</c:v>
                </c:pt>
                <c:pt idx="1714">
                  <c:v>0.780602055390219</c:v>
                </c:pt>
                <c:pt idx="1715">
                  <c:v>0.775318420580124</c:v>
                </c:pt>
                <c:pt idx="1716">
                  <c:v>0.732770171074224</c:v>
                </c:pt>
                <c:pt idx="1717">
                  <c:v>0.838860344502495</c:v>
                </c:pt>
                <c:pt idx="1718">
                  <c:v>0.37558862766101</c:v>
                </c:pt>
                <c:pt idx="1719">
                  <c:v>0.994174541911743</c:v>
                </c:pt>
                <c:pt idx="1720">
                  <c:v>0.754958508040734</c:v>
                </c:pt>
                <c:pt idx="1721">
                  <c:v>0.801888657129434</c:v>
                </c:pt>
                <c:pt idx="1722">
                  <c:v>0.601473148333097</c:v>
                </c:pt>
                <c:pt idx="1723">
                  <c:v>0.633449371592579</c:v>
                </c:pt>
                <c:pt idx="1724">
                  <c:v>1.100553598148668</c:v>
                </c:pt>
                <c:pt idx="1725">
                  <c:v>0.40505191726922</c:v>
                </c:pt>
                <c:pt idx="1726">
                  <c:v>0.687252862608433</c:v>
                </c:pt>
                <c:pt idx="1727">
                  <c:v>-0.198972426334969</c:v>
                </c:pt>
                <c:pt idx="1728">
                  <c:v>0.746583297419603</c:v>
                </c:pt>
                <c:pt idx="1729">
                  <c:v>0.812657935663318</c:v>
                </c:pt>
                <c:pt idx="1730">
                  <c:v>0.798623658101665</c:v>
                </c:pt>
                <c:pt idx="1731">
                  <c:v>0.882073191204857</c:v>
                </c:pt>
                <c:pt idx="1732">
                  <c:v>-0.105398567101921</c:v>
                </c:pt>
                <c:pt idx="1733">
                  <c:v>0.224555215932183</c:v>
                </c:pt>
                <c:pt idx="1734">
                  <c:v>0.777481981009417</c:v>
                </c:pt>
                <c:pt idx="1735">
                  <c:v>0.811821051027059</c:v>
                </c:pt>
                <c:pt idx="1736">
                  <c:v>0.677035525402565</c:v>
                </c:pt>
                <c:pt idx="1737">
                  <c:v>0.684651482993569</c:v>
                </c:pt>
                <c:pt idx="1738">
                  <c:v>-0.57605358860075</c:v>
                </c:pt>
                <c:pt idx="1739">
                  <c:v>0.616738365088104</c:v>
                </c:pt>
                <c:pt idx="1740">
                  <c:v>0.987896598849201</c:v>
                </c:pt>
                <c:pt idx="1741">
                  <c:v>0.809332167535639</c:v>
                </c:pt>
                <c:pt idx="1742">
                  <c:v>0.765129692826918</c:v>
                </c:pt>
                <c:pt idx="1743">
                  <c:v>0.560287692285542</c:v>
                </c:pt>
                <c:pt idx="1744">
                  <c:v>0.78811482489211</c:v>
                </c:pt>
                <c:pt idx="1745">
                  <c:v>0.572199882946987</c:v>
                </c:pt>
                <c:pt idx="1746">
                  <c:v>0.291413388726001</c:v>
                </c:pt>
                <c:pt idx="1747">
                  <c:v>0.906042015514233</c:v>
                </c:pt>
                <c:pt idx="1748">
                  <c:v>0.168175129262046</c:v>
                </c:pt>
                <c:pt idx="1749">
                  <c:v>0.674546918531376</c:v>
                </c:pt>
                <c:pt idx="1750">
                  <c:v>0.697226161701642</c:v>
                </c:pt>
                <c:pt idx="1751">
                  <c:v>0.602250216308531</c:v>
                </c:pt>
                <c:pt idx="1752">
                  <c:v>0.815310178816493</c:v>
                </c:pt>
                <c:pt idx="1753">
                  <c:v>0.714826851356611</c:v>
                </c:pt>
                <c:pt idx="1754">
                  <c:v>0.643121219119212</c:v>
                </c:pt>
                <c:pt idx="1755">
                  <c:v>0.71597030032732</c:v>
                </c:pt>
                <c:pt idx="1756">
                  <c:v>1.657612687925757</c:v>
                </c:pt>
                <c:pt idx="1757">
                  <c:v>0.138476261022976</c:v>
                </c:pt>
                <c:pt idx="1758">
                  <c:v>0.711331583072956</c:v>
                </c:pt>
                <c:pt idx="1759">
                  <c:v>0.753394693597429</c:v>
                </c:pt>
                <c:pt idx="1760">
                  <c:v>0.636869032896646</c:v>
                </c:pt>
                <c:pt idx="1761">
                  <c:v>0.337363472627399</c:v>
                </c:pt>
                <c:pt idx="1762">
                  <c:v>0.694076364000126</c:v>
                </c:pt>
                <c:pt idx="1763">
                  <c:v>0.631231826150666</c:v>
                </c:pt>
                <c:pt idx="1764">
                  <c:v>0.65856371682766</c:v>
                </c:pt>
                <c:pt idx="1765">
                  <c:v>1.617632632559257</c:v>
                </c:pt>
                <c:pt idx="1766">
                  <c:v>0.814298923581526</c:v>
                </c:pt>
                <c:pt idx="1767">
                  <c:v>-2.962490850220935</c:v>
                </c:pt>
                <c:pt idx="1768">
                  <c:v>0.743891893467209</c:v>
                </c:pt>
                <c:pt idx="1769">
                  <c:v>-1.812249834600031</c:v>
                </c:pt>
                <c:pt idx="1770">
                  <c:v>0.16784130383096</c:v>
                </c:pt>
                <c:pt idx="1771">
                  <c:v>0.833938550296969</c:v>
                </c:pt>
                <c:pt idx="1772">
                  <c:v>1.151813558906564</c:v>
                </c:pt>
                <c:pt idx="1773">
                  <c:v>0.70420437727934</c:v>
                </c:pt>
                <c:pt idx="1774">
                  <c:v>0.904566529316164</c:v>
                </c:pt>
                <c:pt idx="1775">
                  <c:v>0.767285936473701</c:v>
                </c:pt>
                <c:pt idx="1776">
                  <c:v>0.743196240624237</c:v>
                </c:pt>
                <c:pt idx="1777">
                  <c:v>0.767768092114643</c:v>
                </c:pt>
                <c:pt idx="1778">
                  <c:v>0.901647748794432</c:v>
                </c:pt>
                <c:pt idx="1779">
                  <c:v>0.689987080451057</c:v>
                </c:pt>
                <c:pt idx="1780">
                  <c:v>0.536905532607642</c:v>
                </c:pt>
                <c:pt idx="1781">
                  <c:v>0.951186002743296</c:v>
                </c:pt>
                <c:pt idx="1782">
                  <c:v>-1.549845273174057</c:v>
                </c:pt>
                <c:pt idx="1783">
                  <c:v>-2.007029236926957</c:v>
                </c:pt>
                <c:pt idx="1784">
                  <c:v>0.987597377129855</c:v>
                </c:pt>
                <c:pt idx="1785">
                  <c:v>0.740089159378587</c:v>
                </c:pt>
                <c:pt idx="1786">
                  <c:v>0.714758742706581</c:v>
                </c:pt>
                <c:pt idx="1787">
                  <c:v>0.595642005133026</c:v>
                </c:pt>
                <c:pt idx="1788">
                  <c:v>0.93921735596811</c:v>
                </c:pt>
                <c:pt idx="1789">
                  <c:v>0.62020216166355</c:v>
                </c:pt>
                <c:pt idx="1790">
                  <c:v>0.627024264120243</c:v>
                </c:pt>
                <c:pt idx="1791">
                  <c:v>0.749867512562225</c:v>
                </c:pt>
                <c:pt idx="1792">
                  <c:v>-1.209825181534223</c:v>
                </c:pt>
                <c:pt idx="1793">
                  <c:v>0.866911502010568</c:v>
                </c:pt>
                <c:pt idx="1794">
                  <c:v>0.297678679165556</c:v>
                </c:pt>
                <c:pt idx="1795">
                  <c:v>0.154431806676662</c:v>
                </c:pt>
                <c:pt idx="1796">
                  <c:v>1.082461294468288</c:v>
                </c:pt>
                <c:pt idx="1797">
                  <c:v>0.700967473347062</c:v>
                </c:pt>
                <c:pt idx="1798">
                  <c:v>0.659230319656432</c:v>
                </c:pt>
                <c:pt idx="1799">
                  <c:v>0.68950193421458</c:v>
                </c:pt>
                <c:pt idx="1800">
                  <c:v>0.917965437981258</c:v>
                </c:pt>
                <c:pt idx="1801">
                  <c:v>1.129341302069607</c:v>
                </c:pt>
                <c:pt idx="1802">
                  <c:v>0.752470044302064</c:v>
                </c:pt>
                <c:pt idx="1803">
                  <c:v>0.790467836549064</c:v>
                </c:pt>
                <c:pt idx="1804">
                  <c:v>0.750761014191037</c:v>
                </c:pt>
                <c:pt idx="1805">
                  <c:v>0.24203143348128</c:v>
                </c:pt>
                <c:pt idx="1806">
                  <c:v>0.260890674486375</c:v>
                </c:pt>
                <c:pt idx="1807">
                  <c:v>0.685757139506204</c:v>
                </c:pt>
                <c:pt idx="1808">
                  <c:v>0.556395119363264</c:v>
                </c:pt>
                <c:pt idx="1809">
                  <c:v>-1.48732982087216</c:v>
                </c:pt>
                <c:pt idx="1810">
                  <c:v>0.67399017479893</c:v>
                </c:pt>
                <c:pt idx="1811">
                  <c:v>0.759163499774353</c:v>
                </c:pt>
                <c:pt idx="1812">
                  <c:v>0.648194350279825</c:v>
                </c:pt>
                <c:pt idx="1813">
                  <c:v>0.729622470858345</c:v>
                </c:pt>
                <c:pt idx="1814">
                  <c:v>0.894591324073484</c:v>
                </c:pt>
                <c:pt idx="1815">
                  <c:v>0.760315325835719</c:v>
                </c:pt>
                <c:pt idx="1816">
                  <c:v>0.912055390398813</c:v>
                </c:pt>
                <c:pt idx="1817">
                  <c:v>0.286373676122458</c:v>
                </c:pt>
                <c:pt idx="1818">
                  <c:v>0.189889120026783</c:v>
                </c:pt>
                <c:pt idx="1819">
                  <c:v>0.593960954247176</c:v>
                </c:pt>
                <c:pt idx="1820">
                  <c:v>0.584246006893819</c:v>
                </c:pt>
                <c:pt idx="1821">
                  <c:v>0.686599096222583</c:v>
                </c:pt>
                <c:pt idx="1822">
                  <c:v>0.437207068482374</c:v>
                </c:pt>
                <c:pt idx="1823">
                  <c:v>-1.167342977613671</c:v>
                </c:pt>
                <c:pt idx="1824">
                  <c:v>0.663821163360912</c:v>
                </c:pt>
                <c:pt idx="1825">
                  <c:v>0.8333463165257</c:v>
                </c:pt>
                <c:pt idx="1826">
                  <c:v>0.910264973475789</c:v>
                </c:pt>
                <c:pt idx="1827">
                  <c:v>0.809048418668013</c:v>
                </c:pt>
                <c:pt idx="1828">
                  <c:v>0.589864978527443</c:v>
                </c:pt>
                <c:pt idx="1829">
                  <c:v>1.478885248577618</c:v>
                </c:pt>
                <c:pt idx="1830">
                  <c:v>0.838678585742465</c:v>
                </c:pt>
                <c:pt idx="1831">
                  <c:v>0.656249366062174</c:v>
                </c:pt>
                <c:pt idx="1832">
                  <c:v>-0.487142627383304</c:v>
                </c:pt>
                <c:pt idx="1833">
                  <c:v>1.619316443110193</c:v>
                </c:pt>
                <c:pt idx="1834">
                  <c:v>0.822663157971385</c:v>
                </c:pt>
                <c:pt idx="1835">
                  <c:v>0.834776540516628</c:v>
                </c:pt>
                <c:pt idx="1836">
                  <c:v>0.558506601338384</c:v>
                </c:pt>
                <c:pt idx="1837">
                  <c:v>0.7337953444769</c:v>
                </c:pt>
                <c:pt idx="1838">
                  <c:v>0.396677220236928</c:v>
                </c:pt>
                <c:pt idx="1839">
                  <c:v>0.264618887004407</c:v>
                </c:pt>
                <c:pt idx="1840">
                  <c:v>0.84420857227899</c:v>
                </c:pt>
                <c:pt idx="1841">
                  <c:v>0.660221855691586</c:v>
                </c:pt>
                <c:pt idx="1842">
                  <c:v>0.724000633510956</c:v>
                </c:pt>
                <c:pt idx="1843">
                  <c:v>1.179799677141129</c:v>
                </c:pt>
                <c:pt idx="1844">
                  <c:v>-1.480593218364554</c:v>
                </c:pt>
                <c:pt idx="1845">
                  <c:v>0.760913911354257</c:v>
                </c:pt>
                <c:pt idx="1846">
                  <c:v>0.541036466532869</c:v>
                </c:pt>
                <c:pt idx="1847">
                  <c:v>0.739340586850968</c:v>
                </c:pt>
                <c:pt idx="1848">
                  <c:v>-0.214681894823743</c:v>
                </c:pt>
                <c:pt idx="1849">
                  <c:v>0.675323805066656</c:v>
                </c:pt>
                <c:pt idx="1850">
                  <c:v>0.834955935698228</c:v>
                </c:pt>
                <c:pt idx="1851">
                  <c:v>0.76496198907284</c:v>
                </c:pt>
                <c:pt idx="1852">
                  <c:v>0.292484956671737</c:v>
                </c:pt>
                <c:pt idx="1853">
                  <c:v>1.231204643770458</c:v>
                </c:pt>
                <c:pt idx="1854">
                  <c:v>0.547168649453057</c:v>
                </c:pt>
                <c:pt idx="1855">
                  <c:v>0.818607161454125</c:v>
                </c:pt>
                <c:pt idx="1856">
                  <c:v>0.748944053836147</c:v>
                </c:pt>
                <c:pt idx="1857">
                  <c:v>1.068430332144559</c:v>
                </c:pt>
                <c:pt idx="1858">
                  <c:v>0.782001695471256</c:v>
                </c:pt>
                <c:pt idx="1859">
                  <c:v>-0.942784081013583</c:v>
                </c:pt>
                <c:pt idx="1860">
                  <c:v>0.764709849557501</c:v>
                </c:pt>
                <c:pt idx="1861">
                  <c:v>0.647653997424385</c:v>
                </c:pt>
                <c:pt idx="1862">
                  <c:v>0.7710296372149</c:v>
                </c:pt>
                <c:pt idx="1863">
                  <c:v>0.996700099939489</c:v>
                </c:pt>
                <c:pt idx="1864">
                  <c:v>0.786476381958521</c:v>
                </c:pt>
                <c:pt idx="1865">
                  <c:v>0.695779661605207</c:v>
                </c:pt>
                <c:pt idx="1866">
                  <c:v>-0.500683932561814</c:v>
                </c:pt>
                <c:pt idx="1867">
                  <c:v>1.001619000399273</c:v>
                </c:pt>
                <c:pt idx="1868">
                  <c:v>0.728408577219576</c:v>
                </c:pt>
                <c:pt idx="1869">
                  <c:v>-2.374772453717614</c:v>
                </c:pt>
                <c:pt idx="1870">
                  <c:v>0.717093042130036</c:v>
                </c:pt>
                <c:pt idx="1871">
                  <c:v>0.228823125109491</c:v>
                </c:pt>
                <c:pt idx="1872">
                  <c:v>0.6628349375929</c:v>
                </c:pt>
                <c:pt idx="1873">
                  <c:v>-0.217250069016743</c:v>
                </c:pt>
                <c:pt idx="1874">
                  <c:v>0.604091833083457</c:v>
                </c:pt>
                <c:pt idx="1875">
                  <c:v>0.765153099608716</c:v>
                </c:pt>
                <c:pt idx="1876">
                  <c:v>1.060026478425184</c:v>
                </c:pt>
                <c:pt idx="1877">
                  <c:v>0.739744312415013</c:v>
                </c:pt>
                <c:pt idx="1878">
                  <c:v>0.616699917078515</c:v>
                </c:pt>
                <c:pt idx="1879">
                  <c:v>-0.546920265833062</c:v>
                </c:pt>
                <c:pt idx="1880">
                  <c:v>0.879500040296481</c:v>
                </c:pt>
                <c:pt idx="1881">
                  <c:v>0.659575884281963</c:v>
                </c:pt>
                <c:pt idx="1882">
                  <c:v>0.446790892470445</c:v>
                </c:pt>
                <c:pt idx="1883">
                  <c:v>0.861990645144581</c:v>
                </c:pt>
                <c:pt idx="1884">
                  <c:v>0.896477649544726</c:v>
                </c:pt>
                <c:pt idx="1885">
                  <c:v>0.57370083995212</c:v>
                </c:pt>
                <c:pt idx="1886">
                  <c:v>-2.337840103678581</c:v>
                </c:pt>
                <c:pt idx="1887">
                  <c:v>0.143782428189426</c:v>
                </c:pt>
                <c:pt idx="1888">
                  <c:v>1.086522234032107</c:v>
                </c:pt>
                <c:pt idx="1889">
                  <c:v>0.825530470915244</c:v>
                </c:pt>
                <c:pt idx="1890">
                  <c:v>0.873229679324496</c:v>
                </c:pt>
                <c:pt idx="1891">
                  <c:v>0.473853421305225</c:v>
                </c:pt>
                <c:pt idx="1892">
                  <c:v>0.772492931461755</c:v>
                </c:pt>
                <c:pt idx="1893">
                  <c:v>0.621558897512794</c:v>
                </c:pt>
                <c:pt idx="1894">
                  <c:v>-1.375007792899526</c:v>
                </c:pt>
                <c:pt idx="1895">
                  <c:v>0.572626991194305</c:v>
                </c:pt>
                <c:pt idx="1896">
                  <c:v>0.770005685993746</c:v>
                </c:pt>
                <c:pt idx="1897">
                  <c:v>0.536616971210785</c:v>
                </c:pt>
                <c:pt idx="1898">
                  <c:v>-0.126419683423854</c:v>
                </c:pt>
                <c:pt idx="1899">
                  <c:v>1.043696485487356</c:v>
                </c:pt>
                <c:pt idx="1900">
                  <c:v>0.869511590425674</c:v>
                </c:pt>
                <c:pt idx="1901">
                  <c:v>0.423739676405663</c:v>
                </c:pt>
                <c:pt idx="1902">
                  <c:v>0.653020817287305</c:v>
                </c:pt>
                <c:pt idx="1903">
                  <c:v>0.668646449265668</c:v>
                </c:pt>
                <c:pt idx="1904">
                  <c:v>0.644816159942997</c:v>
                </c:pt>
                <c:pt idx="1905">
                  <c:v>0.77937079354574</c:v>
                </c:pt>
                <c:pt idx="1906">
                  <c:v>-1.225127389262507</c:v>
                </c:pt>
                <c:pt idx="1907">
                  <c:v>0.625636023284691</c:v>
                </c:pt>
                <c:pt idx="1908">
                  <c:v>0.862196614336256</c:v>
                </c:pt>
                <c:pt idx="1909">
                  <c:v>0.568830571307122</c:v>
                </c:pt>
                <c:pt idx="1910">
                  <c:v>0.487483619856771</c:v>
                </c:pt>
                <c:pt idx="1911">
                  <c:v>0.337909774675835</c:v>
                </c:pt>
                <c:pt idx="1912">
                  <c:v>0.533929218988731</c:v>
                </c:pt>
                <c:pt idx="1913">
                  <c:v>-0.803968758480021</c:v>
                </c:pt>
                <c:pt idx="1914">
                  <c:v>-0.637952524196841</c:v>
                </c:pt>
                <c:pt idx="1915">
                  <c:v>0.552872071787142</c:v>
                </c:pt>
                <c:pt idx="1916">
                  <c:v>0.722051296091156</c:v>
                </c:pt>
                <c:pt idx="1917">
                  <c:v>1.211016514945105</c:v>
                </c:pt>
                <c:pt idx="1918">
                  <c:v>0.719044149676346</c:v>
                </c:pt>
                <c:pt idx="1919">
                  <c:v>-1.33209246491241</c:v>
                </c:pt>
                <c:pt idx="1920">
                  <c:v>1.042884965977545</c:v>
                </c:pt>
                <c:pt idx="1921">
                  <c:v>0.734069375017232</c:v>
                </c:pt>
                <c:pt idx="1922">
                  <c:v>0.743693448937221</c:v>
                </c:pt>
                <c:pt idx="1923">
                  <c:v>0.7515690438644</c:v>
                </c:pt>
                <c:pt idx="1924">
                  <c:v>0.17549462636442</c:v>
                </c:pt>
                <c:pt idx="1925">
                  <c:v>0.678089601431068</c:v>
                </c:pt>
                <c:pt idx="1926">
                  <c:v>0.763278325158048</c:v>
                </c:pt>
                <c:pt idx="1927">
                  <c:v>0.758754777369792</c:v>
                </c:pt>
                <c:pt idx="1928">
                  <c:v>0.847154858012536</c:v>
                </c:pt>
                <c:pt idx="1929">
                  <c:v>0.409946399082774</c:v>
                </c:pt>
                <c:pt idx="1930">
                  <c:v>-0.351166618115686</c:v>
                </c:pt>
                <c:pt idx="1931">
                  <c:v>-0.315411393947124</c:v>
                </c:pt>
                <c:pt idx="1932">
                  <c:v>0.618205893910549</c:v>
                </c:pt>
                <c:pt idx="1933">
                  <c:v>0.672065188956632</c:v>
                </c:pt>
                <c:pt idx="1934">
                  <c:v>0.854599944292409</c:v>
                </c:pt>
                <c:pt idx="1935">
                  <c:v>0.474722425466493</c:v>
                </c:pt>
                <c:pt idx="1936">
                  <c:v>0.650940789812595</c:v>
                </c:pt>
                <c:pt idx="1937">
                  <c:v>0.804258533008466</c:v>
                </c:pt>
                <c:pt idx="1938">
                  <c:v>0.61233514460395</c:v>
                </c:pt>
                <c:pt idx="1939">
                  <c:v>0.756302590625136</c:v>
                </c:pt>
                <c:pt idx="1940">
                  <c:v>0.747715840837519</c:v>
                </c:pt>
                <c:pt idx="1941">
                  <c:v>0.771311744065136</c:v>
                </c:pt>
                <c:pt idx="1942">
                  <c:v>0.998801630264833</c:v>
                </c:pt>
                <c:pt idx="1943">
                  <c:v>1.071138425974305</c:v>
                </c:pt>
                <c:pt idx="1944">
                  <c:v>-2.226436035105683</c:v>
                </c:pt>
                <c:pt idx="1945">
                  <c:v>1.164832341722002</c:v>
                </c:pt>
                <c:pt idx="1946">
                  <c:v>0.375362114130604</c:v>
                </c:pt>
                <c:pt idx="1947">
                  <c:v>0.205273016264404</c:v>
                </c:pt>
                <c:pt idx="1948">
                  <c:v>1.038566239083466</c:v>
                </c:pt>
                <c:pt idx="1949">
                  <c:v>0.749744245810495</c:v>
                </c:pt>
                <c:pt idx="1950">
                  <c:v>0.829616074415237</c:v>
                </c:pt>
                <c:pt idx="1951">
                  <c:v>0.604211254310828</c:v>
                </c:pt>
                <c:pt idx="1952">
                  <c:v>0.647999828710119</c:v>
                </c:pt>
                <c:pt idx="1953">
                  <c:v>0.549898065215437</c:v>
                </c:pt>
                <c:pt idx="1954">
                  <c:v>-0.202211939930471</c:v>
                </c:pt>
                <c:pt idx="1955">
                  <c:v>0.561905787925484</c:v>
                </c:pt>
                <c:pt idx="1956">
                  <c:v>1.529788425835096</c:v>
                </c:pt>
                <c:pt idx="1957">
                  <c:v>0.484007267682974</c:v>
                </c:pt>
                <c:pt idx="1958">
                  <c:v>0.645635672715307</c:v>
                </c:pt>
                <c:pt idx="1959">
                  <c:v>0.767199227419975</c:v>
                </c:pt>
                <c:pt idx="1960">
                  <c:v>0.728366267472086</c:v>
                </c:pt>
                <c:pt idx="1961">
                  <c:v>1.780166901408221</c:v>
                </c:pt>
                <c:pt idx="1962">
                  <c:v>0.528481745574502</c:v>
                </c:pt>
                <c:pt idx="1963">
                  <c:v>1.00258207930074</c:v>
                </c:pt>
                <c:pt idx="1964">
                  <c:v>2.300012697443412</c:v>
                </c:pt>
                <c:pt idx="1965">
                  <c:v>1.01851645387665</c:v>
                </c:pt>
                <c:pt idx="1966">
                  <c:v>0.770089883057721</c:v>
                </c:pt>
                <c:pt idx="1967">
                  <c:v>-0.66374941921367</c:v>
                </c:pt>
                <c:pt idx="1968">
                  <c:v>0.747557337287913</c:v>
                </c:pt>
                <c:pt idx="1969">
                  <c:v>1.213627043519657</c:v>
                </c:pt>
                <c:pt idx="1970">
                  <c:v>0.266634291928564</c:v>
                </c:pt>
                <c:pt idx="1971">
                  <c:v>0.853400501425553</c:v>
                </c:pt>
                <c:pt idx="1972">
                  <c:v>0.731024060056683</c:v>
                </c:pt>
                <c:pt idx="1973">
                  <c:v>-0.189656579576975</c:v>
                </c:pt>
                <c:pt idx="1974">
                  <c:v>0.643108442776525</c:v>
                </c:pt>
                <c:pt idx="1975">
                  <c:v>-1.648503332840276</c:v>
                </c:pt>
                <c:pt idx="1976">
                  <c:v>0.567774301653618</c:v>
                </c:pt>
                <c:pt idx="1977">
                  <c:v>0.296762600929718</c:v>
                </c:pt>
                <c:pt idx="1978">
                  <c:v>0.752483398336531</c:v>
                </c:pt>
                <c:pt idx="1979">
                  <c:v>0.511025667999605</c:v>
                </c:pt>
                <c:pt idx="1980">
                  <c:v>-1.869252197302883</c:v>
                </c:pt>
                <c:pt idx="1981">
                  <c:v>0.402273275968429</c:v>
                </c:pt>
                <c:pt idx="1982">
                  <c:v>1.081916586127696</c:v>
                </c:pt>
                <c:pt idx="1983">
                  <c:v>0.787752398373404</c:v>
                </c:pt>
                <c:pt idx="1984">
                  <c:v>0.519536102374532</c:v>
                </c:pt>
                <c:pt idx="1985">
                  <c:v>0.968797682281001</c:v>
                </c:pt>
                <c:pt idx="1986">
                  <c:v>0.776430454086892</c:v>
                </c:pt>
                <c:pt idx="1987">
                  <c:v>0.728977080395344</c:v>
                </c:pt>
                <c:pt idx="1988">
                  <c:v>1.137166012469093</c:v>
                </c:pt>
                <c:pt idx="1989">
                  <c:v>-0.702899157521578</c:v>
                </c:pt>
                <c:pt idx="1990">
                  <c:v>1.72465801501535</c:v>
                </c:pt>
                <c:pt idx="1991">
                  <c:v>0.662839239230959</c:v>
                </c:pt>
                <c:pt idx="1992">
                  <c:v>0.627316486084817</c:v>
                </c:pt>
                <c:pt idx="1993">
                  <c:v>0.274659488411663</c:v>
                </c:pt>
                <c:pt idx="1994">
                  <c:v>-0.173012406438395</c:v>
                </c:pt>
                <c:pt idx="1995">
                  <c:v>0.667238538714856</c:v>
                </c:pt>
                <c:pt idx="1996">
                  <c:v>0.665808934024025</c:v>
                </c:pt>
                <c:pt idx="1997">
                  <c:v>1.033102710711602</c:v>
                </c:pt>
                <c:pt idx="1998">
                  <c:v>-0.69792468648516</c:v>
                </c:pt>
                <c:pt idx="1999">
                  <c:v>0.764695976861715</c:v>
                </c:pt>
                <c:pt idx="2000">
                  <c:v>0.753997438844993</c:v>
                </c:pt>
                <c:pt idx="2001">
                  <c:v>1.118459847397016</c:v>
                </c:pt>
                <c:pt idx="2002">
                  <c:v>0.785428815051711</c:v>
                </c:pt>
                <c:pt idx="2003">
                  <c:v>0.419883955769901</c:v>
                </c:pt>
                <c:pt idx="2004">
                  <c:v>-2.062652910713676</c:v>
                </c:pt>
                <c:pt idx="2005">
                  <c:v>0.633389822526498</c:v>
                </c:pt>
                <c:pt idx="2006">
                  <c:v>0.501698483313668</c:v>
                </c:pt>
                <c:pt idx="2007">
                  <c:v>0.246733416108293</c:v>
                </c:pt>
                <c:pt idx="2008">
                  <c:v>0.6815011272182</c:v>
                </c:pt>
                <c:pt idx="2009">
                  <c:v>0.770925740919525</c:v>
                </c:pt>
                <c:pt idx="2010">
                  <c:v>0.62282498012525</c:v>
                </c:pt>
                <c:pt idx="2011">
                  <c:v>0.350600013410132</c:v>
                </c:pt>
                <c:pt idx="2012">
                  <c:v>0.704787205858874</c:v>
                </c:pt>
                <c:pt idx="2013">
                  <c:v>0.687406071841337</c:v>
                </c:pt>
                <c:pt idx="2014">
                  <c:v>-2.063056832460412</c:v>
                </c:pt>
                <c:pt idx="2015">
                  <c:v>1.189424371207216</c:v>
                </c:pt>
                <c:pt idx="2016">
                  <c:v>-1.23310832270366</c:v>
                </c:pt>
                <c:pt idx="2017">
                  <c:v>-0.737693476070124</c:v>
                </c:pt>
                <c:pt idx="2018">
                  <c:v>0.734660598559828</c:v>
                </c:pt>
                <c:pt idx="2019">
                  <c:v>0.375746869038127</c:v>
                </c:pt>
                <c:pt idx="2020">
                  <c:v>0.852142052517033</c:v>
                </c:pt>
                <c:pt idx="2021">
                  <c:v>0.769599869493436</c:v>
                </c:pt>
                <c:pt idx="2022">
                  <c:v>1.317218526487862</c:v>
                </c:pt>
                <c:pt idx="2023">
                  <c:v>0.856733976469025</c:v>
                </c:pt>
                <c:pt idx="2024">
                  <c:v>0.705536781481098</c:v>
                </c:pt>
                <c:pt idx="2025">
                  <c:v>0.716115516934425</c:v>
                </c:pt>
                <c:pt idx="2026">
                  <c:v>0.507691633792354</c:v>
                </c:pt>
                <c:pt idx="2027">
                  <c:v>0.85587492131064</c:v>
                </c:pt>
                <c:pt idx="2028">
                  <c:v>0.559701977368509</c:v>
                </c:pt>
                <c:pt idx="2029">
                  <c:v>0.873500124029132</c:v>
                </c:pt>
                <c:pt idx="2030">
                  <c:v>0.996109392758325</c:v>
                </c:pt>
                <c:pt idx="2031">
                  <c:v>0.679129965447698</c:v>
                </c:pt>
                <c:pt idx="2032">
                  <c:v>-0.52303694474996</c:v>
                </c:pt>
                <c:pt idx="2033">
                  <c:v>-1.225057525211146</c:v>
                </c:pt>
                <c:pt idx="2034">
                  <c:v>0.403032064203869</c:v>
                </c:pt>
                <c:pt idx="2035">
                  <c:v>0.938388579765806</c:v>
                </c:pt>
                <c:pt idx="2036">
                  <c:v>0.716869776753051</c:v>
                </c:pt>
                <c:pt idx="2037">
                  <c:v>-0.547419864139749</c:v>
                </c:pt>
                <c:pt idx="2038">
                  <c:v>0.252623661019768</c:v>
                </c:pt>
                <c:pt idx="2039">
                  <c:v>0.667113816963865</c:v>
                </c:pt>
                <c:pt idx="2040">
                  <c:v>-1.847111836521276</c:v>
                </c:pt>
                <c:pt idx="2041">
                  <c:v>0.636189415496603</c:v>
                </c:pt>
                <c:pt idx="2042">
                  <c:v>0.55369502925157</c:v>
                </c:pt>
                <c:pt idx="2043">
                  <c:v>-1.969379419871682</c:v>
                </c:pt>
                <c:pt idx="2044">
                  <c:v>0.710424510194721</c:v>
                </c:pt>
                <c:pt idx="2045">
                  <c:v>0.73007796999658</c:v>
                </c:pt>
                <c:pt idx="2046">
                  <c:v>0.678396853254395</c:v>
                </c:pt>
                <c:pt idx="2047">
                  <c:v>0.615868693853158</c:v>
                </c:pt>
                <c:pt idx="2048">
                  <c:v>-0.15849316972752</c:v>
                </c:pt>
                <c:pt idx="2049">
                  <c:v>0.280425780035587</c:v>
                </c:pt>
                <c:pt idx="2050">
                  <c:v>-0.611568717231806</c:v>
                </c:pt>
                <c:pt idx="2051">
                  <c:v>0.992784900312051</c:v>
                </c:pt>
                <c:pt idx="2052">
                  <c:v>0.589031544794596</c:v>
                </c:pt>
                <c:pt idx="2053">
                  <c:v>0.182530815855675</c:v>
                </c:pt>
                <c:pt idx="2054">
                  <c:v>1.047435285617046</c:v>
                </c:pt>
                <c:pt idx="2055">
                  <c:v>0.231257503029358</c:v>
                </c:pt>
                <c:pt idx="2056">
                  <c:v>0.810148922317511</c:v>
                </c:pt>
                <c:pt idx="2057">
                  <c:v>0.465506110374261</c:v>
                </c:pt>
                <c:pt idx="2058">
                  <c:v>0.506734198262809</c:v>
                </c:pt>
                <c:pt idx="2059">
                  <c:v>0.496860800377771</c:v>
                </c:pt>
                <c:pt idx="2060">
                  <c:v>0.738167403428496</c:v>
                </c:pt>
                <c:pt idx="2061">
                  <c:v>0.868259758246402</c:v>
                </c:pt>
                <c:pt idx="2062">
                  <c:v>-0.678525591378394</c:v>
                </c:pt>
                <c:pt idx="2063">
                  <c:v>0.184332103879361</c:v>
                </c:pt>
                <c:pt idx="2064">
                  <c:v>1.072822181595672</c:v>
                </c:pt>
                <c:pt idx="2065">
                  <c:v>0.293020910212133</c:v>
                </c:pt>
                <c:pt idx="2066">
                  <c:v>0.17609736845976</c:v>
                </c:pt>
                <c:pt idx="2067">
                  <c:v>0.765351661003161</c:v>
                </c:pt>
                <c:pt idx="2068">
                  <c:v>0.656531235428429</c:v>
                </c:pt>
                <c:pt idx="2069">
                  <c:v>0.639512522467551</c:v>
                </c:pt>
                <c:pt idx="2070">
                  <c:v>0.18095468360488</c:v>
                </c:pt>
                <c:pt idx="2071">
                  <c:v>0.434548513343458</c:v>
                </c:pt>
                <c:pt idx="2072">
                  <c:v>0.614743630748678</c:v>
                </c:pt>
                <c:pt idx="2073">
                  <c:v>0.471324341927998</c:v>
                </c:pt>
                <c:pt idx="2074">
                  <c:v>0.258035812758317</c:v>
                </c:pt>
                <c:pt idx="2075">
                  <c:v>0.470273870794832</c:v>
                </c:pt>
                <c:pt idx="2076">
                  <c:v>0.60627747223293</c:v>
                </c:pt>
                <c:pt idx="2077">
                  <c:v>0.635049827728039</c:v>
                </c:pt>
                <c:pt idx="2078">
                  <c:v>2.892556735275637</c:v>
                </c:pt>
                <c:pt idx="2079">
                  <c:v>0.938959671637141</c:v>
                </c:pt>
                <c:pt idx="2080">
                  <c:v>0.463503343687482</c:v>
                </c:pt>
                <c:pt idx="2081">
                  <c:v>0.637811085673048</c:v>
                </c:pt>
                <c:pt idx="2082">
                  <c:v>0.777254636501025</c:v>
                </c:pt>
                <c:pt idx="2083">
                  <c:v>0.25961564692877</c:v>
                </c:pt>
                <c:pt idx="2084">
                  <c:v>0.501031878932375</c:v>
                </c:pt>
                <c:pt idx="2085">
                  <c:v>0.496683804755365</c:v>
                </c:pt>
                <c:pt idx="2086">
                  <c:v>0.166323071159874</c:v>
                </c:pt>
                <c:pt idx="2087">
                  <c:v>0.534722589120488</c:v>
                </c:pt>
                <c:pt idx="2088">
                  <c:v>0.764838739054229</c:v>
                </c:pt>
                <c:pt idx="2089">
                  <c:v>0.861880395429339</c:v>
                </c:pt>
                <c:pt idx="2090">
                  <c:v>0.859672580937943</c:v>
                </c:pt>
                <c:pt idx="2091">
                  <c:v>0.639852406756601</c:v>
                </c:pt>
                <c:pt idx="2092">
                  <c:v>2.070985031441364</c:v>
                </c:pt>
                <c:pt idx="2093">
                  <c:v>0.800271029286164</c:v>
                </c:pt>
                <c:pt idx="2094">
                  <c:v>0.755747522613408</c:v>
                </c:pt>
                <c:pt idx="2095">
                  <c:v>0.777489196084036</c:v>
                </c:pt>
                <c:pt idx="2096">
                  <c:v>0.606727636546663</c:v>
                </c:pt>
                <c:pt idx="2097">
                  <c:v>0.863794561128349</c:v>
                </c:pt>
                <c:pt idx="2098">
                  <c:v>0.737096123428705</c:v>
                </c:pt>
                <c:pt idx="2099">
                  <c:v>-0.352389213296906</c:v>
                </c:pt>
                <c:pt idx="2100">
                  <c:v>0.617126052235316</c:v>
                </c:pt>
                <c:pt idx="2101">
                  <c:v>1.172419927556537</c:v>
                </c:pt>
                <c:pt idx="2102">
                  <c:v>0.615507586631768</c:v>
                </c:pt>
                <c:pt idx="2103">
                  <c:v>0.767349460447596</c:v>
                </c:pt>
                <c:pt idx="2104">
                  <c:v>0.625171800410691</c:v>
                </c:pt>
                <c:pt idx="2105">
                  <c:v>0.651213033606819</c:v>
                </c:pt>
                <c:pt idx="2106">
                  <c:v>0.935059906315598</c:v>
                </c:pt>
                <c:pt idx="2107">
                  <c:v>1.562185122488834</c:v>
                </c:pt>
                <c:pt idx="2108">
                  <c:v>1.003236792849902</c:v>
                </c:pt>
                <c:pt idx="2109">
                  <c:v>-1.087239533819025</c:v>
                </c:pt>
                <c:pt idx="2110">
                  <c:v>0.851643148438192</c:v>
                </c:pt>
                <c:pt idx="2111">
                  <c:v>-3.415557491523796</c:v>
                </c:pt>
                <c:pt idx="2112">
                  <c:v>0.448286948440287</c:v>
                </c:pt>
                <c:pt idx="2113">
                  <c:v>0.715583819634708</c:v>
                </c:pt>
                <c:pt idx="2114">
                  <c:v>0.419581665751184</c:v>
                </c:pt>
                <c:pt idx="2115">
                  <c:v>0.881902479957414</c:v>
                </c:pt>
                <c:pt idx="2116">
                  <c:v>1.263718063366254</c:v>
                </c:pt>
                <c:pt idx="2117">
                  <c:v>-0.322406841932911</c:v>
                </c:pt>
                <c:pt idx="2118">
                  <c:v>-0.615624059206295</c:v>
                </c:pt>
                <c:pt idx="2119">
                  <c:v>0.636391010786533</c:v>
                </c:pt>
                <c:pt idx="2120">
                  <c:v>0.613424478959524</c:v>
                </c:pt>
                <c:pt idx="2121">
                  <c:v>-0.236541060841966</c:v>
                </c:pt>
                <c:pt idx="2122">
                  <c:v>0.630256431882224</c:v>
                </c:pt>
                <c:pt idx="2123">
                  <c:v>0.677770227916491</c:v>
                </c:pt>
                <c:pt idx="2124">
                  <c:v>0.761194293837735</c:v>
                </c:pt>
                <c:pt idx="2125">
                  <c:v>-0.291398161367542</c:v>
                </c:pt>
                <c:pt idx="2126">
                  <c:v>0.740317814794681</c:v>
                </c:pt>
                <c:pt idx="2127">
                  <c:v>0.99021213559549</c:v>
                </c:pt>
                <c:pt idx="2128">
                  <c:v>0.80445894936281</c:v>
                </c:pt>
                <c:pt idx="2129">
                  <c:v>0.391382806657173</c:v>
                </c:pt>
                <c:pt idx="2130">
                  <c:v>0.764684049548795</c:v>
                </c:pt>
                <c:pt idx="2131">
                  <c:v>-0.380523154378886</c:v>
                </c:pt>
                <c:pt idx="2132">
                  <c:v>0.625461157137287</c:v>
                </c:pt>
                <c:pt idx="2133">
                  <c:v>1.048317939321962</c:v>
                </c:pt>
                <c:pt idx="2134">
                  <c:v>0.814891764346492</c:v>
                </c:pt>
                <c:pt idx="2135">
                  <c:v>0.746010798447005</c:v>
                </c:pt>
                <c:pt idx="2136">
                  <c:v>0.784929386880205</c:v>
                </c:pt>
                <c:pt idx="2137">
                  <c:v>0.37645476170948</c:v>
                </c:pt>
                <c:pt idx="2138">
                  <c:v>0.628120973404454</c:v>
                </c:pt>
                <c:pt idx="2139">
                  <c:v>0.251003327749262</c:v>
                </c:pt>
                <c:pt idx="2140">
                  <c:v>1.444401875799301</c:v>
                </c:pt>
                <c:pt idx="2141">
                  <c:v>0.806357613547994</c:v>
                </c:pt>
                <c:pt idx="2142">
                  <c:v>0.898341370404412</c:v>
                </c:pt>
                <c:pt idx="2143">
                  <c:v>0.485123032889861</c:v>
                </c:pt>
                <c:pt idx="2144">
                  <c:v>1.330008296361256</c:v>
                </c:pt>
                <c:pt idx="2145">
                  <c:v>0.685797246572364</c:v>
                </c:pt>
                <c:pt idx="2146">
                  <c:v>-0.78906260826107</c:v>
                </c:pt>
                <c:pt idx="2147">
                  <c:v>0.7248410392645</c:v>
                </c:pt>
                <c:pt idx="2148">
                  <c:v>0.624771986372215</c:v>
                </c:pt>
                <c:pt idx="2149">
                  <c:v>0.515870310842879</c:v>
                </c:pt>
                <c:pt idx="2150">
                  <c:v>0.549796546325808</c:v>
                </c:pt>
                <c:pt idx="2151">
                  <c:v>0.269112941291821</c:v>
                </c:pt>
                <c:pt idx="2152">
                  <c:v>0.175138708456662</c:v>
                </c:pt>
                <c:pt idx="2153">
                  <c:v>0.656193434008477</c:v>
                </c:pt>
                <c:pt idx="2154">
                  <c:v>0.544869326076382</c:v>
                </c:pt>
                <c:pt idx="2155">
                  <c:v>0.712920113497748</c:v>
                </c:pt>
                <c:pt idx="2156">
                  <c:v>1.780884873579714</c:v>
                </c:pt>
                <c:pt idx="2157">
                  <c:v>-0.324104373812561</c:v>
                </c:pt>
                <c:pt idx="2158">
                  <c:v>-0.230991998349028</c:v>
                </c:pt>
                <c:pt idx="2159">
                  <c:v>0.922547799115052</c:v>
                </c:pt>
                <c:pt idx="2160">
                  <c:v>-1.29014335014705</c:v>
                </c:pt>
                <c:pt idx="2161">
                  <c:v>-1.110005025022358</c:v>
                </c:pt>
                <c:pt idx="2162">
                  <c:v>0.676126672222421</c:v>
                </c:pt>
                <c:pt idx="2163">
                  <c:v>0.699232552695266</c:v>
                </c:pt>
                <c:pt idx="2164">
                  <c:v>0.757633462225106</c:v>
                </c:pt>
                <c:pt idx="2165">
                  <c:v>0.835455255360342</c:v>
                </c:pt>
                <c:pt idx="2166">
                  <c:v>0.205626291489571</c:v>
                </c:pt>
                <c:pt idx="2167">
                  <c:v>0.279161027809108</c:v>
                </c:pt>
                <c:pt idx="2168">
                  <c:v>0.592559776954886</c:v>
                </c:pt>
                <c:pt idx="2169">
                  <c:v>1.429761991639311</c:v>
                </c:pt>
                <c:pt idx="2170">
                  <c:v>0.740327752729466</c:v>
                </c:pt>
                <c:pt idx="2171">
                  <c:v>0.601216192025857</c:v>
                </c:pt>
                <c:pt idx="2172">
                  <c:v>0.833583461337573</c:v>
                </c:pt>
                <c:pt idx="2173">
                  <c:v>0.620168612686546</c:v>
                </c:pt>
                <c:pt idx="2174">
                  <c:v>0.689871629454584</c:v>
                </c:pt>
                <c:pt idx="2175">
                  <c:v>0.194691357449716</c:v>
                </c:pt>
                <c:pt idx="2176">
                  <c:v>0.592610987999849</c:v>
                </c:pt>
                <c:pt idx="2177">
                  <c:v>0.761329990059771</c:v>
                </c:pt>
                <c:pt idx="2178">
                  <c:v>1.223381933433177</c:v>
                </c:pt>
                <c:pt idx="2179">
                  <c:v>0.40694141276294</c:v>
                </c:pt>
                <c:pt idx="2180">
                  <c:v>0.748537291880973</c:v>
                </c:pt>
                <c:pt idx="2181">
                  <c:v>0.498330134788914</c:v>
                </c:pt>
                <c:pt idx="2182">
                  <c:v>-0.347787733215438</c:v>
                </c:pt>
                <c:pt idx="2183">
                  <c:v>0.657496068527009</c:v>
                </c:pt>
                <c:pt idx="2184">
                  <c:v>-1.471905998908429</c:v>
                </c:pt>
                <c:pt idx="2185">
                  <c:v>-0.785859077771681</c:v>
                </c:pt>
                <c:pt idx="2186">
                  <c:v>0.804965172113135</c:v>
                </c:pt>
                <c:pt idx="2187">
                  <c:v>0.632072737788068</c:v>
                </c:pt>
                <c:pt idx="2188">
                  <c:v>0.762925467217643</c:v>
                </c:pt>
                <c:pt idx="2189">
                  <c:v>0.734271836191555</c:v>
                </c:pt>
                <c:pt idx="2190">
                  <c:v>0.62770745421619</c:v>
                </c:pt>
                <c:pt idx="2191">
                  <c:v>-0.0980496292571622</c:v>
                </c:pt>
                <c:pt idx="2192">
                  <c:v>-0.66829109165761</c:v>
                </c:pt>
                <c:pt idx="2193">
                  <c:v>-0.288294514641305</c:v>
                </c:pt>
                <c:pt idx="2194">
                  <c:v>0.941769081006781</c:v>
                </c:pt>
                <c:pt idx="2195">
                  <c:v>1.030752198995416</c:v>
                </c:pt>
                <c:pt idx="2196">
                  <c:v>0.825139511659629</c:v>
                </c:pt>
                <c:pt idx="2197">
                  <c:v>0.784086102711774</c:v>
                </c:pt>
                <c:pt idx="2198">
                  <c:v>0.593888083213257</c:v>
                </c:pt>
                <c:pt idx="2199">
                  <c:v>-0.539031211660078</c:v>
                </c:pt>
                <c:pt idx="2200">
                  <c:v>0.616762982433129</c:v>
                </c:pt>
                <c:pt idx="2201">
                  <c:v>1.468942680726403</c:v>
                </c:pt>
                <c:pt idx="2202">
                  <c:v>-1.223234358594615</c:v>
                </c:pt>
                <c:pt idx="2203">
                  <c:v>0.768147593745246</c:v>
                </c:pt>
                <c:pt idx="2204">
                  <c:v>0.503639353782367</c:v>
                </c:pt>
                <c:pt idx="2205">
                  <c:v>0.608041406407163</c:v>
                </c:pt>
                <c:pt idx="2206">
                  <c:v>0.778934180811122</c:v>
                </c:pt>
                <c:pt idx="2207">
                  <c:v>0.63413857844548</c:v>
                </c:pt>
                <c:pt idx="2208">
                  <c:v>0.705334824474446</c:v>
                </c:pt>
                <c:pt idx="2209">
                  <c:v>-1.381505087077038</c:v>
                </c:pt>
                <c:pt idx="2210">
                  <c:v>0.784670779331614</c:v>
                </c:pt>
                <c:pt idx="2211">
                  <c:v>0.634748426601953</c:v>
                </c:pt>
                <c:pt idx="2212">
                  <c:v>-0.194455754807391</c:v>
                </c:pt>
                <c:pt idx="2213">
                  <c:v>0.160207981629544</c:v>
                </c:pt>
                <c:pt idx="2214">
                  <c:v>3.066127672245852</c:v>
                </c:pt>
                <c:pt idx="2215">
                  <c:v>0.604785880339709</c:v>
                </c:pt>
                <c:pt idx="2216">
                  <c:v>0.662799668934646</c:v>
                </c:pt>
                <c:pt idx="2217">
                  <c:v>0.761297269435102</c:v>
                </c:pt>
                <c:pt idx="2218">
                  <c:v>-1.3397148160251</c:v>
                </c:pt>
                <c:pt idx="2219">
                  <c:v>0.40375038629677</c:v>
                </c:pt>
                <c:pt idx="2220">
                  <c:v>0.245229518077435</c:v>
                </c:pt>
                <c:pt idx="2221">
                  <c:v>0.856481215922309</c:v>
                </c:pt>
                <c:pt idx="2222">
                  <c:v>0.458293007953191</c:v>
                </c:pt>
                <c:pt idx="2223">
                  <c:v>0.869861432237036</c:v>
                </c:pt>
                <c:pt idx="2224">
                  <c:v>0.937700823444808</c:v>
                </c:pt>
                <c:pt idx="2225">
                  <c:v>0.144616644555897</c:v>
                </c:pt>
                <c:pt idx="2226">
                  <c:v>0.144848813259691</c:v>
                </c:pt>
                <c:pt idx="2227">
                  <c:v>-1.708250818202457</c:v>
                </c:pt>
                <c:pt idx="2228">
                  <c:v>0.815211276020003</c:v>
                </c:pt>
                <c:pt idx="2229">
                  <c:v>0.311316431472108</c:v>
                </c:pt>
                <c:pt idx="2230">
                  <c:v>0.865157433084887</c:v>
                </c:pt>
                <c:pt idx="2231">
                  <c:v>0.774922846871751</c:v>
                </c:pt>
                <c:pt idx="2232">
                  <c:v>0.205426640078298</c:v>
                </c:pt>
                <c:pt idx="2233">
                  <c:v>-0.47544219428136</c:v>
                </c:pt>
                <c:pt idx="2234">
                  <c:v>-0.968135718954157</c:v>
                </c:pt>
                <c:pt idx="2235">
                  <c:v>0.99068903404734</c:v>
                </c:pt>
                <c:pt idx="2236">
                  <c:v>0.206191868843273</c:v>
                </c:pt>
                <c:pt idx="2237">
                  <c:v>1.349545318238353</c:v>
                </c:pt>
                <c:pt idx="2238">
                  <c:v>0.649367615499437</c:v>
                </c:pt>
                <c:pt idx="2239">
                  <c:v>1.042352139994611</c:v>
                </c:pt>
                <c:pt idx="2240">
                  <c:v>1.080399875590438</c:v>
                </c:pt>
                <c:pt idx="2241">
                  <c:v>2.778224056195596</c:v>
                </c:pt>
                <c:pt idx="2242">
                  <c:v>0.550764629396746</c:v>
                </c:pt>
                <c:pt idx="2243">
                  <c:v>0.796619566834621</c:v>
                </c:pt>
                <c:pt idx="2244">
                  <c:v>1.206717563955278</c:v>
                </c:pt>
                <c:pt idx="2245">
                  <c:v>0.156415140633145</c:v>
                </c:pt>
                <c:pt idx="2246">
                  <c:v>0.775151392661189</c:v>
                </c:pt>
                <c:pt idx="2247">
                  <c:v>-0.408633805238263</c:v>
                </c:pt>
                <c:pt idx="2248">
                  <c:v>0.240962284403092</c:v>
                </c:pt>
                <c:pt idx="2249">
                  <c:v>0.691217680490314</c:v>
                </c:pt>
                <c:pt idx="2250">
                  <c:v>0.253155661715641</c:v>
                </c:pt>
                <c:pt idx="2251">
                  <c:v>-0.123784791011677</c:v>
                </c:pt>
                <c:pt idx="2252">
                  <c:v>0.754414923580455</c:v>
                </c:pt>
                <c:pt idx="2253">
                  <c:v>0.622597285143451</c:v>
                </c:pt>
                <c:pt idx="2254">
                  <c:v>0.714818558521657</c:v>
                </c:pt>
                <c:pt idx="2255">
                  <c:v>0.491956146517426</c:v>
                </c:pt>
                <c:pt idx="2256">
                  <c:v>0.519917336451969</c:v>
                </c:pt>
                <c:pt idx="2257">
                  <c:v>-0.594815154406116</c:v>
                </c:pt>
                <c:pt idx="2258">
                  <c:v>0.815874588601439</c:v>
                </c:pt>
                <c:pt idx="2259">
                  <c:v>0.627998203735208</c:v>
                </c:pt>
                <c:pt idx="2260">
                  <c:v>0.616261872333208</c:v>
                </c:pt>
                <c:pt idx="2261">
                  <c:v>0.607579383466235</c:v>
                </c:pt>
                <c:pt idx="2262">
                  <c:v>-0.451792060461601</c:v>
                </c:pt>
                <c:pt idx="2263">
                  <c:v>0.716835764613909</c:v>
                </c:pt>
                <c:pt idx="2264">
                  <c:v>0.707904248388048</c:v>
                </c:pt>
                <c:pt idx="2265">
                  <c:v>0.741531712834094</c:v>
                </c:pt>
                <c:pt idx="2266">
                  <c:v>0.674842710365702</c:v>
                </c:pt>
                <c:pt idx="2267">
                  <c:v>-0.199585135754292</c:v>
                </c:pt>
                <c:pt idx="2268">
                  <c:v>0.594407195078896</c:v>
                </c:pt>
                <c:pt idx="2269">
                  <c:v>0.648327513334575</c:v>
                </c:pt>
                <c:pt idx="2270">
                  <c:v>0.314118145907464</c:v>
                </c:pt>
                <c:pt idx="2271">
                  <c:v>0.238639244963056</c:v>
                </c:pt>
                <c:pt idx="2272">
                  <c:v>0.723044762059249</c:v>
                </c:pt>
                <c:pt idx="2273">
                  <c:v>0.716686938943206</c:v>
                </c:pt>
                <c:pt idx="2274">
                  <c:v>0.379212281716346</c:v>
                </c:pt>
                <c:pt idx="2275">
                  <c:v>0.562869612935282</c:v>
                </c:pt>
                <c:pt idx="2276">
                  <c:v>0.153557437454218</c:v>
                </c:pt>
                <c:pt idx="2277">
                  <c:v>0.514521382344407</c:v>
                </c:pt>
                <c:pt idx="2278">
                  <c:v>0.799318948518775</c:v>
                </c:pt>
                <c:pt idx="2279">
                  <c:v>-0.455473301978007</c:v>
                </c:pt>
                <c:pt idx="2280">
                  <c:v>0.122951777432537</c:v>
                </c:pt>
                <c:pt idx="2281">
                  <c:v>1.08663143673916</c:v>
                </c:pt>
                <c:pt idx="2282">
                  <c:v>1.103574345187612</c:v>
                </c:pt>
                <c:pt idx="2283">
                  <c:v>0.689901911624083</c:v>
                </c:pt>
                <c:pt idx="2284">
                  <c:v>-0.530480979975818</c:v>
                </c:pt>
                <c:pt idx="2285">
                  <c:v>0.859673997978711</c:v>
                </c:pt>
                <c:pt idx="2286">
                  <c:v>-1.251675047469622</c:v>
                </c:pt>
                <c:pt idx="2287">
                  <c:v>1.075325086577034</c:v>
                </c:pt>
                <c:pt idx="2288">
                  <c:v>0.276233683459869</c:v>
                </c:pt>
                <c:pt idx="2289">
                  <c:v>0.734722600080283</c:v>
                </c:pt>
                <c:pt idx="2290">
                  <c:v>0.794480509380271</c:v>
                </c:pt>
                <c:pt idx="2291">
                  <c:v>0.825433173028181</c:v>
                </c:pt>
                <c:pt idx="2292">
                  <c:v>2.131263767835705</c:v>
                </c:pt>
                <c:pt idx="2293">
                  <c:v>0.913942785610987</c:v>
                </c:pt>
                <c:pt idx="2294">
                  <c:v>0.871217245669308</c:v>
                </c:pt>
                <c:pt idx="2295">
                  <c:v>-0.397655118517679</c:v>
                </c:pt>
                <c:pt idx="2296">
                  <c:v>0.640906849878043</c:v>
                </c:pt>
                <c:pt idx="2297">
                  <c:v>0.96304207077032</c:v>
                </c:pt>
                <c:pt idx="2298">
                  <c:v>0.63187124311183</c:v>
                </c:pt>
                <c:pt idx="2299">
                  <c:v>0.24865617801759</c:v>
                </c:pt>
                <c:pt idx="2300">
                  <c:v>-0.956167299683918</c:v>
                </c:pt>
                <c:pt idx="2301">
                  <c:v>0.683900196023412</c:v>
                </c:pt>
                <c:pt idx="2302">
                  <c:v>0.735008564100215</c:v>
                </c:pt>
                <c:pt idx="2303">
                  <c:v>-0.413993817563957</c:v>
                </c:pt>
                <c:pt idx="2304">
                  <c:v>0.450992813554905</c:v>
                </c:pt>
                <c:pt idx="2305">
                  <c:v>-0.268878205652532</c:v>
                </c:pt>
                <c:pt idx="2306">
                  <c:v>0.773682162218451</c:v>
                </c:pt>
                <c:pt idx="2307">
                  <c:v>0.957588978245423</c:v>
                </c:pt>
                <c:pt idx="2308">
                  <c:v>-2.2398907761204</c:v>
                </c:pt>
                <c:pt idx="2309">
                  <c:v>-0.353556535010483</c:v>
                </c:pt>
                <c:pt idx="2310">
                  <c:v>1.491225470180666</c:v>
                </c:pt>
                <c:pt idx="2311">
                  <c:v>-0.737676699406898</c:v>
                </c:pt>
                <c:pt idx="2312">
                  <c:v>0.857684223559746</c:v>
                </c:pt>
                <c:pt idx="2313">
                  <c:v>3.432758178411106</c:v>
                </c:pt>
                <c:pt idx="2314">
                  <c:v>-0.306140912269218</c:v>
                </c:pt>
                <c:pt idx="2315">
                  <c:v>0.472849243785463</c:v>
                </c:pt>
                <c:pt idx="2316">
                  <c:v>0.401758637748716</c:v>
                </c:pt>
                <c:pt idx="2317">
                  <c:v>0.599013884725599</c:v>
                </c:pt>
                <c:pt idx="2318">
                  <c:v>-1.116183867572981</c:v>
                </c:pt>
                <c:pt idx="2319">
                  <c:v>0.30459418068208</c:v>
                </c:pt>
                <c:pt idx="2320">
                  <c:v>0.234664556710451</c:v>
                </c:pt>
                <c:pt idx="2321">
                  <c:v>0.403946506232179</c:v>
                </c:pt>
                <c:pt idx="2322">
                  <c:v>0.754516513809994</c:v>
                </c:pt>
                <c:pt idx="2323">
                  <c:v>0.908477000670492</c:v>
                </c:pt>
                <c:pt idx="2324">
                  <c:v>0.912883297336044</c:v>
                </c:pt>
                <c:pt idx="2325">
                  <c:v>0.397134596564735</c:v>
                </c:pt>
                <c:pt idx="2326">
                  <c:v>0.18792885559657</c:v>
                </c:pt>
                <c:pt idx="2327">
                  <c:v>-0.599557004591653</c:v>
                </c:pt>
                <c:pt idx="2328">
                  <c:v>0.936643598987158</c:v>
                </c:pt>
                <c:pt idx="2329">
                  <c:v>0.991866961628365</c:v>
                </c:pt>
                <c:pt idx="2330">
                  <c:v>0.737790033792918</c:v>
                </c:pt>
                <c:pt idx="2331">
                  <c:v>0.178366734202405</c:v>
                </c:pt>
                <c:pt idx="2332">
                  <c:v>-0.786702512135209</c:v>
                </c:pt>
                <c:pt idx="2333">
                  <c:v>-1.200332679606486</c:v>
                </c:pt>
                <c:pt idx="2334">
                  <c:v>0.640120408215538</c:v>
                </c:pt>
                <c:pt idx="2335">
                  <c:v>0.214004615031267</c:v>
                </c:pt>
                <c:pt idx="2336">
                  <c:v>1.076631051938793</c:v>
                </c:pt>
                <c:pt idx="2337">
                  <c:v>-1.413431112327103</c:v>
                </c:pt>
                <c:pt idx="2338">
                  <c:v>0.619501554963487</c:v>
                </c:pt>
                <c:pt idx="2339">
                  <c:v>-0.415154741594989</c:v>
                </c:pt>
                <c:pt idx="2340">
                  <c:v>0.179658511325746</c:v>
                </c:pt>
                <c:pt idx="2341">
                  <c:v>2.046457384712698</c:v>
                </c:pt>
                <c:pt idx="2342">
                  <c:v>0.720507613472706</c:v>
                </c:pt>
                <c:pt idx="2343">
                  <c:v>-1.322554683744564</c:v>
                </c:pt>
                <c:pt idx="2344">
                  <c:v>-0.309918737390923</c:v>
                </c:pt>
                <c:pt idx="2345">
                  <c:v>-1.564314362717925</c:v>
                </c:pt>
                <c:pt idx="2346">
                  <c:v>0.719131575691433</c:v>
                </c:pt>
                <c:pt idx="2347">
                  <c:v>0.848181416225415</c:v>
                </c:pt>
                <c:pt idx="2348">
                  <c:v>0.763438374052229</c:v>
                </c:pt>
                <c:pt idx="2349">
                  <c:v>0.193716247537362</c:v>
                </c:pt>
                <c:pt idx="2350">
                  <c:v>0.666073503651516</c:v>
                </c:pt>
                <c:pt idx="2351">
                  <c:v>1.084189005985497</c:v>
                </c:pt>
                <c:pt idx="2352">
                  <c:v>0.569637808750385</c:v>
                </c:pt>
                <c:pt idx="2353">
                  <c:v>-0.384856290123302</c:v>
                </c:pt>
                <c:pt idx="2354">
                  <c:v>0.616075900204082</c:v>
                </c:pt>
                <c:pt idx="2355">
                  <c:v>0.651030013744304</c:v>
                </c:pt>
                <c:pt idx="2356">
                  <c:v>0.706115646801808</c:v>
                </c:pt>
                <c:pt idx="2357">
                  <c:v>-1.09030640833758</c:v>
                </c:pt>
                <c:pt idx="2358">
                  <c:v>0.661043429275421</c:v>
                </c:pt>
                <c:pt idx="2359">
                  <c:v>-1.616673696888053</c:v>
                </c:pt>
                <c:pt idx="2360">
                  <c:v>0.608406107851833</c:v>
                </c:pt>
                <c:pt idx="2361">
                  <c:v>0.753991168558893</c:v>
                </c:pt>
                <c:pt idx="2362">
                  <c:v>-1.577647969429223</c:v>
                </c:pt>
                <c:pt idx="2363">
                  <c:v>0.591957997413617</c:v>
                </c:pt>
                <c:pt idx="2364">
                  <c:v>0.878583844497074</c:v>
                </c:pt>
                <c:pt idx="2365">
                  <c:v>0.208979500250765</c:v>
                </c:pt>
                <c:pt idx="2366">
                  <c:v>1.169200953968578</c:v>
                </c:pt>
                <c:pt idx="2367">
                  <c:v>0.317508671436485</c:v>
                </c:pt>
                <c:pt idx="2368">
                  <c:v>0.712430038540087</c:v>
                </c:pt>
                <c:pt idx="2369">
                  <c:v>0.667099317180312</c:v>
                </c:pt>
                <c:pt idx="2370">
                  <c:v>0.718201050326255</c:v>
                </c:pt>
                <c:pt idx="2371">
                  <c:v>0.613538632920654</c:v>
                </c:pt>
                <c:pt idx="2372">
                  <c:v>-1.535467706511146</c:v>
                </c:pt>
                <c:pt idx="2373">
                  <c:v>0.706838461116494</c:v>
                </c:pt>
                <c:pt idx="2374">
                  <c:v>0.97062947185437</c:v>
                </c:pt>
                <c:pt idx="2375">
                  <c:v>0.755569225534929</c:v>
                </c:pt>
                <c:pt idx="2376">
                  <c:v>0.642337774724547</c:v>
                </c:pt>
                <c:pt idx="2377">
                  <c:v>0.713629481892725</c:v>
                </c:pt>
                <c:pt idx="2378">
                  <c:v>0.40982275488584</c:v>
                </c:pt>
                <c:pt idx="2379">
                  <c:v>-0.471201343519879</c:v>
                </c:pt>
                <c:pt idx="2380">
                  <c:v>1.380195595606201</c:v>
                </c:pt>
                <c:pt idx="2381">
                  <c:v>-0.531584344670693</c:v>
                </c:pt>
                <c:pt idx="2382">
                  <c:v>1.19913357036694</c:v>
                </c:pt>
                <c:pt idx="2383">
                  <c:v>0.948380257776092</c:v>
                </c:pt>
                <c:pt idx="2384">
                  <c:v>0.250639357040391</c:v>
                </c:pt>
                <c:pt idx="2385">
                  <c:v>0.366323499877056</c:v>
                </c:pt>
                <c:pt idx="2386">
                  <c:v>0.605215153798089</c:v>
                </c:pt>
                <c:pt idx="2387">
                  <c:v>0.583307214999657</c:v>
                </c:pt>
                <c:pt idx="2388">
                  <c:v>1.263800892418147</c:v>
                </c:pt>
                <c:pt idx="2389">
                  <c:v>-0.490713478198321</c:v>
                </c:pt>
                <c:pt idx="2390">
                  <c:v>-0.313065108137749</c:v>
                </c:pt>
                <c:pt idx="2391">
                  <c:v>0.352083060618505</c:v>
                </c:pt>
                <c:pt idx="2392">
                  <c:v>0.176430697124635</c:v>
                </c:pt>
                <c:pt idx="2393">
                  <c:v>0.202226745237035</c:v>
                </c:pt>
                <c:pt idx="2394">
                  <c:v>0.768062472907653</c:v>
                </c:pt>
                <c:pt idx="2395">
                  <c:v>0.487876145258956</c:v>
                </c:pt>
                <c:pt idx="2396">
                  <c:v>0.600196090237603</c:v>
                </c:pt>
                <c:pt idx="2397">
                  <c:v>0.280227336784772</c:v>
                </c:pt>
                <c:pt idx="2398">
                  <c:v>-0.232794022071164</c:v>
                </c:pt>
                <c:pt idx="2399">
                  <c:v>-1.094495874229907</c:v>
                </c:pt>
                <c:pt idx="2400">
                  <c:v>-1.170284646408067</c:v>
                </c:pt>
                <c:pt idx="2401">
                  <c:v>0.568276180975941</c:v>
                </c:pt>
                <c:pt idx="2402">
                  <c:v>0.879231134059849</c:v>
                </c:pt>
                <c:pt idx="2403">
                  <c:v>0.219832897494641</c:v>
                </c:pt>
                <c:pt idx="2404">
                  <c:v>0.699097422276432</c:v>
                </c:pt>
                <c:pt idx="2405">
                  <c:v>1.035836467542562</c:v>
                </c:pt>
                <c:pt idx="2406">
                  <c:v>0.217150675144645</c:v>
                </c:pt>
                <c:pt idx="2407">
                  <c:v>0.265358920475893</c:v>
                </c:pt>
                <c:pt idx="2408">
                  <c:v>0.55335434870582</c:v>
                </c:pt>
                <c:pt idx="2409">
                  <c:v>0.787626268645647</c:v>
                </c:pt>
                <c:pt idx="2410">
                  <c:v>0.773750841330071</c:v>
                </c:pt>
                <c:pt idx="2411">
                  <c:v>0.243610672771116</c:v>
                </c:pt>
                <c:pt idx="2412">
                  <c:v>-1.414566896426023</c:v>
                </c:pt>
                <c:pt idx="2413">
                  <c:v>0.705977167115797</c:v>
                </c:pt>
                <c:pt idx="2414">
                  <c:v>0.474946010653358</c:v>
                </c:pt>
                <c:pt idx="2415">
                  <c:v>1.8046564100749</c:v>
                </c:pt>
                <c:pt idx="2416">
                  <c:v>-0.815011571747495</c:v>
                </c:pt>
                <c:pt idx="2417">
                  <c:v>0.369866895566095</c:v>
                </c:pt>
                <c:pt idx="2418">
                  <c:v>0.579612685552934</c:v>
                </c:pt>
                <c:pt idx="2419">
                  <c:v>0.542654402326642</c:v>
                </c:pt>
                <c:pt idx="2420">
                  <c:v>0.997009350493139</c:v>
                </c:pt>
                <c:pt idx="2421">
                  <c:v>0.356140030038836</c:v>
                </c:pt>
                <c:pt idx="2422">
                  <c:v>0.377940725486577</c:v>
                </c:pt>
                <c:pt idx="2423">
                  <c:v>0.657742969559085</c:v>
                </c:pt>
                <c:pt idx="2424">
                  <c:v>0.495588581010861</c:v>
                </c:pt>
                <c:pt idx="2425">
                  <c:v>0.649558662634637</c:v>
                </c:pt>
                <c:pt idx="2426">
                  <c:v>1.036189877853587</c:v>
                </c:pt>
                <c:pt idx="2427">
                  <c:v>0.472330063247276</c:v>
                </c:pt>
                <c:pt idx="2428">
                  <c:v>0.854147527893502</c:v>
                </c:pt>
                <c:pt idx="2429">
                  <c:v>0.18204772159352</c:v>
                </c:pt>
                <c:pt idx="2430">
                  <c:v>0.202898542232418</c:v>
                </c:pt>
                <c:pt idx="2431">
                  <c:v>0.156426167118075</c:v>
                </c:pt>
                <c:pt idx="2432">
                  <c:v>0.736271386653027</c:v>
                </c:pt>
                <c:pt idx="2433">
                  <c:v>1.05834390515451</c:v>
                </c:pt>
                <c:pt idx="2434">
                  <c:v>-0.584041810779914</c:v>
                </c:pt>
                <c:pt idx="2435">
                  <c:v>0.679592379656353</c:v>
                </c:pt>
                <c:pt idx="2436">
                  <c:v>0.479178836887528</c:v>
                </c:pt>
                <c:pt idx="2437">
                  <c:v>0.750656399071536</c:v>
                </c:pt>
                <c:pt idx="2438">
                  <c:v>0.532737912117093</c:v>
                </c:pt>
                <c:pt idx="2439">
                  <c:v>0.372949583659267</c:v>
                </c:pt>
                <c:pt idx="2440">
                  <c:v>0.251710859230756</c:v>
                </c:pt>
                <c:pt idx="2441">
                  <c:v>0.725475921705128</c:v>
                </c:pt>
                <c:pt idx="2442">
                  <c:v>1.127261330815358</c:v>
                </c:pt>
                <c:pt idx="2443">
                  <c:v>0.730298320824321</c:v>
                </c:pt>
                <c:pt idx="2444">
                  <c:v>0.748091962116942</c:v>
                </c:pt>
                <c:pt idx="2445">
                  <c:v>0.724009636919991</c:v>
                </c:pt>
                <c:pt idx="2446">
                  <c:v>-0.319817639929078</c:v>
                </c:pt>
                <c:pt idx="2447">
                  <c:v>-1.531080360512237</c:v>
                </c:pt>
                <c:pt idx="2448">
                  <c:v>0.771613831970209</c:v>
                </c:pt>
                <c:pt idx="2449">
                  <c:v>0.614217278668439</c:v>
                </c:pt>
                <c:pt idx="2450">
                  <c:v>-0.110224224646158</c:v>
                </c:pt>
                <c:pt idx="2451">
                  <c:v>-1.30109405384491</c:v>
                </c:pt>
                <c:pt idx="2452">
                  <c:v>0.581686740170762</c:v>
                </c:pt>
                <c:pt idx="2453">
                  <c:v>-0.680730846596335</c:v>
                </c:pt>
                <c:pt idx="2454">
                  <c:v>-1.362597659614128</c:v>
                </c:pt>
                <c:pt idx="2455">
                  <c:v>0.484323395666411</c:v>
                </c:pt>
                <c:pt idx="2456">
                  <c:v>-0.558040782165248</c:v>
                </c:pt>
                <c:pt idx="2457">
                  <c:v>0.721595570412128</c:v>
                </c:pt>
                <c:pt idx="2458">
                  <c:v>0.413433285021977</c:v>
                </c:pt>
                <c:pt idx="2459">
                  <c:v>0.405679446648773</c:v>
                </c:pt>
                <c:pt idx="2460">
                  <c:v>0.567262021770838</c:v>
                </c:pt>
                <c:pt idx="2461">
                  <c:v>0.670018077295622</c:v>
                </c:pt>
                <c:pt idx="2462">
                  <c:v>0.144233422229188</c:v>
                </c:pt>
                <c:pt idx="2463">
                  <c:v>0.989168338709663</c:v>
                </c:pt>
                <c:pt idx="2464">
                  <c:v>0.791611911090594</c:v>
                </c:pt>
                <c:pt idx="2465">
                  <c:v>0.829753998515558</c:v>
                </c:pt>
                <c:pt idx="2466">
                  <c:v>0.853528785554927</c:v>
                </c:pt>
                <c:pt idx="2467">
                  <c:v>0.622944487269652</c:v>
                </c:pt>
                <c:pt idx="2468">
                  <c:v>0.659420555391263</c:v>
                </c:pt>
                <c:pt idx="2469">
                  <c:v>-0.478212182990206</c:v>
                </c:pt>
                <c:pt idx="2470">
                  <c:v>-1.637983375452751</c:v>
                </c:pt>
                <c:pt idx="2471">
                  <c:v>-0.639267763720001</c:v>
                </c:pt>
                <c:pt idx="2472">
                  <c:v>0.479831061944147</c:v>
                </c:pt>
                <c:pt idx="2473">
                  <c:v>0.349894146325256</c:v>
                </c:pt>
                <c:pt idx="2474">
                  <c:v>0.410791049807912</c:v>
                </c:pt>
                <c:pt idx="2475">
                  <c:v>0.281280849052357</c:v>
                </c:pt>
                <c:pt idx="2476">
                  <c:v>0.593901328180862</c:v>
                </c:pt>
                <c:pt idx="2477">
                  <c:v>0.17159146691252</c:v>
                </c:pt>
                <c:pt idx="2478">
                  <c:v>1.112764882056969</c:v>
                </c:pt>
                <c:pt idx="2479">
                  <c:v>0.822785253646853</c:v>
                </c:pt>
                <c:pt idx="2480">
                  <c:v>0.590072657391156</c:v>
                </c:pt>
                <c:pt idx="2481">
                  <c:v>0.629951166061756</c:v>
                </c:pt>
                <c:pt idx="2482">
                  <c:v>0.714614437658617</c:v>
                </c:pt>
                <c:pt idx="2483">
                  <c:v>0.457131056906489</c:v>
                </c:pt>
                <c:pt idx="2484">
                  <c:v>-1.441766624630397</c:v>
                </c:pt>
                <c:pt idx="2485">
                  <c:v>-1.083019744686078</c:v>
                </c:pt>
                <c:pt idx="2486">
                  <c:v>0.812415915257413</c:v>
                </c:pt>
                <c:pt idx="2487">
                  <c:v>-0.693628668979632</c:v>
                </c:pt>
                <c:pt idx="2488">
                  <c:v>0.55872517595847</c:v>
                </c:pt>
                <c:pt idx="2489">
                  <c:v>1.1674912198105</c:v>
                </c:pt>
                <c:pt idx="2490">
                  <c:v>0.174998151931065</c:v>
                </c:pt>
                <c:pt idx="2491">
                  <c:v>-1.40421384279192</c:v>
                </c:pt>
                <c:pt idx="2492">
                  <c:v>0.803250136043031</c:v>
                </c:pt>
                <c:pt idx="2493">
                  <c:v>0.968311136839133</c:v>
                </c:pt>
                <c:pt idx="2494">
                  <c:v>0.777009468474938</c:v>
                </c:pt>
                <c:pt idx="2495">
                  <c:v>0.52986728622465</c:v>
                </c:pt>
                <c:pt idx="2496">
                  <c:v>-0.363939092017718</c:v>
                </c:pt>
                <c:pt idx="2497">
                  <c:v>-1.50277202239342</c:v>
                </c:pt>
                <c:pt idx="2498">
                  <c:v>0.484945110509425</c:v>
                </c:pt>
                <c:pt idx="2499">
                  <c:v>0.514395571899212</c:v>
                </c:pt>
                <c:pt idx="2500">
                  <c:v>0.443911229132943</c:v>
                </c:pt>
                <c:pt idx="2501">
                  <c:v>-0.796812951880241</c:v>
                </c:pt>
                <c:pt idx="2502">
                  <c:v>0.571599700228407</c:v>
                </c:pt>
                <c:pt idx="2503">
                  <c:v>0.493756590743309</c:v>
                </c:pt>
                <c:pt idx="2504">
                  <c:v>0.532466146271823</c:v>
                </c:pt>
                <c:pt idx="2505">
                  <c:v>-0.388014238850725</c:v>
                </c:pt>
                <c:pt idx="2506">
                  <c:v>1.101154202609537</c:v>
                </c:pt>
                <c:pt idx="2507">
                  <c:v>1.624812781811657</c:v>
                </c:pt>
                <c:pt idx="2508">
                  <c:v>0.785282857792455</c:v>
                </c:pt>
                <c:pt idx="2509">
                  <c:v>0.630930513765915</c:v>
                </c:pt>
                <c:pt idx="2510">
                  <c:v>0.715048461608562</c:v>
                </c:pt>
                <c:pt idx="2511">
                  <c:v>0.772494325670315</c:v>
                </c:pt>
                <c:pt idx="2512">
                  <c:v>0.173150020575404</c:v>
                </c:pt>
                <c:pt idx="2513">
                  <c:v>-1.201205308575306</c:v>
                </c:pt>
                <c:pt idx="2514">
                  <c:v>0.417381184515771</c:v>
                </c:pt>
                <c:pt idx="2515">
                  <c:v>0.556146246999667</c:v>
                </c:pt>
                <c:pt idx="2516">
                  <c:v>0.178201406473606</c:v>
                </c:pt>
                <c:pt idx="2517">
                  <c:v>0.501139446463333</c:v>
                </c:pt>
                <c:pt idx="2518">
                  <c:v>0.586201695458368</c:v>
                </c:pt>
                <c:pt idx="2519">
                  <c:v>0.469849060994699</c:v>
                </c:pt>
                <c:pt idx="2520">
                  <c:v>0.713078443837036</c:v>
                </c:pt>
                <c:pt idx="2521">
                  <c:v>0.434492010601729</c:v>
                </c:pt>
                <c:pt idx="2522">
                  <c:v>0.718399687667684</c:v>
                </c:pt>
                <c:pt idx="2523">
                  <c:v>-1.469016074786204</c:v>
                </c:pt>
                <c:pt idx="2524">
                  <c:v>1.20250453088986</c:v>
                </c:pt>
                <c:pt idx="2525">
                  <c:v>1.659111976089557</c:v>
                </c:pt>
                <c:pt idx="2526">
                  <c:v>1.082510637592997</c:v>
                </c:pt>
                <c:pt idx="2527">
                  <c:v>0.716895007691589</c:v>
                </c:pt>
                <c:pt idx="2528">
                  <c:v>1.939346559316501</c:v>
                </c:pt>
                <c:pt idx="2529">
                  <c:v>0.75108169424824</c:v>
                </c:pt>
                <c:pt idx="2530">
                  <c:v>0.480755293302205</c:v>
                </c:pt>
                <c:pt idx="2531">
                  <c:v>0.462367645814946</c:v>
                </c:pt>
                <c:pt idx="2532">
                  <c:v>0.536763106608436</c:v>
                </c:pt>
                <c:pt idx="2533">
                  <c:v>0.465129870814967</c:v>
                </c:pt>
                <c:pt idx="2534">
                  <c:v>-1.616769319473042</c:v>
                </c:pt>
                <c:pt idx="2535">
                  <c:v>0.637869041545198</c:v>
                </c:pt>
                <c:pt idx="2536">
                  <c:v>0.956604854465713</c:v>
                </c:pt>
                <c:pt idx="2537">
                  <c:v>-0.839560381789491</c:v>
                </c:pt>
                <c:pt idx="2538">
                  <c:v>2.281327467866232</c:v>
                </c:pt>
                <c:pt idx="2539">
                  <c:v>0.691927890836636</c:v>
                </c:pt>
                <c:pt idx="2540">
                  <c:v>-0.596304109858312</c:v>
                </c:pt>
                <c:pt idx="2541">
                  <c:v>-1.259041226623736</c:v>
                </c:pt>
                <c:pt idx="2542">
                  <c:v>0.603819738548387</c:v>
                </c:pt>
                <c:pt idx="2543">
                  <c:v>0.360385888526579</c:v>
                </c:pt>
                <c:pt idx="2544">
                  <c:v>0.61113532284403</c:v>
                </c:pt>
                <c:pt idx="2545">
                  <c:v>1.450981143923968</c:v>
                </c:pt>
                <c:pt idx="2546">
                  <c:v>0.426514500033307</c:v>
                </c:pt>
                <c:pt idx="2547">
                  <c:v>0.74948008243867</c:v>
                </c:pt>
                <c:pt idx="2548">
                  <c:v>0.165531809191523</c:v>
                </c:pt>
                <c:pt idx="2549">
                  <c:v>1.37627056745733</c:v>
                </c:pt>
                <c:pt idx="2550">
                  <c:v>0.652099953539333</c:v>
                </c:pt>
                <c:pt idx="2551">
                  <c:v>1.126446690181718</c:v>
                </c:pt>
                <c:pt idx="2552">
                  <c:v>1.398223870957846</c:v>
                </c:pt>
                <c:pt idx="2553">
                  <c:v>0.516675425944407</c:v>
                </c:pt>
                <c:pt idx="2554">
                  <c:v>0.483536131567986</c:v>
                </c:pt>
                <c:pt idx="2555">
                  <c:v>0.667766291525996</c:v>
                </c:pt>
                <c:pt idx="2556">
                  <c:v>0.549643075516992</c:v>
                </c:pt>
                <c:pt idx="2557">
                  <c:v>0.713608454026282</c:v>
                </c:pt>
                <c:pt idx="2558">
                  <c:v>1.260577858631307</c:v>
                </c:pt>
                <c:pt idx="2559">
                  <c:v>0.583309376256072</c:v>
                </c:pt>
                <c:pt idx="2560">
                  <c:v>0.244406441521839</c:v>
                </c:pt>
                <c:pt idx="2561">
                  <c:v>2.464702772395134</c:v>
                </c:pt>
                <c:pt idx="2562">
                  <c:v>-0.296176831980215</c:v>
                </c:pt>
                <c:pt idx="2563">
                  <c:v>-0.171638348182503</c:v>
                </c:pt>
                <c:pt idx="2564">
                  <c:v>-0.421706785225301</c:v>
                </c:pt>
                <c:pt idx="2565">
                  <c:v>0.561807800420958</c:v>
                </c:pt>
                <c:pt idx="2566">
                  <c:v>-0.604977553940577</c:v>
                </c:pt>
                <c:pt idx="2567">
                  <c:v>0.226033880807799</c:v>
                </c:pt>
                <c:pt idx="2568">
                  <c:v>0.582280987250284</c:v>
                </c:pt>
                <c:pt idx="2569">
                  <c:v>0.121535041133819</c:v>
                </c:pt>
                <c:pt idx="2570">
                  <c:v>0.528587160520574</c:v>
                </c:pt>
                <c:pt idx="2571">
                  <c:v>0.696280548917582</c:v>
                </c:pt>
                <c:pt idx="2572">
                  <c:v>0.360730250595366</c:v>
                </c:pt>
                <c:pt idx="2573">
                  <c:v>0.594859901968875</c:v>
                </c:pt>
                <c:pt idx="2574">
                  <c:v>0.400268856315107</c:v>
                </c:pt>
                <c:pt idx="2575">
                  <c:v>0.853243886658348</c:v>
                </c:pt>
                <c:pt idx="2576">
                  <c:v>0.681567389171302</c:v>
                </c:pt>
                <c:pt idx="2577">
                  <c:v>0.317340752065548</c:v>
                </c:pt>
                <c:pt idx="2578">
                  <c:v>1.299955297963942</c:v>
                </c:pt>
                <c:pt idx="2579">
                  <c:v>1.080883802249334</c:v>
                </c:pt>
                <c:pt idx="2580">
                  <c:v>0.741211796489594</c:v>
                </c:pt>
                <c:pt idx="2581">
                  <c:v>0.758312469586691</c:v>
                </c:pt>
                <c:pt idx="2582">
                  <c:v>0.912883740177214</c:v>
                </c:pt>
                <c:pt idx="2583">
                  <c:v>1.127667987119031</c:v>
                </c:pt>
                <c:pt idx="2584">
                  <c:v>1.27273231657638</c:v>
                </c:pt>
                <c:pt idx="2585">
                  <c:v>0.303126144393743</c:v>
                </c:pt>
                <c:pt idx="2586">
                  <c:v>0.989287103883539</c:v>
                </c:pt>
                <c:pt idx="2587">
                  <c:v>0.421939880975386</c:v>
                </c:pt>
                <c:pt idx="2588">
                  <c:v>1.152871245898124</c:v>
                </c:pt>
                <c:pt idx="2589">
                  <c:v>-0.229232357706673</c:v>
                </c:pt>
                <c:pt idx="2590">
                  <c:v>0.282176148209532</c:v>
                </c:pt>
                <c:pt idx="2591">
                  <c:v>-0.517688570147915</c:v>
                </c:pt>
                <c:pt idx="2592">
                  <c:v>0.670497741631379</c:v>
                </c:pt>
                <c:pt idx="2593">
                  <c:v>0.831770600288041</c:v>
                </c:pt>
                <c:pt idx="2594">
                  <c:v>0.244555427969897</c:v>
                </c:pt>
                <c:pt idx="2595">
                  <c:v>0.348840689497626</c:v>
                </c:pt>
                <c:pt idx="2596">
                  <c:v>0.226675793536481</c:v>
                </c:pt>
                <c:pt idx="2597">
                  <c:v>0.718760043580789</c:v>
                </c:pt>
                <c:pt idx="2598">
                  <c:v>1.27128020599082</c:v>
                </c:pt>
                <c:pt idx="2599">
                  <c:v>0.682843086369978</c:v>
                </c:pt>
                <c:pt idx="2600">
                  <c:v>0.144688113160451</c:v>
                </c:pt>
                <c:pt idx="2601">
                  <c:v>-1.428776966847095</c:v>
                </c:pt>
                <c:pt idx="2602">
                  <c:v>0.30416420373008</c:v>
                </c:pt>
                <c:pt idx="2603">
                  <c:v>-0.568967250948338</c:v>
                </c:pt>
                <c:pt idx="2604">
                  <c:v>0.524222211202169</c:v>
                </c:pt>
                <c:pt idx="2605">
                  <c:v>0.827972861945716</c:v>
                </c:pt>
                <c:pt idx="2606">
                  <c:v>0.429894296167376</c:v>
                </c:pt>
                <c:pt idx="2607">
                  <c:v>-0.150672064360377</c:v>
                </c:pt>
                <c:pt idx="2608">
                  <c:v>0.229478867264114</c:v>
                </c:pt>
                <c:pt idx="2609">
                  <c:v>-0.445459569414031</c:v>
                </c:pt>
                <c:pt idx="2610">
                  <c:v>0.725363311226846</c:v>
                </c:pt>
                <c:pt idx="2611">
                  <c:v>0.765682885559177</c:v>
                </c:pt>
                <c:pt idx="2612">
                  <c:v>0.506468636920803</c:v>
                </c:pt>
                <c:pt idx="2613">
                  <c:v>-0.0835641185462418</c:v>
                </c:pt>
                <c:pt idx="2614">
                  <c:v>-0.424224240749727</c:v>
                </c:pt>
                <c:pt idx="2615">
                  <c:v>0.856548855544066</c:v>
                </c:pt>
                <c:pt idx="2616">
                  <c:v>0.625098593174476</c:v>
                </c:pt>
                <c:pt idx="2617">
                  <c:v>0.156169451377129</c:v>
                </c:pt>
                <c:pt idx="2618">
                  <c:v>0.386056340826925</c:v>
                </c:pt>
                <c:pt idx="2619">
                  <c:v>0.261483449656941</c:v>
                </c:pt>
                <c:pt idx="2620">
                  <c:v>0.4247222832326</c:v>
                </c:pt>
                <c:pt idx="2621">
                  <c:v>0.471206141403839</c:v>
                </c:pt>
                <c:pt idx="2622">
                  <c:v>0.692357428520404</c:v>
                </c:pt>
                <c:pt idx="2623">
                  <c:v>0.239733550360829</c:v>
                </c:pt>
                <c:pt idx="2624">
                  <c:v>-0.212563739663004</c:v>
                </c:pt>
                <c:pt idx="2625">
                  <c:v>0.554749874342653</c:v>
                </c:pt>
                <c:pt idx="2626">
                  <c:v>0.517093775109516</c:v>
                </c:pt>
                <c:pt idx="2627">
                  <c:v>0.596540464744753</c:v>
                </c:pt>
                <c:pt idx="2628">
                  <c:v>0.168825185879197</c:v>
                </c:pt>
                <c:pt idx="2629">
                  <c:v>0.251477868270584</c:v>
                </c:pt>
                <c:pt idx="2630">
                  <c:v>0.142973646884814</c:v>
                </c:pt>
                <c:pt idx="2631">
                  <c:v>-0.164493265869451</c:v>
                </c:pt>
                <c:pt idx="2632">
                  <c:v>0.17367694315122</c:v>
                </c:pt>
                <c:pt idx="2633">
                  <c:v>1.045393213019245</c:v>
                </c:pt>
                <c:pt idx="2634">
                  <c:v>-0.114267155293097</c:v>
                </c:pt>
                <c:pt idx="2635">
                  <c:v>-0.392064542957406</c:v>
                </c:pt>
                <c:pt idx="2636">
                  <c:v>-0.82813299919953</c:v>
                </c:pt>
                <c:pt idx="2637">
                  <c:v>1.031757295972412</c:v>
                </c:pt>
                <c:pt idx="2638">
                  <c:v>0.766715087542305</c:v>
                </c:pt>
                <c:pt idx="2639">
                  <c:v>-0.571008545783893</c:v>
                </c:pt>
                <c:pt idx="2640">
                  <c:v>0.593033612253996</c:v>
                </c:pt>
                <c:pt idx="2641">
                  <c:v>0.142743285634283</c:v>
                </c:pt>
                <c:pt idx="2642">
                  <c:v>0.179863296330425</c:v>
                </c:pt>
                <c:pt idx="2643">
                  <c:v>0.321770102447494</c:v>
                </c:pt>
                <c:pt idx="2644">
                  <c:v>-0.885580586756418</c:v>
                </c:pt>
                <c:pt idx="2645">
                  <c:v>0.678986107248982</c:v>
                </c:pt>
                <c:pt idx="2646">
                  <c:v>0.443601797133025</c:v>
                </c:pt>
                <c:pt idx="2647">
                  <c:v>0.478475162972607</c:v>
                </c:pt>
                <c:pt idx="2648">
                  <c:v>-0.0924566730835572</c:v>
                </c:pt>
                <c:pt idx="2649">
                  <c:v>1.220938928110647</c:v>
                </c:pt>
                <c:pt idx="2650">
                  <c:v>0.563509139237607</c:v>
                </c:pt>
                <c:pt idx="2651">
                  <c:v>0.22054237239791</c:v>
                </c:pt>
                <c:pt idx="2652">
                  <c:v>0.423561706143964</c:v>
                </c:pt>
                <c:pt idx="2653">
                  <c:v>0.243890028262293</c:v>
                </c:pt>
                <c:pt idx="2654">
                  <c:v>0.244152240380148</c:v>
                </c:pt>
                <c:pt idx="2655">
                  <c:v>0.59684465867156</c:v>
                </c:pt>
                <c:pt idx="2656">
                  <c:v>0.305871156141369</c:v>
                </c:pt>
                <c:pt idx="2657">
                  <c:v>0.462970032784124</c:v>
                </c:pt>
                <c:pt idx="2658">
                  <c:v>-0.434394094494464</c:v>
                </c:pt>
                <c:pt idx="2659">
                  <c:v>0.862027240788394</c:v>
                </c:pt>
                <c:pt idx="2660">
                  <c:v>1.413926161111222</c:v>
                </c:pt>
                <c:pt idx="2661">
                  <c:v>0.326916548906541</c:v>
                </c:pt>
                <c:pt idx="2662">
                  <c:v>1.271461490935734</c:v>
                </c:pt>
                <c:pt idx="2663">
                  <c:v>0.73699289939848</c:v>
                </c:pt>
                <c:pt idx="2664">
                  <c:v>0.627114651151233</c:v>
                </c:pt>
                <c:pt idx="2665">
                  <c:v>1.154141037324288</c:v>
                </c:pt>
                <c:pt idx="2666">
                  <c:v>0.167461360748103</c:v>
                </c:pt>
                <c:pt idx="2667">
                  <c:v>0.5863182893678</c:v>
                </c:pt>
                <c:pt idx="2668">
                  <c:v>0.221237079888217</c:v>
                </c:pt>
                <c:pt idx="2669">
                  <c:v>1.039608645654335</c:v>
                </c:pt>
                <c:pt idx="2670">
                  <c:v>-1.024219452258017</c:v>
                </c:pt>
                <c:pt idx="2671">
                  <c:v>-0.376918191971049</c:v>
                </c:pt>
                <c:pt idx="2672">
                  <c:v>0.392782766062119</c:v>
                </c:pt>
                <c:pt idx="2673">
                  <c:v>0.448691724724742</c:v>
                </c:pt>
                <c:pt idx="2674">
                  <c:v>0.627885442355238</c:v>
                </c:pt>
                <c:pt idx="2675">
                  <c:v>-0.740781124482757</c:v>
                </c:pt>
                <c:pt idx="2676">
                  <c:v>1.109919621147401</c:v>
                </c:pt>
                <c:pt idx="2677">
                  <c:v>-0.980866705758672</c:v>
                </c:pt>
                <c:pt idx="2678">
                  <c:v>0.454570500261051</c:v>
                </c:pt>
                <c:pt idx="2679">
                  <c:v>0.2227293842961</c:v>
                </c:pt>
                <c:pt idx="2680">
                  <c:v>1.218965409324194</c:v>
                </c:pt>
                <c:pt idx="2681">
                  <c:v>0.65007337886459</c:v>
                </c:pt>
                <c:pt idx="2682">
                  <c:v>-0.265330122148525</c:v>
                </c:pt>
                <c:pt idx="2683">
                  <c:v>0.263732652743128</c:v>
                </c:pt>
                <c:pt idx="2684">
                  <c:v>0.581244088312685</c:v>
                </c:pt>
                <c:pt idx="2685">
                  <c:v>0.68512141364903</c:v>
                </c:pt>
                <c:pt idx="2686">
                  <c:v>0.450096829244542</c:v>
                </c:pt>
                <c:pt idx="2687">
                  <c:v>-0.32465345033652</c:v>
                </c:pt>
                <c:pt idx="2688">
                  <c:v>-0.204837724254368</c:v>
                </c:pt>
                <c:pt idx="2689">
                  <c:v>0.549913120638782</c:v>
                </c:pt>
                <c:pt idx="2690">
                  <c:v>0.584498056686083</c:v>
                </c:pt>
                <c:pt idx="2691">
                  <c:v>0.512359283672272</c:v>
                </c:pt>
                <c:pt idx="2692">
                  <c:v>0.2537408411824</c:v>
                </c:pt>
                <c:pt idx="2693">
                  <c:v>0.338022829358526</c:v>
                </c:pt>
                <c:pt idx="2694">
                  <c:v>0.409949509114009</c:v>
                </c:pt>
                <c:pt idx="2695">
                  <c:v>0.32670855933549</c:v>
                </c:pt>
                <c:pt idx="2696">
                  <c:v>-0.52127613175567</c:v>
                </c:pt>
                <c:pt idx="2697">
                  <c:v>0.456602410146221</c:v>
                </c:pt>
                <c:pt idx="2698">
                  <c:v>0.598769222020285</c:v>
                </c:pt>
                <c:pt idx="2699">
                  <c:v>0.997376269814329</c:v>
                </c:pt>
                <c:pt idx="2700">
                  <c:v>0.681743756498892</c:v>
                </c:pt>
                <c:pt idx="2701">
                  <c:v>0.145613869682044</c:v>
                </c:pt>
                <c:pt idx="2702">
                  <c:v>0.77602850960808</c:v>
                </c:pt>
                <c:pt idx="2703">
                  <c:v>0.439793763630031</c:v>
                </c:pt>
                <c:pt idx="2704">
                  <c:v>-0.226635258771748</c:v>
                </c:pt>
                <c:pt idx="2705">
                  <c:v>0.390314330462767</c:v>
                </c:pt>
                <c:pt idx="2706">
                  <c:v>0.280039581512597</c:v>
                </c:pt>
                <c:pt idx="2707">
                  <c:v>1.203545567586494</c:v>
                </c:pt>
                <c:pt idx="2708">
                  <c:v>0.595047697910926</c:v>
                </c:pt>
                <c:pt idx="2709">
                  <c:v>1.369480457000018</c:v>
                </c:pt>
                <c:pt idx="2710">
                  <c:v>0.535905542678799</c:v>
                </c:pt>
                <c:pt idx="2711">
                  <c:v>-0.286818685075324</c:v>
                </c:pt>
                <c:pt idx="2712">
                  <c:v>0.627558177182278</c:v>
                </c:pt>
                <c:pt idx="2713">
                  <c:v>0.588928290521835</c:v>
                </c:pt>
                <c:pt idx="2714">
                  <c:v>0.177146299464336</c:v>
                </c:pt>
                <c:pt idx="2715">
                  <c:v>0.68805132224863</c:v>
                </c:pt>
                <c:pt idx="2716">
                  <c:v>0.128484924398081</c:v>
                </c:pt>
                <c:pt idx="2717">
                  <c:v>-0.690660329050684</c:v>
                </c:pt>
                <c:pt idx="2718">
                  <c:v>0.186763027296373</c:v>
                </c:pt>
                <c:pt idx="2719">
                  <c:v>0.909938325212556</c:v>
                </c:pt>
                <c:pt idx="2720">
                  <c:v>-0.471202052087134</c:v>
                </c:pt>
                <c:pt idx="2721">
                  <c:v>0.397692683095484</c:v>
                </c:pt>
                <c:pt idx="2722">
                  <c:v>-0.21235471490725</c:v>
                </c:pt>
                <c:pt idx="2723">
                  <c:v>0.382867411408403</c:v>
                </c:pt>
                <c:pt idx="2724">
                  <c:v>0.640093481529228</c:v>
                </c:pt>
                <c:pt idx="2725">
                  <c:v>-0.222917508582879</c:v>
                </c:pt>
                <c:pt idx="2726">
                  <c:v>0.643564869460996</c:v>
                </c:pt>
                <c:pt idx="2727">
                  <c:v>1.629647469582363</c:v>
                </c:pt>
                <c:pt idx="2728">
                  <c:v>0.394380478076131</c:v>
                </c:pt>
                <c:pt idx="2729">
                  <c:v>0.27508760070957</c:v>
                </c:pt>
                <c:pt idx="2730">
                  <c:v>0.513879368915888</c:v>
                </c:pt>
                <c:pt idx="2731">
                  <c:v>0.759222327447743</c:v>
                </c:pt>
                <c:pt idx="2732">
                  <c:v>-0.709162284597555</c:v>
                </c:pt>
                <c:pt idx="2733">
                  <c:v>0.419251817188026</c:v>
                </c:pt>
                <c:pt idx="2734">
                  <c:v>0.734855828050789</c:v>
                </c:pt>
                <c:pt idx="2735">
                  <c:v>1.638915962800413</c:v>
                </c:pt>
                <c:pt idx="2736">
                  <c:v>0.389180384848089</c:v>
                </c:pt>
                <c:pt idx="2737">
                  <c:v>0.223083534374407</c:v>
                </c:pt>
                <c:pt idx="2738">
                  <c:v>0.163082273161726</c:v>
                </c:pt>
                <c:pt idx="2739">
                  <c:v>-0.516266091353602</c:v>
                </c:pt>
                <c:pt idx="2740">
                  <c:v>0.756703400821502</c:v>
                </c:pt>
                <c:pt idx="2741">
                  <c:v>0.721515656330082</c:v>
                </c:pt>
                <c:pt idx="2742">
                  <c:v>0.825716530245416</c:v>
                </c:pt>
                <c:pt idx="2743">
                  <c:v>0.431910381621701</c:v>
                </c:pt>
                <c:pt idx="2744">
                  <c:v>-0.656863379486499</c:v>
                </c:pt>
                <c:pt idx="2745">
                  <c:v>-0.436548538896569</c:v>
                </c:pt>
                <c:pt idx="2746">
                  <c:v>0.37856148234522</c:v>
                </c:pt>
                <c:pt idx="2747">
                  <c:v>-0.227698219035744</c:v>
                </c:pt>
                <c:pt idx="2748">
                  <c:v>-0.505821624630445</c:v>
                </c:pt>
                <c:pt idx="2749">
                  <c:v>0.219839851341053</c:v>
                </c:pt>
                <c:pt idx="2750">
                  <c:v>-0.136364725628419</c:v>
                </c:pt>
                <c:pt idx="2751">
                  <c:v>-0.235320259923745</c:v>
                </c:pt>
                <c:pt idx="2752">
                  <c:v>1.039962357220779</c:v>
                </c:pt>
                <c:pt idx="2753">
                  <c:v>0.513591027455711</c:v>
                </c:pt>
                <c:pt idx="2754">
                  <c:v>1.642619831202091</c:v>
                </c:pt>
                <c:pt idx="2755">
                  <c:v>-0.222348561573311</c:v>
                </c:pt>
                <c:pt idx="2756">
                  <c:v>0.167732540215117</c:v>
                </c:pt>
                <c:pt idx="2757">
                  <c:v>1.116925497177053</c:v>
                </c:pt>
                <c:pt idx="2758">
                  <c:v>0.790139207317924</c:v>
                </c:pt>
                <c:pt idx="2759">
                  <c:v>0.927949968169656</c:v>
                </c:pt>
                <c:pt idx="2760">
                  <c:v>-0.118550091118301</c:v>
                </c:pt>
                <c:pt idx="2761">
                  <c:v>1.338439277984219</c:v>
                </c:pt>
                <c:pt idx="2762">
                  <c:v>0.531494647456636</c:v>
                </c:pt>
                <c:pt idx="2763">
                  <c:v>0.996924783039063</c:v>
                </c:pt>
                <c:pt idx="2764">
                  <c:v>0.364715695622932</c:v>
                </c:pt>
                <c:pt idx="2765">
                  <c:v>0.27518851019395</c:v>
                </c:pt>
                <c:pt idx="2766">
                  <c:v>0.835735750331038</c:v>
                </c:pt>
                <c:pt idx="2767">
                  <c:v>-0.141797089715007</c:v>
                </c:pt>
                <c:pt idx="2768">
                  <c:v>-0.587003779631863</c:v>
                </c:pt>
                <c:pt idx="2769">
                  <c:v>1.033099404694237</c:v>
                </c:pt>
                <c:pt idx="2770">
                  <c:v>0.495994905906802</c:v>
                </c:pt>
                <c:pt idx="2771">
                  <c:v>-0.214052995748475</c:v>
                </c:pt>
                <c:pt idx="2772">
                  <c:v>0.538057797203797</c:v>
                </c:pt>
                <c:pt idx="2773">
                  <c:v>0.622879706549367</c:v>
                </c:pt>
                <c:pt idx="2774">
                  <c:v>0.17747656333756</c:v>
                </c:pt>
                <c:pt idx="2775">
                  <c:v>0.560196726363765</c:v>
                </c:pt>
                <c:pt idx="2776">
                  <c:v>0.233571909243443</c:v>
                </c:pt>
                <c:pt idx="2777">
                  <c:v>0.211943150954727</c:v>
                </c:pt>
                <c:pt idx="2778">
                  <c:v>0.420222066946128</c:v>
                </c:pt>
                <c:pt idx="2779">
                  <c:v>-0.780621057583935</c:v>
                </c:pt>
                <c:pt idx="2780">
                  <c:v>0.0756812495781238</c:v>
                </c:pt>
                <c:pt idx="2781">
                  <c:v>0.373194836749315</c:v>
                </c:pt>
                <c:pt idx="2782">
                  <c:v>0.298797833389017</c:v>
                </c:pt>
                <c:pt idx="2783">
                  <c:v>0.392683285995724</c:v>
                </c:pt>
                <c:pt idx="2784">
                  <c:v>-0.521376694119852</c:v>
                </c:pt>
                <c:pt idx="2785">
                  <c:v>-0.522443841896344</c:v>
                </c:pt>
                <c:pt idx="2786">
                  <c:v>0.6533503493205</c:v>
                </c:pt>
                <c:pt idx="2787">
                  <c:v>0.70018965521287</c:v>
                </c:pt>
                <c:pt idx="2788">
                  <c:v>-0.339388929459159</c:v>
                </c:pt>
                <c:pt idx="2789">
                  <c:v>1.809995420157687</c:v>
                </c:pt>
                <c:pt idx="2790">
                  <c:v>-0.140451190000884</c:v>
                </c:pt>
                <c:pt idx="2791">
                  <c:v>0.437578871299095</c:v>
                </c:pt>
                <c:pt idx="2792">
                  <c:v>0.414814303968044</c:v>
                </c:pt>
                <c:pt idx="2793">
                  <c:v>0.935716344540869</c:v>
                </c:pt>
                <c:pt idx="2794">
                  <c:v>0.394671840135149</c:v>
                </c:pt>
                <c:pt idx="2795">
                  <c:v>0.921506547142414</c:v>
                </c:pt>
                <c:pt idx="2796">
                  <c:v>0.530293693653462</c:v>
                </c:pt>
                <c:pt idx="2797">
                  <c:v>0.519936962641716</c:v>
                </c:pt>
                <c:pt idx="2798">
                  <c:v>0.347122054334756</c:v>
                </c:pt>
                <c:pt idx="2799">
                  <c:v>0.4891905747204</c:v>
                </c:pt>
                <c:pt idx="2800">
                  <c:v>-1.216595162575145</c:v>
                </c:pt>
                <c:pt idx="2801">
                  <c:v>0.21037531671817</c:v>
                </c:pt>
                <c:pt idx="2802">
                  <c:v>0.561186926288324</c:v>
                </c:pt>
                <c:pt idx="2803">
                  <c:v>0.350440039551312</c:v>
                </c:pt>
                <c:pt idx="2804">
                  <c:v>0.138184507890652</c:v>
                </c:pt>
                <c:pt idx="2805">
                  <c:v>0.216988180599315</c:v>
                </c:pt>
                <c:pt idx="2806">
                  <c:v>1.28215372046376</c:v>
                </c:pt>
                <c:pt idx="2807">
                  <c:v>-0.59597864004691</c:v>
                </c:pt>
                <c:pt idx="2808">
                  <c:v>0.138011797318937</c:v>
                </c:pt>
                <c:pt idx="2809">
                  <c:v>-0.250414321739737</c:v>
                </c:pt>
                <c:pt idx="2810">
                  <c:v>0.530906527758718</c:v>
                </c:pt>
                <c:pt idx="2811">
                  <c:v>0.350351546006594</c:v>
                </c:pt>
                <c:pt idx="2812">
                  <c:v>0.689988882688898</c:v>
                </c:pt>
                <c:pt idx="2813">
                  <c:v>-0.239431399544063</c:v>
                </c:pt>
                <c:pt idx="2814">
                  <c:v>-0.888209725661425</c:v>
                </c:pt>
                <c:pt idx="2815">
                  <c:v>0.291528824440466</c:v>
                </c:pt>
                <c:pt idx="2816">
                  <c:v>2.529108945079663</c:v>
                </c:pt>
                <c:pt idx="2817">
                  <c:v>0.488776370560559</c:v>
                </c:pt>
                <c:pt idx="2818">
                  <c:v>0.37581406252329</c:v>
                </c:pt>
                <c:pt idx="2819">
                  <c:v>0.466274814259952</c:v>
                </c:pt>
                <c:pt idx="2820">
                  <c:v>-0.589838941179378</c:v>
                </c:pt>
                <c:pt idx="2821">
                  <c:v>-0.203793133729538</c:v>
                </c:pt>
                <c:pt idx="2822">
                  <c:v>0.211198273732692</c:v>
                </c:pt>
                <c:pt idx="2823">
                  <c:v>0.900073910169169</c:v>
                </c:pt>
                <c:pt idx="2824">
                  <c:v>0.344743623390861</c:v>
                </c:pt>
                <c:pt idx="2825">
                  <c:v>3.050091607129281</c:v>
                </c:pt>
                <c:pt idx="2826">
                  <c:v>0.473289511932627</c:v>
                </c:pt>
                <c:pt idx="2827">
                  <c:v>0.28367195097176</c:v>
                </c:pt>
                <c:pt idx="2828">
                  <c:v>-1.115537050830752</c:v>
                </c:pt>
                <c:pt idx="2829">
                  <c:v>0.783785911165735</c:v>
                </c:pt>
                <c:pt idx="2830">
                  <c:v>0.559582810143003</c:v>
                </c:pt>
                <c:pt idx="2831">
                  <c:v>0.586249807138533</c:v>
                </c:pt>
                <c:pt idx="2832">
                  <c:v>0.658113736795565</c:v>
                </c:pt>
                <c:pt idx="2833">
                  <c:v>-0.137071878617529</c:v>
                </c:pt>
                <c:pt idx="2834">
                  <c:v>1.025109472756842</c:v>
                </c:pt>
                <c:pt idx="2835">
                  <c:v>0.600347632277736</c:v>
                </c:pt>
                <c:pt idx="2836">
                  <c:v>0.60708183455319</c:v>
                </c:pt>
                <c:pt idx="2837">
                  <c:v>0.640256047551428</c:v>
                </c:pt>
                <c:pt idx="2838">
                  <c:v>-0.201173786575447</c:v>
                </c:pt>
                <c:pt idx="2839">
                  <c:v>0.126269150238147</c:v>
                </c:pt>
                <c:pt idx="2840">
                  <c:v>0.646810993019223</c:v>
                </c:pt>
                <c:pt idx="2841">
                  <c:v>0.351610146526571</c:v>
                </c:pt>
                <c:pt idx="2842">
                  <c:v>0.423275854226167</c:v>
                </c:pt>
                <c:pt idx="2843">
                  <c:v>1.045883773230323</c:v>
                </c:pt>
                <c:pt idx="2844">
                  <c:v>-0.0987122919560413</c:v>
                </c:pt>
                <c:pt idx="2845">
                  <c:v>0.476837799087201</c:v>
                </c:pt>
                <c:pt idx="2846">
                  <c:v>0.205732048018545</c:v>
                </c:pt>
                <c:pt idx="2847">
                  <c:v>0.46391838632138</c:v>
                </c:pt>
                <c:pt idx="2848">
                  <c:v>0.0663791920596627</c:v>
                </c:pt>
                <c:pt idx="2849">
                  <c:v>0.534992830108425</c:v>
                </c:pt>
                <c:pt idx="2850">
                  <c:v>0.232079191879331</c:v>
                </c:pt>
                <c:pt idx="2851">
                  <c:v>0.113176064037087</c:v>
                </c:pt>
                <c:pt idx="2852">
                  <c:v>-1.016835728035842</c:v>
                </c:pt>
                <c:pt idx="2853">
                  <c:v>-1.15409501031376</c:v>
                </c:pt>
                <c:pt idx="2854">
                  <c:v>0.343141844109551</c:v>
                </c:pt>
                <c:pt idx="2855">
                  <c:v>-0.251277418608714</c:v>
                </c:pt>
                <c:pt idx="2856">
                  <c:v>0.631465435671868</c:v>
                </c:pt>
                <c:pt idx="2857">
                  <c:v>0.110058799655895</c:v>
                </c:pt>
                <c:pt idx="2858">
                  <c:v>0.698595877078224</c:v>
                </c:pt>
                <c:pt idx="2859">
                  <c:v>0.141801686364925</c:v>
                </c:pt>
                <c:pt idx="2860">
                  <c:v>0.602468914037382</c:v>
                </c:pt>
                <c:pt idx="2861">
                  <c:v>0.791194662603557</c:v>
                </c:pt>
                <c:pt idx="2862">
                  <c:v>0.594548161882368</c:v>
                </c:pt>
                <c:pt idx="2863">
                  <c:v>1.671985001667182</c:v>
                </c:pt>
                <c:pt idx="2864">
                  <c:v>0.678738800722245</c:v>
                </c:pt>
                <c:pt idx="2865">
                  <c:v>0.854464287823614</c:v>
                </c:pt>
                <c:pt idx="2866">
                  <c:v>0.617418602914723</c:v>
                </c:pt>
                <c:pt idx="2867">
                  <c:v>0.749849800388633</c:v>
                </c:pt>
                <c:pt idx="2868">
                  <c:v>0.389367774279188</c:v>
                </c:pt>
                <c:pt idx="2869">
                  <c:v>1.322239811512571</c:v>
                </c:pt>
                <c:pt idx="2870">
                  <c:v>0.396043378577182</c:v>
                </c:pt>
                <c:pt idx="2871">
                  <c:v>0.428476578188068</c:v>
                </c:pt>
                <c:pt idx="2872">
                  <c:v>0.552115573762859</c:v>
                </c:pt>
                <c:pt idx="2873">
                  <c:v>1.326108611753598</c:v>
                </c:pt>
                <c:pt idx="2874">
                  <c:v>-0.752934081395941</c:v>
                </c:pt>
                <c:pt idx="2875">
                  <c:v>0.262379632480605</c:v>
                </c:pt>
                <c:pt idx="2876">
                  <c:v>0.419641204784164</c:v>
                </c:pt>
                <c:pt idx="2877">
                  <c:v>0.558088589806625</c:v>
                </c:pt>
                <c:pt idx="2878">
                  <c:v>0.514941729690432</c:v>
                </c:pt>
                <c:pt idx="2879">
                  <c:v>0.148756809846896</c:v>
                </c:pt>
                <c:pt idx="2880">
                  <c:v>3.127994382635443</c:v>
                </c:pt>
                <c:pt idx="2881">
                  <c:v>-0.604261996761642</c:v>
                </c:pt>
                <c:pt idx="2882">
                  <c:v>0.525166671642977</c:v>
                </c:pt>
                <c:pt idx="2883">
                  <c:v>-0.770801583329829</c:v>
                </c:pt>
                <c:pt idx="2884">
                  <c:v>-0.578102892611276</c:v>
                </c:pt>
                <c:pt idx="2885">
                  <c:v>0.25821714181683</c:v>
                </c:pt>
                <c:pt idx="2886">
                  <c:v>0.277985984440738</c:v>
                </c:pt>
                <c:pt idx="2887">
                  <c:v>-0.673482967081244</c:v>
                </c:pt>
                <c:pt idx="2888">
                  <c:v>0.412292093995826</c:v>
                </c:pt>
                <c:pt idx="2889">
                  <c:v>-0.215421889744835</c:v>
                </c:pt>
                <c:pt idx="2890">
                  <c:v>0.166291051113039</c:v>
                </c:pt>
                <c:pt idx="2891">
                  <c:v>-0.177203534676996</c:v>
                </c:pt>
                <c:pt idx="2892">
                  <c:v>0.437143821735342</c:v>
                </c:pt>
                <c:pt idx="2893">
                  <c:v>-0.57700511271774</c:v>
                </c:pt>
                <c:pt idx="2894">
                  <c:v>-0.39422638667783</c:v>
                </c:pt>
                <c:pt idx="2895">
                  <c:v>0.594595110410155</c:v>
                </c:pt>
                <c:pt idx="2896">
                  <c:v>0.221884589445968</c:v>
                </c:pt>
                <c:pt idx="2897">
                  <c:v>-0.595552839151729</c:v>
                </c:pt>
                <c:pt idx="2898">
                  <c:v>0.355857496065197</c:v>
                </c:pt>
                <c:pt idx="2899">
                  <c:v>0.386811494275867</c:v>
                </c:pt>
                <c:pt idx="2900">
                  <c:v>1.059197088996016</c:v>
                </c:pt>
                <c:pt idx="2901">
                  <c:v>1.181511791703365</c:v>
                </c:pt>
                <c:pt idx="2902">
                  <c:v>3.48854214280616</c:v>
                </c:pt>
                <c:pt idx="2903">
                  <c:v>0.537210374715205</c:v>
                </c:pt>
                <c:pt idx="2904">
                  <c:v>0.543501692851449</c:v>
                </c:pt>
                <c:pt idx="2905">
                  <c:v>0.173484697458435</c:v>
                </c:pt>
                <c:pt idx="2906">
                  <c:v>-0.466348030526957</c:v>
                </c:pt>
                <c:pt idx="2907">
                  <c:v>0.509354284540792</c:v>
                </c:pt>
                <c:pt idx="2908">
                  <c:v>0.375289422345885</c:v>
                </c:pt>
                <c:pt idx="2909">
                  <c:v>-0.83664962861607</c:v>
                </c:pt>
                <c:pt idx="2910">
                  <c:v>-0.908572710368366</c:v>
                </c:pt>
                <c:pt idx="2911">
                  <c:v>0.45428033120623</c:v>
                </c:pt>
                <c:pt idx="2912">
                  <c:v>-0.510337923644389</c:v>
                </c:pt>
                <c:pt idx="2913">
                  <c:v>0.198522025932544</c:v>
                </c:pt>
                <c:pt idx="2914">
                  <c:v>-0.385885855554461</c:v>
                </c:pt>
                <c:pt idx="2915">
                  <c:v>0.368488199999171</c:v>
                </c:pt>
                <c:pt idx="2916">
                  <c:v>-0.717093867609167</c:v>
                </c:pt>
                <c:pt idx="2917">
                  <c:v>0.56640645833301</c:v>
                </c:pt>
                <c:pt idx="2918">
                  <c:v>1.765408868821528</c:v>
                </c:pt>
                <c:pt idx="2919">
                  <c:v>0.151667370359754</c:v>
                </c:pt>
                <c:pt idx="2920">
                  <c:v>0.0804511151604741</c:v>
                </c:pt>
                <c:pt idx="2921">
                  <c:v>-0.373847359006619</c:v>
                </c:pt>
                <c:pt idx="2922">
                  <c:v>0.265683332839484</c:v>
                </c:pt>
                <c:pt idx="2923">
                  <c:v>0.640291795573028</c:v>
                </c:pt>
                <c:pt idx="2924">
                  <c:v>-0.522033473929776</c:v>
                </c:pt>
                <c:pt idx="2925">
                  <c:v>0.337691755032033</c:v>
                </c:pt>
                <c:pt idx="2926">
                  <c:v>0.411327122917166</c:v>
                </c:pt>
                <c:pt idx="2927">
                  <c:v>0.364755012548263</c:v>
                </c:pt>
                <c:pt idx="2928">
                  <c:v>0.257986120199499</c:v>
                </c:pt>
                <c:pt idx="2929">
                  <c:v>0.425789869183436</c:v>
                </c:pt>
                <c:pt idx="2930">
                  <c:v>0.596300066621632</c:v>
                </c:pt>
                <c:pt idx="2931">
                  <c:v>-0.185275088325843</c:v>
                </c:pt>
                <c:pt idx="2932">
                  <c:v>0.646131272591066</c:v>
                </c:pt>
                <c:pt idx="2933">
                  <c:v>-0.598139681370365</c:v>
                </c:pt>
                <c:pt idx="2934">
                  <c:v>-0.232889725647432</c:v>
                </c:pt>
                <c:pt idx="2935">
                  <c:v>0.132036038075557</c:v>
                </c:pt>
                <c:pt idx="2936">
                  <c:v>0.957442762537833</c:v>
                </c:pt>
                <c:pt idx="2937">
                  <c:v>0.623136419162667</c:v>
                </c:pt>
                <c:pt idx="2938">
                  <c:v>0.259040140038969</c:v>
                </c:pt>
                <c:pt idx="2939">
                  <c:v>0.328934308399342</c:v>
                </c:pt>
                <c:pt idx="2940">
                  <c:v>-0.562681440404863</c:v>
                </c:pt>
                <c:pt idx="2941">
                  <c:v>0.384768992043201</c:v>
                </c:pt>
                <c:pt idx="2942">
                  <c:v>0.999993917451118</c:v>
                </c:pt>
                <c:pt idx="2943">
                  <c:v>0.115988421619473</c:v>
                </c:pt>
                <c:pt idx="2944">
                  <c:v>0.491021410195046</c:v>
                </c:pt>
                <c:pt idx="2945">
                  <c:v>0.1378283627213</c:v>
                </c:pt>
                <c:pt idx="2946">
                  <c:v>0.609604351674759</c:v>
                </c:pt>
                <c:pt idx="2947">
                  <c:v>-0.131115955573025</c:v>
                </c:pt>
                <c:pt idx="2948">
                  <c:v>0.235663060924071</c:v>
                </c:pt>
                <c:pt idx="2949">
                  <c:v>0.308394412051305</c:v>
                </c:pt>
                <c:pt idx="2950">
                  <c:v>2.742224563173952</c:v>
                </c:pt>
                <c:pt idx="2951">
                  <c:v>0.608041698106339</c:v>
                </c:pt>
                <c:pt idx="2952">
                  <c:v>0.352561143321441</c:v>
                </c:pt>
                <c:pt idx="2953">
                  <c:v>0.47674818843793</c:v>
                </c:pt>
                <c:pt idx="2954">
                  <c:v>0.828756366001422</c:v>
                </c:pt>
                <c:pt idx="2955">
                  <c:v>0.638085876997955</c:v>
                </c:pt>
                <c:pt idx="2956">
                  <c:v>0.250000374123488</c:v>
                </c:pt>
                <c:pt idx="2957">
                  <c:v>0.123989988933302</c:v>
                </c:pt>
                <c:pt idx="2958">
                  <c:v>0.273131893751118</c:v>
                </c:pt>
                <c:pt idx="2959">
                  <c:v>0.386556683853102</c:v>
                </c:pt>
                <c:pt idx="2960">
                  <c:v>-0.238992511033233</c:v>
                </c:pt>
                <c:pt idx="2961">
                  <c:v>0.273187281378131</c:v>
                </c:pt>
                <c:pt idx="2962">
                  <c:v>0.403796877623584</c:v>
                </c:pt>
                <c:pt idx="2963">
                  <c:v>0.455264037965349</c:v>
                </c:pt>
                <c:pt idx="2964">
                  <c:v>-0.439432332447139</c:v>
                </c:pt>
                <c:pt idx="2965">
                  <c:v>0.160271290209569</c:v>
                </c:pt>
                <c:pt idx="2966">
                  <c:v>0.739294277915588</c:v>
                </c:pt>
                <c:pt idx="2967">
                  <c:v>0.462473339550195</c:v>
                </c:pt>
                <c:pt idx="2968">
                  <c:v>0.980974873414161</c:v>
                </c:pt>
                <c:pt idx="2969">
                  <c:v>-0.750896717234576</c:v>
                </c:pt>
                <c:pt idx="2970">
                  <c:v>0.235004048349431</c:v>
                </c:pt>
                <c:pt idx="2971">
                  <c:v>0.301822353594933</c:v>
                </c:pt>
                <c:pt idx="2972">
                  <c:v>0.127992677375859</c:v>
                </c:pt>
                <c:pt idx="2973">
                  <c:v>1.075884986273018</c:v>
                </c:pt>
                <c:pt idx="2974">
                  <c:v>0.124982381556619</c:v>
                </c:pt>
                <c:pt idx="2975">
                  <c:v>-0.217303576187387</c:v>
                </c:pt>
                <c:pt idx="2976">
                  <c:v>-0.2044762709426</c:v>
                </c:pt>
                <c:pt idx="2977">
                  <c:v>-0.126543241055782</c:v>
                </c:pt>
                <c:pt idx="2978">
                  <c:v>0.32550746481758</c:v>
                </c:pt>
                <c:pt idx="2979">
                  <c:v>-0.396685673737709</c:v>
                </c:pt>
                <c:pt idx="2980">
                  <c:v>0.630845582695966</c:v>
                </c:pt>
                <c:pt idx="2981">
                  <c:v>0.763576090966938</c:v>
                </c:pt>
                <c:pt idx="2982">
                  <c:v>0.650290442135605</c:v>
                </c:pt>
                <c:pt idx="2983">
                  <c:v>0.185577864688208</c:v>
                </c:pt>
                <c:pt idx="2984">
                  <c:v>-0.410511295841649</c:v>
                </c:pt>
                <c:pt idx="2985">
                  <c:v>0.831647638612732</c:v>
                </c:pt>
                <c:pt idx="2986">
                  <c:v>0.503125826675779</c:v>
                </c:pt>
                <c:pt idx="2987">
                  <c:v>0.402902669414714</c:v>
                </c:pt>
                <c:pt idx="2988">
                  <c:v>0.453024581898226</c:v>
                </c:pt>
                <c:pt idx="2989">
                  <c:v>-0.0810572284963927</c:v>
                </c:pt>
                <c:pt idx="2990">
                  <c:v>0.585977203369548</c:v>
                </c:pt>
                <c:pt idx="2991">
                  <c:v>-0.459086694930127</c:v>
                </c:pt>
                <c:pt idx="2992">
                  <c:v>0.406024185270149</c:v>
                </c:pt>
                <c:pt idx="2993">
                  <c:v>0.558181568765085</c:v>
                </c:pt>
                <c:pt idx="2994">
                  <c:v>-0.0810900831991058</c:v>
                </c:pt>
                <c:pt idx="2995">
                  <c:v>0.616539583404214</c:v>
                </c:pt>
                <c:pt idx="2996">
                  <c:v>0.321646747889753</c:v>
                </c:pt>
                <c:pt idx="2997">
                  <c:v>0.655644851279319</c:v>
                </c:pt>
                <c:pt idx="2998">
                  <c:v>0.133363444623256</c:v>
                </c:pt>
                <c:pt idx="2999">
                  <c:v>0.155012432357679</c:v>
                </c:pt>
                <c:pt idx="3000">
                  <c:v>1.091572099548318</c:v>
                </c:pt>
                <c:pt idx="3001">
                  <c:v>-1.342805897422107</c:v>
                </c:pt>
                <c:pt idx="3002">
                  <c:v>1.132618158947922</c:v>
                </c:pt>
                <c:pt idx="3003">
                  <c:v>-0.277936918294646</c:v>
                </c:pt>
                <c:pt idx="3004">
                  <c:v>0.155936657177248</c:v>
                </c:pt>
                <c:pt idx="3005">
                  <c:v>0.168333335155698</c:v>
                </c:pt>
                <c:pt idx="3006">
                  <c:v>0.18451337461908</c:v>
                </c:pt>
                <c:pt idx="3007">
                  <c:v>-0.329190494608051</c:v>
                </c:pt>
                <c:pt idx="3008">
                  <c:v>0.889680043219585</c:v>
                </c:pt>
                <c:pt idx="3009">
                  <c:v>-0.0895643464091025</c:v>
                </c:pt>
                <c:pt idx="3010">
                  <c:v>-0.377203311816202</c:v>
                </c:pt>
                <c:pt idx="3011">
                  <c:v>-0.19916451355325</c:v>
                </c:pt>
                <c:pt idx="3012">
                  <c:v>-0.457653205771618</c:v>
                </c:pt>
                <c:pt idx="3013">
                  <c:v>-0.470634282727521</c:v>
                </c:pt>
                <c:pt idx="3014">
                  <c:v>0.12918591897458</c:v>
                </c:pt>
                <c:pt idx="3015">
                  <c:v>-0.30200262021285</c:v>
                </c:pt>
                <c:pt idx="3016">
                  <c:v>0.407270700862596</c:v>
                </c:pt>
                <c:pt idx="3017">
                  <c:v>-0.684818171645568</c:v>
                </c:pt>
                <c:pt idx="3018">
                  <c:v>-0.640676053015665</c:v>
                </c:pt>
                <c:pt idx="3019">
                  <c:v>0.370338701332446</c:v>
                </c:pt>
                <c:pt idx="3020">
                  <c:v>-1.002067714715027</c:v>
                </c:pt>
                <c:pt idx="3021">
                  <c:v>0.480520010323791</c:v>
                </c:pt>
                <c:pt idx="3022">
                  <c:v>0.131580351343899</c:v>
                </c:pt>
                <c:pt idx="3023">
                  <c:v>0.0834751430212123</c:v>
                </c:pt>
                <c:pt idx="3024">
                  <c:v>0.347066157385735</c:v>
                </c:pt>
                <c:pt idx="3025">
                  <c:v>0.203806680635406</c:v>
                </c:pt>
                <c:pt idx="3026">
                  <c:v>-0.429125220029845</c:v>
                </c:pt>
                <c:pt idx="3027">
                  <c:v>0.381577572955556</c:v>
                </c:pt>
                <c:pt idx="3028">
                  <c:v>0.233773149740581</c:v>
                </c:pt>
                <c:pt idx="3029">
                  <c:v>0.227465066594347</c:v>
                </c:pt>
                <c:pt idx="3030">
                  <c:v>-0.166533066019374</c:v>
                </c:pt>
                <c:pt idx="3031">
                  <c:v>0.6705936355442</c:v>
                </c:pt>
                <c:pt idx="3032">
                  <c:v>-0.193169511735976</c:v>
                </c:pt>
                <c:pt idx="3033">
                  <c:v>0.442171375460228</c:v>
                </c:pt>
                <c:pt idx="3034">
                  <c:v>0.333496413672244</c:v>
                </c:pt>
                <c:pt idx="3035">
                  <c:v>0.158204750336042</c:v>
                </c:pt>
                <c:pt idx="3036">
                  <c:v>-0.0843821029514404</c:v>
                </c:pt>
                <c:pt idx="3037">
                  <c:v>0.193418400275511</c:v>
                </c:pt>
                <c:pt idx="3038">
                  <c:v>0.397229682224606</c:v>
                </c:pt>
                <c:pt idx="3039">
                  <c:v>0.187091385255635</c:v>
                </c:pt>
                <c:pt idx="3040">
                  <c:v>0.363429608154688</c:v>
                </c:pt>
                <c:pt idx="3041">
                  <c:v>-1.086162830484078</c:v>
                </c:pt>
                <c:pt idx="3042">
                  <c:v>0.317628821777056</c:v>
                </c:pt>
                <c:pt idx="3043">
                  <c:v>0.282895952306203</c:v>
                </c:pt>
                <c:pt idx="3044">
                  <c:v>0.259520663972702</c:v>
                </c:pt>
                <c:pt idx="3045">
                  <c:v>-0.394768805496997</c:v>
                </c:pt>
                <c:pt idx="3046">
                  <c:v>-0.145300733254369</c:v>
                </c:pt>
                <c:pt idx="3047">
                  <c:v>-0.265124865599985</c:v>
                </c:pt>
                <c:pt idx="3048">
                  <c:v>-1.470797778536159</c:v>
                </c:pt>
                <c:pt idx="3049">
                  <c:v>0.338052579188112</c:v>
                </c:pt>
                <c:pt idx="3050">
                  <c:v>0.494497117314997</c:v>
                </c:pt>
                <c:pt idx="3051">
                  <c:v>-0.205060551457332</c:v>
                </c:pt>
                <c:pt idx="3052">
                  <c:v>-0.453141985908271</c:v>
                </c:pt>
                <c:pt idx="3053">
                  <c:v>-0.329922745727224</c:v>
                </c:pt>
                <c:pt idx="3054">
                  <c:v>-0.550456758854083</c:v>
                </c:pt>
                <c:pt idx="3055">
                  <c:v>-0.417971791195173</c:v>
                </c:pt>
                <c:pt idx="3056">
                  <c:v>0.496519490986048</c:v>
                </c:pt>
                <c:pt idx="3057">
                  <c:v>0.106294917154788</c:v>
                </c:pt>
                <c:pt idx="3058">
                  <c:v>0.485690934565135</c:v>
                </c:pt>
                <c:pt idx="3059">
                  <c:v>0.763883498817556</c:v>
                </c:pt>
                <c:pt idx="3060">
                  <c:v>0.168078170480248</c:v>
                </c:pt>
                <c:pt idx="3061">
                  <c:v>-0.53668604409902</c:v>
                </c:pt>
                <c:pt idx="3062">
                  <c:v>0.398028063480146</c:v>
                </c:pt>
                <c:pt idx="3063">
                  <c:v>-0.295726882701746</c:v>
                </c:pt>
                <c:pt idx="3064">
                  <c:v>-0.0954485045812584</c:v>
                </c:pt>
                <c:pt idx="3065">
                  <c:v>0.0693011413516332</c:v>
                </c:pt>
                <c:pt idx="3066">
                  <c:v>0.974031963880911</c:v>
                </c:pt>
                <c:pt idx="3067">
                  <c:v>0.235586925880655</c:v>
                </c:pt>
                <c:pt idx="3068">
                  <c:v>0.880491483544263</c:v>
                </c:pt>
                <c:pt idx="3069">
                  <c:v>0.155366771527997</c:v>
                </c:pt>
                <c:pt idx="3070">
                  <c:v>0.318113173708186</c:v>
                </c:pt>
                <c:pt idx="3071">
                  <c:v>0.356118339796463</c:v>
                </c:pt>
                <c:pt idx="3072">
                  <c:v>-0.776260797827785</c:v>
                </c:pt>
                <c:pt idx="3073">
                  <c:v>0.953352458669696</c:v>
                </c:pt>
                <c:pt idx="3074">
                  <c:v>-0.726529877011598</c:v>
                </c:pt>
                <c:pt idx="3075">
                  <c:v>0.874067754629225</c:v>
                </c:pt>
                <c:pt idx="3076">
                  <c:v>-2.249590698066576</c:v>
                </c:pt>
                <c:pt idx="3077">
                  <c:v>0.524049208406603</c:v>
                </c:pt>
                <c:pt idx="3078">
                  <c:v>-1.731827283093352</c:v>
                </c:pt>
                <c:pt idx="3079">
                  <c:v>0.199167916501342</c:v>
                </c:pt>
                <c:pt idx="3080">
                  <c:v>0.71958994233894</c:v>
                </c:pt>
                <c:pt idx="3081">
                  <c:v>0.303996051815976</c:v>
                </c:pt>
                <c:pt idx="3082">
                  <c:v>0.1482153916966</c:v>
                </c:pt>
                <c:pt idx="3083">
                  <c:v>0.53906490651548</c:v>
                </c:pt>
                <c:pt idx="3084">
                  <c:v>-0.351073054244496</c:v>
                </c:pt>
                <c:pt idx="3085">
                  <c:v>0.390320145437898</c:v>
                </c:pt>
                <c:pt idx="3086">
                  <c:v>0.214710205241234</c:v>
                </c:pt>
                <c:pt idx="3087">
                  <c:v>0.503412318121397</c:v>
                </c:pt>
                <c:pt idx="3088">
                  <c:v>0.321102384891685</c:v>
                </c:pt>
                <c:pt idx="3089">
                  <c:v>-0.101236740131917</c:v>
                </c:pt>
                <c:pt idx="3090">
                  <c:v>-0.353558092596625</c:v>
                </c:pt>
                <c:pt idx="3091">
                  <c:v>0.367089218765959</c:v>
                </c:pt>
                <c:pt idx="3092">
                  <c:v>0.325048461611487</c:v>
                </c:pt>
                <c:pt idx="3093">
                  <c:v>0.284727694151492</c:v>
                </c:pt>
                <c:pt idx="3094">
                  <c:v>0.22524760152336</c:v>
                </c:pt>
                <c:pt idx="3095">
                  <c:v>0.546123518478111</c:v>
                </c:pt>
                <c:pt idx="3096">
                  <c:v>0.251702365022942</c:v>
                </c:pt>
                <c:pt idx="3097">
                  <c:v>0.164903203277259</c:v>
                </c:pt>
                <c:pt idx="3098">
                  <c:v>0.0942489717078639</c:v>
                </c:pt>
                <c:pt idx="3099">
                  <c:v>0.453327247179768</c:v>
                </c:pt>
                <c:pt idx="3100">
                  <c:v>-0.553193289724223</c:v>
                </c:pt>
                <c:pt idx="3101">
                  <c:v>0.488312141949973</c:v>
                </c:pt>
                <c:pt idx="3102">
                  <c:v>0.925285197398794</c:v>
                </c:pt>
                <c:pt idx="3103">
                  <c:v>0.557763897663049</c:v>
                </c:pt>
                <c:pt idx="3104">
                  <c:v>0.263579161032206</c:v>
                </c:pt>
                <c:pt idx="3105">
                  <c:v>0.395819074988253</c:v>
                </c:pt>
                <c:pt idx="3106">
                  <c:v>0.440678648383041</c:v>
                </c:pt>
                <c:pt idx="3107">
                  <c:v>0.347712072168219</c:v>
                </c:pt>
                <c:pt idx="3108">
                  <c:v>0.809296417255852</c:v>
                </c:pt>
                <c:pt idx="3109">
                  <c:v>0.161704589878501</c:v>
                </c:pt>
                <c:pt idx="3110">
                  <c:v>-0.135624620573665</c:v>
                </c:pt>
                <c:pt idx="3111">
                  <c:v>0.408002162153076</c:v>
                </c:pt>
                <c:pt idx="3112">
                  <c:v>0.15478953435906</c:v>
                </c:pt>
                <c:pt idx="3113">
                  <c:v>0.472762942032424</c:v>
                </c:pt>
                <c:pt idx="3114">
                  <c:v>0.44483771209153</c:v>
                </c:pt>
                <c:pt idx="3115">
                  <c:v>0.427210505622347</c:v>
                </c:pt>
                <c:pt idx="3116">
                  <c:v>-0.572463836786998</c:v>
                </c:pt>
                <c:pt idx="3117">
                  <c:v>0.0987506842143934</c:v>
                </c:pt>
                <c:pt idx="3118">
                  <c:v>0.676474111412552</c:v>
                </c:pt>
                <c:pt idx="3119">
                  <c:v>-0.196427701497785</c:v>
                </c:pt>
                <c:pt idx="3120">
                  <c:v>-1.262960900911014</c:v>
                </c:pt>
                <c:pt idx="3121">
                  <c:v>-0.591801642073431</c:v>
                </c:pt>
                <c:pt idx="3122">
                  <c:v>-0.81420897628378</c:v>
                </c:pt>
                <c:pt idx="3123">
                  <c:v>0.150890952779615</c:v>
                </c:pt>
                <c:pt idx="3124">
                  <c:v>-0.678497556747768</c:v>
                </c:pt>
                <c:pt idx="3125">
                  <c:v>2.749303991622545</c:v>
                </c:pt>
                <c:pt idx="3126">
                  <c:v>0.425654146199888</c:v>
                </c:pt>
                <c:pt idx="3127">
                  <c:v>-0.925262059194929</c:v>
                </c:pt>
                <c:pt idx="3128">
                  <c:v>0.221794144406616</c:v>
                </c:pt>
                <c:pt idx="3129">
                  <c:v>-0.68210635798305</c:v>
                </c:pt>
                <c:pt idx="3130">
                  <c:v>0.599246485023174</c:v>
                </c:pt>
                <c:pt idx="3131">
                  <c:v>0.417963240382591</c:v>
                </c:pt>
                <c:pt idx="3132">
                  <c:v>-0.155616273023356</c:v>
                </c:pt>
                <c:pt idx="3133">
                  <c:v>0.528936360888655</c:v>
                </c:pt>
                <c:pt idx="3134">
                  <c:v>0.804518342098729</c:v>
                </c:pt>
                <c:pt idx="3135">
                  <c:v>0.235076418670022</c:v>
                </c:pt>
                <c:pt idx="3136">
                  <c:v>-0.304689408471672</c:v>
                </c:pt>
                <c:pt idx="3137">
                  <c:v>0.700883388657461</c:v>
                </c:pt>
                <c:pt idx="3138">
                  <c:v>0.122791701465738</c:v>
                </c:pt>
                <c:pt idx="3139">
                  <c:v>0.139889464760175</c:v>
                </c:pt>
                <c:pt idx="3140">
                  <c:v>-0.461688128393076</c:v>
                </c:pt>
                <c:pt idx="3141">
                  <c:v>-0.692722947320402</c:v>
                </c:pt>
                <c:pt idx="3142">
                  <c:v>0.567182891214144</c:v>
                </c:pt>
                <c:pt idx="3143">
                  <c:v>-0.365416582987227</c:v>
                </c:pt>
                <c:pt idx="3144">
                  <c:v>0.154371022933284</c:v>
                </c:pt>
                <c:pt idx="3145">
                  <c:v>-0.296158027636154</c:v>
                </c:pt>
                <c:pt idx="3146">
                  <c:v>0.274343234859889</c:v>
                </c:pt>
                <c:pt idx="3147">
                  <c:v>0.312950920739325</c:v>
                </c:pt>
                <c:pt idx="3148">
                  <c:v>-0.989053365220978</c:v>
                </c:pt>
                <c:pt idx="3149">
                  <c:v>0.973376560949802</c:v>
                </c:pt>
                <c:pt idx="3150">
                  <c:v>-0.570858806912917</c:v>
                </c:pt>
                <c:pt idx="3151">
                  <c:v>-0.292634695632661</c:v>
                </c:pt>
                <c:pt idx="3152">
                  <c:v>0.193254492288518</c:v>
                </c:pt>
                <c:pt idx="3153">
                  <c:v>-0.673325157802462</c:v>
                </c:pt>
                <c:pt idx="3154">
                  <c:v>0.337723872633613</c:v>
                </c:pt>
                <c:pt idx="3155">
                  <c:v>-0.23069814659239</c:v>
                </c:pt>
                <c:pt idx="3156">
                  <c:v>0.100215848164271</c:v>
                </c:pt>
                <c:pt idx="3157">
                  <c:v>-0.47857738277973</c:v>
                </c:pt>
                <c:pt idx="3158">
                  <c:v>-0.311467688002747</c:v>
                </c:pt>
                <c:pt idx="3159">
                  <c:v>0.606405964206123</c:v>
                </c:pt>
                <c:pt idx="3160">
                  <c:v>1.47436131498877</c:v>
                </c:pt>
                <c:pt idx="3161">
                  <c:v>0.513113297277034</c:v>
                </c:pt>
                <c:pt idx="3162">
                  <c:v>0.227135725111074</c:v>
                </c:pt>
                <c:pt idx="3163">
                  <c:v>0.289425483923368</c:v>
                </c:pt>
                <c:pt idx="3164">
                  <c:v>0.117306749061092</c:v>
                </c:pt>
                <c:pt idx="3165">
                  <c:v>0.183574767967942</c:v>
                </c:pt>
                <c:pt idx="3166">
                  <c:v>2.526869083969512</c:v>
                </c:pt>
                <c:pt idx="3167">
                  <c:v>0.423588108285375</c:v>
                </c:pt>
                <c:pt idx="3168">
                  <c:v>-0.13294517983545</c:v>
                </c:pt>
                <c:pt idx="3169">
                  <c:v>0.126358955949055</c:v>
                </c:pt>
                <c:pt idx="3170">
                  <c:v>0.152341046460009</c:v>
                </c:pt>
                <c:pt idx="3171">
                  <c:v>-0.121358680989156</c:v>
                </c:pt>
                <c:pt idx="3172">
                  <c:v>-0.140861152449076</c:v>
                </c:pt>
                <c:pt idx="3173">
                  <c:v>0.22614821021897</c:v>
                </c:pt>
                <c:pt idx="3174">
                  <c:v>-0.076945385126504</c:v>
                </c:pt>
                <c:pt idx="3175">
                  <c:v>-0.057763072393841</c:v>
                </c:pt>
                <c:pt idx="3176">
                  <c:v>0.484249004971875</c:v>
                </c:pt>
                <c:pt idx="3177">
                  <c:v>-0.237621859888785</c:v>
                </c:pt>
                <c:pt idx="3178">
                  <c:v>-0.194857682631549</c:v>
                </c:pt>
                <c:pt idx="3179">
                  <c:v>0.141490266240516</c:v>
                </c:pt>
                <c:pt idx="3180">
                  <c:v>-0.525387475602699</c:v>
                </c:pt>
                <c:pt idx="3181">
                  <c:v>0.414314485560438</c:v>
                </c:pt>
                <c:pt idx="3182">
                  <c:v>0.688735155228022</c:v>
                </c:pt>
                <c:pt idx="3183">
                  <c:v>0.155185716578173</c:v>
                </c:pt>
                <c:pt idx="3184">
                  <c:v>0.405047352297709</c:v>
                </c:pt>
                <c:pt idx="3185">
                  <c:v>-0.228174157844431</c:v>
                </c:pt>
                <c:pt idx="3186">
                  <c:v>0.40850825386417</c:v>
                </c:pt>
                <c:pt idx="3187">
                  <c:v>0.310859192787756</c:v>
                </c:pt>
                <c:pt idx="3188">
                  <c:v>-0.134892680523305</c:v>
                </c:pt>
                <c:pt idx="3189">
                  <c:v>-0.159990720966204</c:v>
                </c:pt>
                <c:pt idx="3190">
                  <c:v>0.214814015349403</c:v>
                </c:pt>
                <c:pt idx="3191">
                  <c:v>0.083597262434482</c:v>
                </c:pt>
                <c:pt idx="3192">
                  <c:v>0.335925483099501</c:v>
                </c:pt>
                <c:pt idx="3193">
                  <c:v>-1.0590506334982</c:v>
                </c:pt>
                <c:pt idx="3194">
                  <c:v>-0.619783559439719</c:v>
                </c:pt>
                <c:pt idx="3195">
                  <c:v>-0.62769233716091</c:v>
                </c:pt>
                <c:pt idx="3196">
                  <c:v>-0.12829154363197</c:v>
                </c:pt>
                <c:pt idx="3197">
                  <c:v>0.196317299659273</c:v>
                </c:pt>
                <c:pt idx="3198">
                  <c:v>-0.664222502113848</c:v>
                </c:pt>
                <c:pt idx="3199">
                  <c:v>-0.594385978801134</c:v>
                </c:pt>
                <c:pt idx="3200">
                  <c:v>0.474789370709572</c:v>
                </c:pt>
                <c:pt idx="3201">
                  <c:v>-0.184661676713601</c:v>
                </c:pt>
                <c:pt idx="3202">
                  <c:v>0.457948456055181</c:v>
                </c:pt>
                <c:pt idx="3203">
                  <c:v>0.0832787551342436</c:v>
                </c:pt>
                <c:pt idx="3204">
                  <c:v>-0.134838938103599</c:v>
                </c:pt>
                <c:pt idx="3205">
                  <c:v>0.247690306931617</c:v>
                </c:pt>
                <c:pt idx="3206">
                  <c:v>0.280478606666268</c:v>
                </c:pt>
                <c:pt idx="3207">
                  <c:v>-0.103169494803896</c:v>
                </c:pt>
                <c:pt idx="3208">
                  <c:v>-0.196601674230203</c:v>
                </c:pt>
                <c:pt idx="3209">
                  <c:v>0.227964444347427</c:v>
                </c:pt>
                <c:pt idx="3210">
                  <c:v>0.414656940346169</c:v>
                </c:pt>
                <c:pt idx="3211">
                  <c:v>0.240717112794692</c:v>
                </c:pt>
                <c:pt idx="3212">
                  <c:v>0.24223926997178</c:v>
                </c:pt>
                <c:pt idx="3213">
                  <c:v>-0.634666788344299</c:v>
                </c:pt>
                <c:pt idx="3214">
                  <c:v>0.155982171625609</c:v>
                </c:pt>
                <c:pt idx="3215">
                  <c:v>-0.179502584770285</c:v>
                </c:pt>
                <c:pt idx="3216">
                  <c:v>0.315996654040832</c:v>
                </c:pt>
                <c:pt idx="3217">
                  <c:v>0.311197163971923</c:v>
                </c:pt>
                <c:pt idx="3218">
                  <c:v>0.576945218658862</c:v>
                </c:pt>
                <c:pt idx="3219">
                  <c:v>0.369903538123541</c:v>
                </c:pt>
                <c:pt idx="3220">
                  <c:v>0.164530640604783</c:v>
                </c:pt>
                <c:pt idx="3221">
                  <c:v>-0.142805694390126</c:v>
                </c:pt>
                <c:pt idx="3222">
                  <c:v>0.611200514635831</c:v>
                </c:pt>
                <c:pt idx="3223">
                  <c:v>-0.157034397911564</c:v>
                </c:pt>
                <c:pt idx="3224">
                  <c:v>0.481891843136748</c:v>
                </c:pt>
                <c:pt idx="3225">
                  <c:v>-0.210093309627372</c:v>
                </c:pt>
                <c:pt idx="3226">
                  <c:v>-0.270972740165693</c:v>
                </c:pt>
                <c:pt idx="3227">
                  <c:v>0.463800605371097</c:v>
                </c:pt>
                <c:pt idx="3228">
                  <c:v>-0.477558693732411</c:v>
                </c:pt>
                <c:pt idx="3229">
                  <c:v>0.214186248125582</c:v>
                </c:pt>
                <c:pt idx="3230">
                  <c:v>0.304503247511303</c:v>
                </c:pt>
                <c:pt idx="3231">
                  <c:v>0.465623583490031</c:v>
                </c:pt>
                <c:pt idx="3232">
                  <c:v>0.795504511783434</c:v>
                </c:pt>
                <c:pt idx="3233">
                  <c:v>0.255760882936882</c:v>
                </c:pt>
                <c:pt idx="3234">
                  <c:v>-0.278613521156288</c:v>
                </c:pt>
                <c:pt idx="3235">
                  <c:v>0.281122386804573</c:v>
                </c:pt>
                <c:pt idx="3236">
                  <c:v>0.465121793071939</c:v>
                </c:pt>
                <c:pt idx="3237">
                  <c:v>0.29413606368598</c:v>
                </c:pt>
                <c:pt idx="3238">
                  <c:v>0.0996150131785848</c:v>
                </c:pt>
                <c:pt idx="3239">
                  <c:v>0.125846311051736</c:v>
                </c:pt>
                <c:pt idx="3240">
                  <c:v>1.144528727336657</c:v>
                </c:pt>
                <c:pt idx="3241">
                  <c:v>0.385867971949596</c:v>
                </c:pt>
                <c:pt idx="3242">
                  <c:v>0.128827178007573</c:v>
                </c:pt>
                <c:pt idx="3243">
                  <c:v>0.316747005733093</c:v>
                </c:pt>
                <c:pt idx="3244">
                  <c:v>0.156369876131374</c:v>
                </c:pt>
                <c:pt idx="3245">
                  <c:v>-0.249877697757937</c:v>
                </c:pt>
                <c:pt idx="3246">
                  <c:v>0.475583084777592</c:v>
                </c:pt>
                <c:pt idx="3247">
                  <c:v>-0.215960062958434</c:v>
                </c:pt>
                <c:pt idx="3248">
                  <c:v>0.0955120012613643</c:v>
                </c:pt>
                <c:pt idx="3249">
                  <c:v>0.495961747298822</c:v>
                </c:pt>
                <c:pt idx="3250">
                  <c:v>-0.274697135024791</c:v>
                </c:pt>
                <c:pt idx="3251">
                  <c:v>0.297828960099245</c:v>
                </c:pt>
                <c:pt idx="3252">
                  <c:v>0.278240056491527</c:v>
                </c:pt>
                <c:pt idx="3253">
                  <c:v>0.607557368850319</c:v>
                </c:pt>
                <c:pt idx="3254">
                  <c:v>-0.196707056063276</c:v>
                </c:pt>
                <c:pt idx="3255">
                  <c:v>-0.188663592248251</c:v>
                </c:pt>
                <c:pt idx="3256">
                  <c:v>-0.509251260286263</c:v>
                </c:pt>
                <c:pt idx="3257">
                  <c:v>-0.116097482926418</c:v>
                </c:pt>
                <c:pt idx="3258">
                  <c:v>0.556813856635333</c:v>
                </c:pt>
                <c:pt idx="3259">
                  <c:v>0.290556849807552</c:v>
                </c:pt>
                <c:pt idx="3260">
                  <c:v>0.425746292102349</c:v>
                </c:pt>
                <c:pt idx="3261">
                  <c:v>0.0710687340129042</c:v>
                </c:pt>
                <c:pt idx="3262">
                  <c:v>-0.194870330578906</c:v>
                </c:pt>
                <c:pt idx="3263">
                  <c:v>-0.550366307554191</c:v>
                </c:pt>
                <c:pt idx="3264">
                  <c:v>0.411227485244157</c:v>
                </c:pt>
                <c:pt idx="3265">
                  <c:v>0.129721691527394</c:v>
                </c:pt>
                <c:pt idx="3266">
                  <c:v>0.117479797559021</c:v>
                </c:pt>
                <c:pt idx="3267">
                  <c:v>-0.308726316200918</c:v>
                </c:pt>
                <c:pt idx="3268">
                  <c:v>-0.702706202815365</c:v>
                </c:pt>
                <c:pt idx="3269">
                  <c:v>0.125560638905523</c:v>
                </c:pt>
                <c:pt idx="3270">
                  <c:v>0.90039111617796</c:v>
                </c:pt>
                <c:pt idx="3271">
                  <c:v>-0.191618386008866</c:v>
                </c:pt>
                <c:pt idx="3272">
                  <c:v>0.154023924002642</c:v>
                </c:pt>
                <c:pt idx="3273">
                  <c:v>0.18304728149722</c:v>
                </c:pt>
                <c:pt idx="3274">
                  <c:v>-0.474040041034442</c:v>
                </c:pt>
                <c:pt idx="3275">
                  <c:v>0.872035656623599</c:v>
                </c:pt>
                <c:pt idx="3276">
                  <c:v>0.0917970700459214</c:v>
                </c:pt>
                <c:pt idx="3277">
                  <c:v>0.161306240770444</c:v>
                </c:pt>
                <c:pt idx="3278">
                  <c:v>0.0573194476592567</c:v>
                </c:pt>
                <c:pt idx="3279">
                  <c:v>0.0940245182940801</c:v>
                </c:pt>
                <c:pt idx="3280">
                  <c:v>-0.501155726849764</c:v>
                </c:pt>
                <c:pt idx="3281">
                  <c:v>0.340084121715103</c:v>
                </c:pt>
                <c:pt idx="3282">
                  <c:v>-0.273796617555346</c:v>
                </c:pt>
                <c:pt idx="3283">
                  <c:v>0.571063058877816</c:v>
                </c:pt>
                <c:pt idx="3284">
                  <c:v>0.295748046608549</c:v>
                </c:pt>
                <c:pt idx="3285">
                  <c:v>-0.180626556717125</c:v>
                </c:pt>
                <c:pt idx="3286">
                  <c:v>0.192187550466301</c:v>
                </c:pt>
                <c:pt idx="3287">
                  <c:v>-0.38246286925485</c:v>
                </c:pt>
                <c:pt idx="3288">
                  <c:v>-1.178357861295354</c:v>
                </c:pt>
                <c:pt idx="3289">
                  <c:v>0.18565828912254</c:v>
                </c:pt>
                <c:pt idx="3290">
                  <c:v>0.0960143219380582</c:v>
                </c:pt>
                <c:pt idx="3291">
                  <c:v>0.33106451299522</c:v>
                </c:pt>
                <c:pt idx="3292">
                  <c:v>0.144001221392503</c:v>
                </c:pt>
                <c:pt idx="3293">
                  <c:v>-0.374707191134742</c:v>
                </c:pt>
                <c:pt idx="3294">
                  <c:v>-0.483529608481409</c:v>
                </c:pt>
                <c:pt idx="3295">
                  <c:v>0.356469472161061</c:v>
                </c:pt>
                <c:pt idx="3296">
                  <c:v>0.127412246435618</c:v>
                </c:pt>
                <c:pt idx="3297">
                  <c:v>0.142725804554519</c:v>
                </c:pt>
                <c:pt idx="3298">
                  <c:v>0.120406228381143</c:v>
                </c:pt>
                <c:pt idx="3299">
                  <c:v>0.360041800478611</c:v>
                </c:pt>
                <c:pt idx="3300">
                  <c:v>0.178561787899285</c:v>
                </c:pt>
                <c:pt idx="3301">
                  <c:v>0.133265694179891</c:v>
                </c:pt>
                <c:pt idx="3302">
                  <c:v>-0.122951426417639</c:v>
                </c:pt>
                <c:pt idx="3303">
                  <c:v>-0.208984261685595</c:v>
                </c:pt>
                <c:pt idx="3304">
                  <c:v>0.178463251409855</c:v>
                </c:pt>
                <c:pt idx="3305">
                  <c:v>0.542955024310811</c:v>
                </c:pt>
                <c:pt idx="3306">
                  <c:v>-0.510131966463654</c:v>
                </c:pt>
                <c:pt idx="3307">
                  <c:v>0.332062530841747</c:v>
                </c:pt>
                <c:pt idx="3308">
                  <c:v>2.185163929061045</c:v>
                </c:pt>
                <c:pt idx="3309">
                  <c:v>0.817337890225108</c:v>
                </c:pt>
                <c:pt idx="3310">
                  <c:v>0.288147842753802</c:v>
                </c:pt>
                <c:pt idx="3311">
                  <c:v>0.480479987593773</c:v>
                </c:pt>
                <c:pt idx="3312">
                  <c:v>0.0899786928279562</c:v>
                </c:pt>
                <c:pt idx="3313">
                  <c:v>0.560168794686316</c:v>
                </c:pt>
                <c:pt idx="3314">
                  <c:v>0.49758960546771</c:v>
                </c:pt>
                <c:pt idx="3315">
                  <c:v>0.194141881115251</c:v>
                </c:pt>
                <c:pt idx="3316">
                  <c:v>0.506604466506697</c:v>
                </c:pt>
                <c:pt idx="3317">
                  <c:v>0.055319162761218</c:v>
                </c:pt>
                <c:pt idx="3318">
                  <c:v>0.315355278250656</c:v>
                </c:pt>
                <c:pt idx="3319">
                  <c:v>-0.108835248997314</c:v>
                </c:pt>
                <c:pt idx="3320">
                  <c:v>0.0876510494558911</c:v>
                </c:pt>
                <c:pt idx="3321">
                  <c:v>0.350821012481114</c:v>
                </c:pt>
                <c:pt idx="3322">
                  <c:v>-1.1091006706802</c:v>
                </c:pt>
                <c:pt idx="3323">
                  <c:v>-0.432869113874525</c:v>
                </c:pt>
                <c:pt idx="3324">
                  <c:v>0.33889659612206</c:v>
                </c:pt>
                <c:pt idx="3325">
                  <c:v>0.326488434135623</c:v>
                </c:pt>
                <c:pt idx="3326">
                  <c:v>-0.0816083419763769</c:v>
                </c:pt>
                <c:pt idx="3327">
                  <c:v>-0.508021000707199</c:v>
                </c:pt>
                <c:pt idx="3328">
                  <c:v>0.0623220142442213</c:v>
                </c:pt>
                <c:pt idx="3329">
                  <c:v>0.36410444303116</c:v>
                </c:pt>
                <c:pt idx="3330">
                  <c:v>-0.527547427513358</c:v>
                </c:pt>
                <c:pt idx="3331">
                  <c:v>0.480729053345613</c:v>
                </c:pt>
                <c:pt idx="3332">
                  <c:v>0.251775362664195</c:v>
                </c:pt>
                <c:pt idx="3333">
                  <c:v>0.181326716529155</c:v>
                </c:pt>
                <c:pt idx="3334">
                  <c:v>-1.19871551307384</c:v>
                </c:pt>
                <c:pt idx="3335">
                  <c:v>-0.710915722972915</c:v>
                </c:pt>
                <c:pt idx="3336">
                  <c:v>-0.0933859960359875</c:v>
                </c:pt>
                <c:pt idx="3337">
                  <c:v>0.609943439423464</c:v>
                </c:pt>
                <c:pt idx="3338">
                  <c:v>-0.156719758739082</c:v>
                </c:pt>
                <c:pt idx="3339">
                  <c:v>0.364377809070335</c:v>
                </c:pt>
                <c:pt idx="3340">
                  <c:v>0.168553844238011</c:v>
                </c:pt>
                <c:pt idx="3341">
                  <c:v>0.128825824917539</c:v>
                </c:pt>
                <c:pt idx="3342">
                  <c:v>-0.256743340003293</c:v>
                </c:pt>
                <c:pt idx="3343">
                  <c:v>0.394560586516988</c:v>
                </c:pt>
                <c:pt idx="3344">
                  <c:v>0.176855839916609</c:v>
                </c:pt>
                <c:pt idx="3345">
                  <c:v>0.26877893455303</c:v>
                </c:pt>
                <c:pt idx="3346">
                  <c:v>0.577558067583751</c:v>
                </c:pt>
                <c:pt idx="3347">
                  <c:v>0.260540790340816</c:v>
                </c:pt>
                <c:pt idx="3348">
                  <c:v>0.142910128872854</c:v>
                </c:pt>
                <c:pt idx="3349">
                  <c:v>-0.17462296974621</c:v>
                </c:pt>
                <c:pt idx="3350">
                  <c:v>0.189480526268295</c:v>
                </c:pt>
                <c:pt idx="3351">
                  <c:v>-0.103304232162001</c:v>
                </c:pt>
                <c:pt idx="3352">
                  <c:v>0.266921661909262</c:v>
                </c:pt>
                <c:pt idx="3353">
                  <c:v>0.108457991021838</c:v>
                </c:pt>
                <c:pt idx="3354">
                  <c:v>-0.0994173944435222</c:v>
                </c:pt>
                <c:pt idx="3355">
                  <c:v>0.514411116392477</c:v>
                </c:pt>
                <c:pt idx="3356">
                  <c:v>-0.223737493717099</c:v>
                </c:pt>
                <c:pt idx="3357">
                  <c:v>-0.326732931736818</c:v>
                </c:pt>
                <c:pt idx="3358">
                  <c:v>0.137797762462228</c:v>
                </c:pt>
                <c:pt idx="3359">
                  <c:v>-0.0830612923705432</c:v>
                </c:pt>
                <c:pt idx="3360">
                  <c:v>-0.0550208768674038</c:v>
                </c:pt>
                <c:pt idx="3361">
                  <c:v>0.491368918982101</c:v>
                </c:pt>
                <c:pt idx="3362">
                  <c:v>0.181225224217671</c:v>
                </c:pt>
                <c:pt idx="3363">
                  <c:v>-0.156506224980771</c:v>
                </c:pt>
                <c:pt idx="3364">
                  <c:v>0.453488871880629</c:v>
                </c:pt>
                <c:pt idx="3365">
                  <c:v>0.118409190454331</c:v>
                </c:pt>
                <c:pt idx="3366">
                  <c:v>-0.520814459785301</c:v>
                </c:pt>
                <c:pt idx="3367">
                  <c:v>-0.533694778539167</c:v>
                </c:pt>
                <c:pt idx="3368">
                  <c:v>0.233005295821731</c:v>
                </c:pt>
                <c:pt idx="3369">
                  <c:v>0.543875413922608</c:v>
                </c:pt>
                <c:pt idx="3370">
                  <c:v>-0.11739044050631</c:v>
                </c:pt>
                <c:pt idx="3371">
                  <c:v>-0.13403118474365</c:v>
                </c:pt>
                <c:pt idx="3372">
                  <c:v>-0.143509343447406</c:v>
                </c:pt>
                <c:pt idx="3373">
                  <c:v>0.413986741828795</c:v>
                </c:pt>
                <c:pt idx="3374">
                  <c:v>0.136731451452027</c:v>
                </c:pt>
                <c:pt idx="3375">
                  <c:v>0.124657069751529</c:v>
                </c:pt>
                <c:pt idx="3376">
                  <c:v>-0.212393333179862</c:v>
                </c:pt>
                <c:pt idx="3377">
                  <c:v>0.496579310678324</c:v>
                </c:pt>
                <c:pt idx="3378">
                  <c:v>0.633096731269627</c:v>
                </c:pt>
                <c:pt idx="3379">
                  <c:v>-0.12138520060123</c:v>
                </c:pt>
                <c:pt idx="3380">
                  <c:v>0.242302439185762</c:v>
                </c:pt>
                <c:pt idx="3381">
                  <c:v>0.135971194895565</c:v>
                </c:pt>
                <c:pt idx="3382">
                  <c:v>0.0959472515488485</c:v>
                </c:pt>
                <c:pt idx="3383">
                  <c:v>-0.255466749466653</c:v>
                </c:pt>
                <c:pt idx="3384">
                  <c:v>0.171856443775379</c:v>
                </c:pt>
                <c:pt idx="3385">
                  <c:v>-0.219528196301564</c:v>
                </c:pt>
                <c:pt idx="3386">
                  <c:v>0.152622623567529</c:v>
                </c:pt>
                <c:pt idx="3387">
                  <c:v>0.321722957173599</c:v>
                </c:pt>
                <c:pt idx="3388">
                  <c:v>-0.0850356419340577</c:v>
                </c:pt>
                <c:pt idx="3389">
                  <c:v>0.238075153502842</c:v>
                </c:pt>
                <c:pt idx="3390">
                  <c:v>-0.133672352537202</c:v>
                </c:pt>
                <c:pt idx="3391">
                  <c:v>-0.361219041483597</c:v>
                </c:pt>
                <c:pt idx="3392">
                  <c:v>-0.20630253868604</c:v>
                </c:pt>
                <c:pt idx="3393">
                  <c:v>0.0570900003272824</c:v>
                </c:pt>
                <c:pt idx="3394">
                  <c:v>0.230775802115804</c:v>
                </c:pt>
                <c:pt idx="3395">
                  <c:v>-0.487973288586989</c:v>
                </c:pt>
                <c:pt idx="3396">
                  <c:v>0.118894264520318</c:v>
                </c:pt>
                <c:pt idx="3397">
                  <c:v>0.282198526589321</c:v>
                </c:pt>
                <c:pt idx="3398">
                  <c:v>0.59218375521842</c:v>
                </c:pt>
                <c:pt idx="3399">
                  <c:v>0.510265756574877</c:v>
                </c:pt>
                <c:pt idx="3400">
                  <c:v>-0.109003251604354</c:v>
                </c:pt>
                <c:pt idx="3401">
                  <c:v>0.31259755367165</c:v>
                </c:pt>
                <c:pt idx="3402">
                  <c:v>-0.453844207935005</c:v>
                </c:pt>
                <c:pt idx="3403">
                  <c:v>0.120418487482039</c:v>
                </c:pt>
                <c:pt idx="3404">
                  <c:v>0.110827763836139</c:v>
                </c:pt>
                <c:pt idx="3405">
                  <c:v>-0.161129663199763</c:v>
                </c:pt>
                <c:pt idx="3406">
                  <c:v>0.305006344128118</c:v>
                </c:pt>
                <c:pt idx="3407">
                  <c:v>0.334567500158902</c:v>
                </c:pt>
                <c:pt idx="3408">
                  <c:v>0.188159008443106</c:v>
                </c:pt>
                <c:pt idx="3409">
                  <c:v>-0.208044382306983</c:v>
                </c:pt>
                <c:pt idx="3410">
                  <c:v>-0.426018990688048</c:v>
                </c:pt>
                <c:pt idx="3411">
                  <c:v>-0.111653715729898</c:v>
                </c:pt>
                <c:pt idx="3412">
                  <c:v>0.786800680196657</c:v>
                </c:pt>
                <c:pt idx="3413">
                  <c:v>-0.262364188042479</c:v>
                </c:pt>
                <c:pt idx="3414">
                  <c:v>0.148441726153232</c:v>
                </c:pt>
                <c:pt idx="3415">
                  <c:v>-0.65213752645448</c:v>
                </c:pt>
                <c:pt idx="3416">
                  <c:v>0.0710310982204378</c:v>
                </c:pt>
                <c:pt idx="3417">
                  <c:v>0.11197611367473</c:v>
                </c:pt>
                <c:pt idx="3418">
                  <c:v>0.337392818368294</c:v>
                </c:pt>
                <c:pt idx="3419">
                  <c:v>0.19844823800626</c:v>
                </c:pt>
                <c:pt idx="3420">
                  <c:v>0.261404423295433</c:v>
                </c:pt>
                <c:pt idx="3421">
                  <c:v>-0.452789175049906</c:v>
                </c:pt>
                <c:pt idx="3422">
                  <c:v>0.365948554601122</c:v>
                </c:pt>
                <c:pt idx="3423">
                  <c:v>0.555381214800498</c:v>
                </c:pt>
                <c:pt idx="3424">
                  <c:v>0.403601787190842</c:v>
                </c:pt>
                <c:pt idx="3425">
                  <c:v>-0.521466347428215</c:v>
                </c:pt>
                <c:pt idx="3426">
                  <c:v>0.254311349461805</c:v>
                </c:pt>
                <c:pt idx="3427">
                  <c:v>0.186091933126938</c:v>
                </c:pt>
                <c:pt idx="3428">
                  <c:v>-0.161424318243518</c:v>
                </c:pt>
                <c:pt idx="3429">
                  <c:v>0.39069802510771</c:v>
                </c:pt>
                <c:pt idx="3430">
                  <c:v>0.639281737248489</c:v>
                </c:pt>
                <c:pt idx="3431">
                  <c:v>0.117540086026253</c:v>
                </c:pt>
                <c:pt idx="3432">
                  <c:v>-0.11453810937729</c:v>
                </c:pt>
                <c:pt idx="3433">
                  <c:v>0.24272243570189</c:v>
                </c:pt>
                <c:pt idx="3434">
                  <c:v>0.109062555957724</c:v>
                </c:pt>
                <c:pt idx="3435">
                  <c:v>0.222207015350297</c:v>
                </c:pt>
                <c:pt idx="3436">
                  <c:v>0.32684017897365</c:v>
                </c:pt>
                <c:pt idx="3437">
                  <c:v>0.278275365117876</c:v>
                </c:pt>
                <c:pt idx="3438">
                  <c:v>0.127732450769598</c:v>
                </c:pt>
                <c:pt idx="3439">
                  <c:v>0.0994981831225849</c:v>
                </c:pt>
                <c:pt idx="3440">
                  <c:v>0.249132366636562</c:v>
                </c:pt>
                <c:pt idx="3441">
                  <c:v>0.350058308077367</c:v>
                </c:pt>
                <c:pt idx="3442">
                  <c:v>-0.334158815944373</c:v>
                </c:pt>
                <c:pt idx="3443">
                  <c:v>0.202250295718894</c:v>
                </c:pt>
                <c:pt idx="3444">
                  <c:v>-0.103531487536728</c:v>
                </c:pt>
                <c:pt idx="3445">
                  <c:v>0.137954137198579</c:v>
                </c:pt>
                <c:pt idx="3446">
                  <c:v>0.365106768674801</c:v>
                </c:pt>
                <c:pt idx="3447">
                  <c:v>0.1342697033256</c:v>
                </c:pt>
                <c:pt idx="3448">
                  <c:v>-0.148867835286465</c:v>
                </c:pt>
                <c:pt idx="3449">
                  <c:v>0.0667436501055306</c:v>
                </c:pt>
                <c:pt idx="3450">
                  <c:v>0.0764105632852988</c:v>
                </c:pt>
                <c:pt idx="3451">
                  <c:v>0.532937580726762</c:v>
                </c:pt>
                <c:pt idx="3452">
                  <c:v>-0.416690440595651</c:v>
                </c:pt>
                <c:pt idx="3453">
                  <c:v>0.149944466886818</c:v>
                </c:pt>
                <c:pt idx="3454">
                  <c:v>-0.259252946369017</c:v>
                </c:pt>
                <c:pt idx="3455">
                  <c:v>0.1448840739982</c:v>
                </c:pt>
                <c:pt idx="3456">
                  <c:v>-0.260458012114173</c:v>
                </c:pt>
                <c:pt idx="3457">
                  <c:v>0.389035554580555</c:v>
                </c:pt>
                <c:pt idx="3458">
                  <c:v>0.244747557950569</c:v>
                </c:pt>
                <c:pt idx="3459">
                  <c:v>-0.622999891754402</c:v>
                </c:pt>
                <c:pt idx="3460">
                  <c:v>0.169174465222235</c:v>
                </c:pt>
                <c:pt idx="3461">
                  <c:v>0.072362341840813</c:v>
                </c:pt>
                <c:pt idx="3462">
                  <c:v>1.310855175319564</c:v>
                </c:pt>
                <c:pt idx="3463">
                  <c:v>0.107866863063132</c:v>
                </c:pt>
                <c:pt idx="3464">
                  <c:v>0.126858189144799</c:v>
                </c:pt>
                <c:pt idx="3465">
                  <c:v>0.166986544628362</c:v>
                </c:pt>
                <c:pt idx="3466">
                  <c:v>0.544934531883569</c:v>
                </c:pt>
                <c:pt idx="3467">
                  <c:v>0.0905567840484456</c:v>
                </c:pt>
                <c:pt idx="3468">
                  <c:v>-0.172753424646662</c:v>
                </c:pt>
                <c:pt idx="3469">
                  <c:v>0.185833331626954</c:v>
                </c:pt>
                <c:pt idx="3470">
                  <c:v>-0.413528285395444</c:v>
                </c:pt>
                <c:pt idx="3471">
                  <c:v>0.247855968866251</c:v>
                </c:pt>
                <c:pt idx="3472">
                  <c:v>0.44554156423378</c:v>
                </c:pt>
                <c:pt idx="3473">
                  <c:v>0.477919246239941</c:v>
                </c:pt>
                <c:pt idx="3474">
                  <c:v>-0.161818411747925</c:v>
                </c:pt>
                <c:pt idx="3475">
                  <c:v>0.088700244012606</c:v>
                </c:pt>
                <c:pt idx="3476">
                  <c:v>0.253652834491331</c:v>
                </c:pt>
                <c:pt idx="3477">
                  <c:v>-0.063716432431844</c:v>
                </c:pt>
                <c:pt idx="3478">
                  <c:v>0.088123499074466</c:v>
                </c:pt>
                <c:pt idx="3479">
                  <c:v>0.0746416730769367</c:v>
                </c:pt>
                <c:pt idx="3480">
                  <c:v>-0.115707101267186</c:v>
                </c:pt>
                <c:pt idx="3481">
                  <c:v>0.0356416346723853</c:v>
                </c:pt>
                <c:pt idx="3482">
                  <c:v>0.320327168966621</c:v>
                </c:pt>
                <c:pt idx="3483">
                  <c:v>0.0722438690009167</c:v>
                </c:pt>
                <c:pt idx="3484">
                  <c:v>0.258999256055373</c:v>
                </c:pt>
                <c:pt idx="3485">
                  <c:v>0.0822157477719035</c:v>
                </c:pt>
                <c:pt idx="3486">
                  <c:v>0.254055469442963</c:v>
                </c:pt>
                <c:pt idx="3487">
                  <c:v>0.258169783267575</c:v>
                </c:pt>
                <c:pt idx="3488">
                  <c:v>0.525202057285599</c:v>
                </c:pt>
                <c:pt idx="3489">
                  <c:v>0.133066976572918</c:v>
                </c:pt>
                <c:pt idx="3490">
                  <c:v>-0.236260029133128</c:v>
                </c:pt>
                <c:pt idx="3491">
                  <c:v>0.169401949216013</c:v>
                </c:pt>
                <c:pt idx="3492">
                  <c:v>-0.923442902944868</c:v>
                </c:pt>
                <c:pt idx="3493">
                  <c:v>-0.511389454521225</c:v>
                </c:pt>
                <c:pt idx="3494">
                  <c:v>0.312692892461285</c:v>
                </c:pt>
                <c:pt idx="3495">
                  <c:v>0.176622112892039</c:v>
                </c:pt>
                <c:pt idx="3496">
                  <c:v>0.292289254199448</c:v>
                </c:pt>
                <c:pt idx="3497">
                  <c:v>0.864926319069192</c:v>
                </c:pt>
                <c:pt idx="3498">
                  <c:v>0.755390900669966</c:v>
                </c:pt>
                <c:pt idx="3499">
                  <c:v>0.28975707004877</c:v>
                </c:pt>
                <c:pt idx="3500">
                  <c:v>0.0750015260784783</c:v>
                </c:pt>
                <c:pt idx="3501">
                  <c:v>0.284219683392274</c:v>
                </c:pt>
                <c:pt idx="3502">
                  <c:v>-0.438050691367942</c:v>
                </c:pt>
                <c:pt idx="3503">
                  <c:v>0.227471668002517</c:v>
                </c:pt>
                <c:pt idx="3504">
                  <c:v>-0.363473624607033</c:v>
                </c:pt>
                <c:pt idx="3505">
                  <c:v>-0.389098897840634</c:v>
                </c:pt>
                <c:pt idx="3506">
                  <c:v>0.234386320096026</c:v>
                </c:pt>
                <c:pt idx="3507">
                  <c:v>0.316733404140542</c:v>
                </c:pt>
                <c:pt idx="3508">
                  <c:v>-0.485489337475185</c:v>
                </c:pt>
                <c:pt idx="3509">
                  <c:v>0.184686974493124</c:v>
                </c:pt>
                <c:pt idx="3510">
                  <c:v>0.213223029137729</c:v>
                </c:pt>
                <c:pt idx="3511">
                  <c:v>0.100627250409678</c:v>
                </c:pt>
                <c:pt idx="3512">
                  <c:v>-0.677313703690678</c:v>
                </c:pt>
                <c:pt idx="3513">
                  <c:v>-0.0775048864841016</c:v>
                </c:pt>
                <c:pt idx="3514">
                  <c:v>0.302862669266045</c:v>
                </c:pt>
                <c:pt idx="3515">
                  <c:v>0.209639137084231</c:v>
                </c:pt>
                <c:pt idx="3516">
                  <c:v>0.083862575428223</c:v>
                </c:pt>
                <c:pt idx="3517">
                  <c:v>0.674976128139378</c:v>
                </c:pt>
                <c:pt idx="3518">
                  <c:v>0.177878713876382</c:v>
                </c:pt>
                <c:pt idx="3519">
                  <c:v>0.100181253618777</c:v>
                </c:pt>
                <c:pt idx="3520">
                  <c:v>-0.305900947336888</c:v>
                </c:pt>
                <c:pt idx="3521">
                  <c:v>-0.0896476859993743</c:v>
                </c:pt>
                <c:pt idx="3522">
                  <c:v>0.192215049351594</c:v>
                </c:pt>
                <c:pt idx="3523">
                  <c:v>0.0498714580711169</c:v>
                </c:pt>
                <c:pt idx="3524">
                  <c:v>0.355741541793452</c:v>
                </c:pt>
                <c:pt idx="3525">
                  <c:v>-0.173707532725267</c:v>
                </c:pt>
                <c:pt idx="3526">
                  <c:v>0.100751244490547</c:v>
                </c:pt>
                <c:pt idx="3527">
                  <c:v>-0.466790591464206</c:v>
                </c:pt>
                <c:pt idx="3528">
                  <c:v>-0.319059324047651</c:v>
                </c:pt>
                <c:pt idx="3529">
                  <c:v>-0.186760979651461</c:v>
                </c:pt>
                <c:pt idx="3530">
                  <c:v>0.211412190430433</c:v>
                </c:pt>
                <c:pt idx="3531">
                  <c:v>0.244101560355993</c:v>
                </c:pt>
                <c:pt idx="3532">
                  <c:v>0.251768474261795</c:v>
                </c:pt>
                <c:pt idx="3533">
                  <c:v>0.119504433633726</c:v>
                </c:pt>
                <c:pt idx="3534">
                  <c:v>0.404026620928032</c:v>
                </c:pt>
                <c:pt idx="3535">
                  <c:v>-0.275544020885484</c:v>
                </c:pt>
                <c:pt idx="3536">
                  <c:v>0.136602957619869</c:v>
                </c:pt>
                <c:pt idx="3537">
                  <c:v>0.106705604625334</c:v>
                </c:pt>
                <c:pt idx="3538">
                  <c:v>-0.134853677878487</c:v>
                </c:pt>
                <c:pt idx="3539">
                  <c:v>0.306924083208232</c:v>
                </c:pt>
                <c:pt idx="3540">
                  <c:v>-0.381842454437875</c:v>
                </c:pt>
                <c:pt idx="3541">
                  <c:v>0.212676217387629</c:v>
                </c:pt>
                <c:pt idx="3542">
                  <c:v>-0.476579282365646</c:v>
                </c:pt>
                <c:pt idx="3543">
                  <c:v>-0.0692379968550048</c:v>
                </c:pt>
                <c:pt idx="3544">
                  <c:v>-0.0835966256597021</c:v>
                </c:pt>
                <c:pt idx="3545">
                  <c:v>-0.383503715479312</c:v>
                </c:pt>
                <c:pt idx="3546">
                  <c:v>0.136890091117236</c:v>
                </c:pt>
                <c:pt idx="3547">
                  <c:v>0.142738383985156</c:v>
                </c:pt>
                <c:pt idx="3548">
                  <c:v>0.0691690987715276</c:v>
                </c:pt>
                <c:pt idx="3549">
                  <c:v>0.432158625022533</c:v>
                </c:pt>
                <c:pt idx="3550">
                  <c:v>0.136005646175281</c:v>
                </c:pt>
                <c:pt idx="3551">
                  <c:v>0.21091984779581</c:v>
                </c:pt>
                <c:pt idx="3552">
                  <c:v>0.139820608553284</c:v>
                </c:pt>
                <c:pt idx="3553">
                  <c:v>0.117213193049668</c:v>
                </c:pt>
                <c:pt idx="3554">
                  <c:v>-1.080025575114605</c:v>
                </c:pt>
                <c:pt idx="3555">
                  <c:v>0.204209852084896</c:v>
                </c:pt>
                <c:pt idx="3556">
                  <c:v>0.153459356638684</c:v>
                </c:pt>
                <c:pt idx="3557">
                  <c:v>0.203867264374615</c:v>
                </c:pt>
                <c:pt idx="3558">
                  <c:v>0.145511263456084</c:v>
                </c:pt>
                <c:pt idx="3559">
                  <c:v>0.546292644181858</c:v>
                </c:pt>
                <c:pt idx="3560">
                  <c:v>0.0561033495634016</c:v>
                </c:pt>
                <c:pt idx="3561">
                  <c:v>0.396351045123564</c:v>
                </c:pt>
                <c:pt idx="3562">
                  <c:v>0.0985211903350931</c:v>
                </c:pt>
                <c:pt idx="3563">
                  <c:v>-0.145134311375801</c:v>
                </c:pt>
                <c:pt idx="3564">
                  <c:v>0.466426998836695</c:v>
                </c:pt>
                <c:pt idx="3565">
                  <c:v>0.442011466326454</c:v>
                </c:pt>
                <c:pt idx="3566">
                  <c:v>-0.144440953333183</c:v>
                </c:pt>
                <c:pt idx="3567">
                  <c:v>0.363594415937703</c:v>
                </c:pt>
                <c:pt idx="3568">
                  <c:v>-0.376500677466075</c:v>
                </c:pt>
                <c:pt idx="3569">
                  <c:v>0.152039098445548</c:v>
                </c:pt>
                <c:pt idx="3570">
                  <c:v>0.138380971516216</c:v>
                </c:pt>
                <c:pt idx="3571">
                  <c:v>0.0860754785591289</c:v>
                </c:pt>
                <c:pt idx="3572">
                  <c:v>0.141030248045301</c:v>
                </c:pt>
                <c:pt idx="3573">
                  <c:v>-0.280988099237119</c:v>
                </c:pt>
                <c:pt idx="3574">
                  <c:v>0.101865278225719</c:v>
                </c:pt>
                <c:pt idx="3575">
                  <c:v>0.251022681652379</c:v>
                </c:pt>
                <c:pt idx="3576">
                  <c:v>-0.063202688449092</c:v>
                </c:pt>
                <c:pt idx="3577">
                  <c:v>-0.254130547214754</c:v>
                </c:pt>
                <c:pt idx="3578">
                  <c:v>0.294383957928881</c:v>
                </c:pt>
                <c:pt idx="3579">
                  <c:v>-0.0496276980031186</c:v>
                </c:pt>
                <c:pt idx="3580">
                  <c:v>0.193021874125901</c:v>
                </c:pt>
                <c:pt idx="3581">
                  <c:v>-0.537434173877628</c:v>
                </c:pt>
                <c:pt idx="3582">
                  <c:v>-0.272043933287248</c:v>
                </c:pt>
                <c:pt idx="3583">
                  <c:v>-0.0887284590309144</c:v>
                </c:pt>
                <c:pt idx="3584">
                  <c:v>-0.0821986217773227</c:v>
                </c:pt>
                <c:pt idx="3585">
                  <c:v>0.0804417397936261</c:v>
                </c:pt>
                <c:pt idx="3586">
                  <c:v>-0.11351841751108</c:v>
                </c:pt>
                <c:pt idx="3587">
                  <c:v>0.310431036644798</c:v>
                </c:pt>
                <c:pt idx="3588">
                  <c:v>-0.24650323818306</c:v>
                </c:pt>
                <c:pt idx="3589">
                  <c:v>-0.246099582820593</c:v>
                </c:pt>
                <c:pt idx="3590">
                  <c:v>-0.231674686161206</c:v>
                </c:pt>
                <c:pt idx="3591">
                  <c:v>0.195902344172762</c:v>
                </c:pt>
                <c:pt idx="3592">
                  <c:v>-0.131920997323284</c:v>
                </c:pt>
                <c:pt idx="3593">
                  <c:v>0.462854392551408</c:v>
                </c:pt>
                <c:pt idx="3594">
                  <c:v>-0.291298789480832</c:v>
                </c:pt>
                <c:pt idx="3595">
                  <c:v>-0.178608665695074</c:v>
                </c:pt>
                <c:pt idx="3596">
                  <c:v>0.379202466750838</c:v>
                </c:pt>
                <c:pt idx="3597">
                  <c:v>-0.112209307241746</c:v>
                </c:pt>
                <c:pt idx="3598">
                  <c:v>0.095953675745681</c:v>
                </c:pt>
                <c:pt idx="3599">
                  <c:v>0.452028691728375</c:v>
                </c:pt>
                <c:pt idx="3600">
                  <c:v>0.0937935013310078</c:v>
                </c:pt>
                <c:pt idx="3601">
                  <c:v>0.100508464874193</c:v>
                </c:pt>
                <c:pt idx="3602">
                  <c:v>0.267756660479081</c:v>
                </c:pt>
                <c:pt idx="3603">
                  <c:v>0.399046896186486</c:v>
                </c:pt>
                <c:pt idx="3604">
                  <c:v>-0.0531139634506431</c:v>
                </c:pt>
                <c:pt idx="3605">
                  <c:v>0.0628761007388698</c:v>
                </c:pt>
                <c:pt idx="3606">
                  <c:v>0.111553367240237</c:v>
                </c:pt>
                <c:pt idx="3607">
                  <c:v>-0.383945802863535</c:v>
                </c:pt>
                <c:pt idx="3608">
                  <c:v>0.0855707822120723</c:v>
                </c:pt>
                <c:pt idx="3609">
                  <c:v>0.252849461244796</c:v>
                </c:pt>
                <c:pt idx="3610">
                  <c:v>-0.130498725062681</c:v>
                </c:pt>
                <c:pt idx="3611">
                  <c:v>0.0777942271172827</c:v>
                </c:pt>
                <c:pt idx="3612">
                  <c:v>-0.462615471418702</c:v>
                </c:pt>
                <c:pt idx="3613">
                  <c:v>-0.268395456885959</c:v>
                </c:pt>
                <c:pt idx="3614">
                  <c:v>0.102980205938784</c:v>
                </c:pt>
                <c:pt idx="3615">
                  <c:v>0.166841858526179</c:v>
                </c:pt>
                <c:pt idx="3616">
                  <c:v>0.246884158313729</c:v>
                </c:pt>
                <c:pt idx="3617">
                  <c:v>-0.132061857646089</c:v>
                </c:pt>
                <c:pt idx="3618">
                  <c:v>-0.433212258449843</c:v>
                </c:pt>
                <c:pt idx="3619">
                  <c:v>0.121155870465763</c:v>
                </c:pt>
                <c:pt idx="3620">
                  <c:v>-0.113916597011208</c:v>
                </c:pt>
                <c:pt idx="3621">
                  <c:v>0.107750400626109</c:v>
                </c:pt>
                <c:pt idx="3622">
                  <c:v>0.202644817517306</c:v>
                </c:pt>
                <c:pt idx="3623">
                  <c:v>-0.0667621515070104</c:v>
                </c:pt>
                <c:pt idx="3624">
                  <c:v>0.364623570925005</c:v>
                </c:pt>
                <c:pt idx="3625">
                  <c:v>-0.177514067474531</c:v>
                </c:pt>
                <c:pt idx="3626">
                  <c:v>0.404891715553156</c:v>
                </c:pt>
                <c:pt idx="3627">
                  <c:v>-0.283675980538966</c:v>
                </c:pt>
                <c:pt idx="3628">
                  <c:v>-0.347658080073335</c:v>
                </c:pt>
                <c:pt idx="3629">
                  <c:v>0.227545493091119</c:v>
                </c:pt>
                <c:pt idx="3630">
                  <c:v>0.798397040898135</c:v>
                </c:pt>
                <c:pt idx="3631">
                  <c:v>0.765308432643936</c:v>
                </c:pt>
                <c:pt idx="3632">
                  <c:v>0.236762051476367</c:v>
                </c:pt>
                <c:pt idx="3633">
                  <c:v>0.0671002599893743</c:v>
                </c:pt>
                <c:pt idx="3634">
                  <c:v>-0.320435551219712</c:v>
                </c:pt>
                <c:pt idx="3635">
                  <c:v>-0.0970990908782219</c:v>
                </c:pt>
                <c:pt idx="3636">
                  <c:v>0.183458034110728</c:v>
                </c:pt>
                <c:pt idx="3637">
                  <c:v>-0.0653456269568621</c:v>
                </c:pt>
                <c:pt idx="3638">
                  <c:v>0.066251814698719</c:v>
                </c:pt>
                <c:pt idx="3639">
                  <c:v>0.0427163383660534</c:v>
                </c:pt>
                <c:pt idx="3640">
                  <c:v>-0.114605287122117</c:v>
                </c:pt>
                <c:pt idx="3641">
                  <c:v>-0.530682673193519</c:v>
                </c:pt>
                <c:pt idx="3642">
                  <c:v>-0.282154402579372</c:v>
                </c:pt>
                <c:pt idx="3643">
                  <c:v>0.214207636425414</c:v>
                </c:pt>
                <c:pt idx="3644">
                  <c:v>0.269886299030667</c:v>
                </c:pt>
                <c:pt idx="3645">
                  <c:v>0.0507711859035439</c:v>
                </c:pt>
                <c:pt idx="3646">
                  <c:v>0.307436928291327</c:v>
                </c:pt>
                <c:pt idx="3647">
                  <c:v>-0.111541563583832</c:v>
                </c:pt>
                <c:pt idx="3648">
                  <c:v>0.175239105766551</c:v>
                </c:pt>
                <c:pt idx="3649">
                  <c:v>0.196892293869762</c:v>
                </c:pt>
                <c:pt idx="3650">
                  <c:v>0.261596456343592</c:v>
                </c:pt>
                <c:pt idx="3651">
                  <c:v>-0.164484230994713</c:v>
                </c:pt>
                <c:pt idx="3652">
                  <c:v>0.209706633798106</c:v>
                </c:pt>
                <c:pt idx="3653">
                  <c:v>0.23969500911553</c:v>
                </c:pt>
                <c:pt idx="3654">
                  <c:v>-0.123513678039689</c:v>
                </c:pt>
                <c:pt idx="3655">
                  <c:v>-0.129931702585201</c:v>
                </c:pt>
                <c:pt idx="3656">
                  <c:v>0.215350866871048</c:v>
                </c:pt>
                <c:pt idx="3657">
                  <c:v>-0.0833488970106145</c:v>
                </c:pt>
                <c:pt idx="3658">
                  <c:v>-0.237676757759481</c:v>
                </c:pt>
                <c:pt idx="3659">
                  <c:v>-0.589809384490001</c:v>
                </c:pt>
                <c:pt idx="3660">
                  <c:v>0.245734465201441</c:v>
                </c:pt>
                <c:pt idx="3661">
                  <c:v>0.0808039918074965</c:v>
                </c:pt>
                <c:pt idx="3662">
                  <c:v>-0.469242930970479</c:v>
                </c:pt>
                <c:pt idx="3663">
                  <c:v>0.34993249670336</c:v>
                </c:pt>
                <c:pt idx="3664">
                  <c:v>0.203871097265474</c:v>
                </c:pt>
                <c:pt idx="3665">
                  <c:v>0.241027240639301</c:v>
                </c:pt>
                <c:pt idx="3666">
                  <c:v>0.192549133193952</c:v>
                </c:pt>
                <c:pt idx="3667">
                  <c:v>-0.15536877157214</c:v>
                </c:pt>
                <c:pt idx="3668">
                  <c:v>-0.136645808670845</c:v>
                </c:pt>
                <c:pt idx="3669">
                  <c:v>-0.126745385039661</c:v>
                </c:pt>
                <c:pt idx="3670">
                  <c:v>0.420763856798601</c:v>
                </c:pt>
                <c:pt idx="3671">
                  <c:v>0.172069485150841</c:v>
                </c:pt>
                <c:pt idx="3672">
                  <c:v>-0.0832884961396617</c:v>
                </c:pt>
                <c:pt idx="3673">
                  <c:v>0.127202661255552</c:v>
                </c:pt>
                <c:pt idx="3674">
                  <c:v>0.139856232190627</c:v>
                </c:pt>
                <c:pt idx="3675">
                  <c:v>-0.137165382155088</c:v>
                </c:pt>
                <c:pt idx="3676">
                  <c:v>-0.410250890434699</c:v>
                </c:pt>
                <c:pt idx="3677">
                  <c:v>-0.107096678436706</c:v>
                </c:pt>
                <c:pt idx="3678">
                  <c:v>0.317085689482576</c:v>
                </c:pt>
                <c:pt idx="3679">
                  <c:v>0.300098272559124</c:v>
                </c:pt>
                <c:pt idx="3680">
                  <c:v>0.269065127137202</c:v>
                </c:pt>
                <c:pt idx="3681">
                  <c:v>0.0916050656590778</c:v>
                </c:pt>
                <c:pt idx="3682">
                  <c:v>0.727842561912478</c:v>
                </c:pt>
                <c:pt idx="3683">
                  <c:v>0.232847944652008</c:v>
                </c:pt>
                <c:pt idx="3684">
                  <c:v>-0.198858033792629</c:v>
                </c:pt>
                <c:pt idx="3685">
                  <c:v>0.685629856983711</c:v>
                </c:pt>
                <c:pt idx="3686">
                  <c:v>0.0784601696984144</c:v>
                </c:pt>
                <c:pt idx="3687">
                  <c:v>-0.144119024308951</c:v>
                </c:pt>
                <c:pt idx="3688">
                  <c:v>-0.0640136928520585</c:v>
                </c:pt>
                <c:pt idx="3689">
                  <c:v>0.250252644691743</c:v>
                </c:pt>
                <c:pt idx="3690">
                  <c:v>-0.0648297658089336</c:v>
                </c:pt>
                <c:pt idx="3691">
                  <c:v>0.0997167553885457</c:v>
                </c:pt>
                <c:pt idx="3692">
                  <c:v>0.279348280694467</c:v>
                </c:pt>
                <c:pt idx="3693">
                  <c:v>0.0962342322030916</c:v>
                </c:pt>
                <c:pt idx="3694">
                  <c:v>0.0918898684390629</c:v>
                </c:pt>
                <c:pt idx="3695">
                  <c:v>-0.190575697449996</c:v>
                </c:pt>
                <c:pt idx="3696">
                  <c:v>0.0895526727259079</c:v>
                </c:pt>
                <c:pt idx="3697">
                  <c:v>0.101611224270519</c:v>
                </c:pt>
                <c:pt idx="3698">
                  <c:v>-0.176035009089651</c:v>
                </c:pt>
                <c:pt idx="3699">
                  <c:v>0.272973511247562</c:v>
                </c:pt>
                <c:pt idx="3700">
                  <c:v>0.45599970226308</c:v>
                </c:pt>
                <c:pt idx="3701">
                  <c:v>0.328712638009089</c:v>
                </c:pt>
                <c:pt idx="3702">
                  <c:v>0.256552622224651</c:v>
                </c:pt>
                <c:pt idx="3703">
                  <c:v>0.337230613417291</c:v>
                </c:pt>
                <c:pt idx="3704">
                  <c:v>-0.114349152003762</c:v>
                </c:pt>
                <c:pt idx="3705">
                  <c:v>0.132102979811367</c:v>
                </c:pt>
                <c:pt idx="3706">
                  <c:v>-0.0582452104495152</c:v>
                </c:pt>
                <c:pt idx="3707">
                  <c:v>0.513263956828805</c:v>
                </c:pt>
                <c:pt idx="3708">
                  <c:v>-0.0558383576576526</c:v>
                </c:pt>
                <c:pt idx="3709">
                  <c:v>0.100180508427196</c:v>
                </c:pt>
                <c:pt idx="3710">
                  <c:v>0.0857584064569616</c:v>
                </c:pt>
                <c:pt idx="3711">
                  <c:v>-0.355052067284873</c:v>
                </c:pt>
                <c:pt idx="3712">
                  <c:v>-0.162540820604065</c:v>
                </c:pt>
                <c:pt idx="3713">
                  <c:v>-0.0863497966509778</c:v>
                </c:pt>
                <c:pt idx="3714">
                  <c:v>-0.152961875761424</c:v>
                </c:pt>
                <c:pt idx="3715">
                  <c:v>-0.0693959900404149</c:v>
                </c:pt>
                <c:pt idx="3716">
                  <c:v>0.428701120337846</c:v>
                </c:pt>
                <c:pt idx="3717">
                  <c:v>0.165931390887689</c:v>
                </c:pt>
                <c:pt idx="3718">
                  <c:v>0.227296036391932</c:v>
                </c:pt>
                <c:pt idx="3719">
                  <c:v>0.388925071822721</c:v>
                </c:pt>
                <c:pt idx="3720">
                  <c:v>0.225296156121887</c:v>
                </c:pt>
                <c:pt idx="3721">
                  <c:v>-0.141198532477128</c:v>
                </c:pt>
                <c:pt idx="3722">
                  <c:v>0.0586103273590197</c:v>
                </c:pt>
                <c:pt idx="3723">
                  <c:v>0.131009453607085</c:v>
                </c:pt>
                <c:pt idx="3724">
                  <c:v>0.116709454424341</c:v>
                </c:pt>
                <c:pt idx="3725">
                  <c:v>0.162145693649722</c:v>
                </c:pt>
                <c:pt idx="3726">
                  <c:v>-0.274819744776963</c:v>
                </c:pt>
                <c:pt idx="3727">
                  <c:v>-0.074222873248822</c:v>
                </c:pt>
                <c:pt idx="3728">
                  <c:v>0.0751223967038306</c:v>
                </c:pt>
                <c:pt idx="3729">
                  <c:v>-0.219092747274744</c:v>
                </c:pt>
                <c:pt idx="3730">
                  <c:v>0.27057159244108</c:v>
                </c:pt>
                <c:pt idx="3731">
                  <c:v>0.13081495231296</c:v>
                </c:pt>
                <c:pt idx="3732">
                  <c:v>-1.031831513658187</c:v>
                </c:pt>
                <c:pt idx="3733">
                  <c:v>0.0801811899799231</c:v>
                </c:pt>
                <c:pt idx="3734">
                  <c:v>-0.0811134171052734</c:v>
                </c:pt>
                <c:pt idx="3735">
                  <c:v>0.207842002321562</c:v>
                </c:pt>
                <c:pt idx="3736">
                  <c:v>0.0677602560559272</c:v>
                </c:pt>
                <c:pt idx="3737">
                  <c:v>-0.045943861384456</c:v>
                </c:pt>
                <c:pt idx="3738">
                  <c:v>0.218802090222416</c:v>
                </c:pt>
                <c:pt idx="3739">
                  <c:v>-0.0491770647357461</c:v>
                </c:pt>
                <c:pt idx="3740">
                  <c:v>-0.225179767602268</c:v>
                </c:pt>
                <c:pt idx="3741">
                  <c:v>0.0653932550932597</c:v>
                </c:pt>
                <c:pt idx="3742">
                  <c:v>-0.0580416125171107</c:v>
                </c:pt>
                <c:pt idx="3743">
                  <c:v>0.368502291788615</c:v>
                </c:pt>
                <c:pt idx="3744">
                  <c:v>0.287495977138125</c:v>
                </c:pt>
                <c:pt idx="3745">
                  <c:v>-0.635413275052413</c:v>
                </c:pt>
                <c:pt idx="3746">
                  <c:v>0.115302798137267</c:v>
                </c:pt>
                <c:pt idx="3747">
                  <c:v>0.107281581063006</c:v>
                </c:pt>
                <c:pt idx="3748">
                  <c:v>0.0827882602974994</c:v>
                </c:pt>
                <c:pt idx="3749">
                  <c:v>0.0694138429212241</c:v>
                </c:pt>
                <c:pt idx="3750">
                  <c:v>0.290891469577732</c:v>
                </c:pt>
                <c:pt idx="3751">
                  <c:v>-0.42075599869568</c:v>
                </c:pt>
                <c:pt idx="3752">
                  <c:v>0.556752008204664</c:v>
                </c:pt>
                <c:pt idx="3753">
                  <c:v>-0.0938805169451699</c:v>
                </c:pt>
                <c:pt idx="3754">
                  <c:v>0.141210298644661</c:v>
                </c:pt>
                <c:pt idx="3755">
                  <c:v>0.153171747640178</c:v>
                </c:pt>
                <c:pt idx="3756">
                  <c:v>-0.406943050143439</c:v>
                </c:pt>
                <c:pt idx="3757">
                  <c:v>0.204411135940203</c:v>
                </c:pt>
                <c:pt idx="3758">
                  <c:v>0.10723502960223</c:v>
                </c:pt>
                <c:pt idx="3759">
                  <c:v>0.052779831688469</c:v>
                </c:pt>
                <c:pt idx="3760">
                  <c:v>-0.0497724386721468</c:v>
                </c:pt>
                <c:pt idx="3761">
                  <c:v>-0.0663724123615189</c:v>
                </c:pt>
                <c:pt idx="3762">
                  <c:v>0.0717604310135676</c:v>
                </c:pt>
                <c:pt idx="3763">
                  <c:v>0.0843524730407512</c:v>
                </c:pt>
                <c:pt idx="3764">
                  <c:v>0.0796777311650696</c:v>
                </c:pt>
                <c:pt idx="3765">
                  <c:v>0.29692747253678</c:v>
                </c:pt>
                <c:pt idx="3766">
                  <c:v>0.198397565305059</c:v>
                </c:pt>
                <c:pt idx="3767">
                  <c:v>0.0800851085874667</c:v>
                </c:pt>
                <c:pt idx="3768">
                  <c:v>0.13867956817888</c:v>
                </c:pt>
                <c:pt idx="3769">
                  <c:v>-0.116589984887179</c:v>
                </c:pt>
                <c:pt idx="3770">
                  <c:v>-0.0968837201947136</c:v>
                </c:pt>
                <c:pt idx="3771">
                  <c:v>-0.180289668801195</c:v>
                </c:pt>
                <c:pt idx="3772">
                  <c:v>-0.146466665186245</c:v>
                </c:pt>
                <c:pt idx="3773">
                  <c:v>-0.0900054776270304</c:v>
                </c:pt>
                <c:pt idx="3774">
                  <c:v>-0.121786781864885</c:v>
                </c:pt>
                <c:pt idx="3775">
                  <c:v>-0.327850766564297</c:v>
                </c:pt>
                <c:pt idx="3776">
                  <c:v>0.128907359928157</c:v>
                </c:pt>
                <c:pt idx="3777">
                  <c:v>0.523760043324229</c:v>
                </c:pt>
                <c:pt idx="3778">
                  <c:v>-0.0752242813662676</c:v>
                </c:pt>
                <c:pt idx="3779">
                  <c:v>0.644073068748096</c:v>
                </c:pt>
                <c:pt idx="3780">
                  <c:v>-0.159814851884992</c:v>
                </c:pt>
                <c:pt idx="3781">
                  <c:v>0.130749721088021</c:v>
                </c:pt>
                <c:pt idx="3782">
                  <c:v>-0.221634460697581</c:v>
                </c:pt>
                <c:pt idx="3783">
                  <c:v>0.144651740653607</c:v>
                </c:pt>
                <c:pt idx="3784">
                  <c:v>0.356169996658764</c:v>
                </c:pt>
                <c:pt idx="3785">
                  <c:v>0.130960461925934</c:v>
                </c:pt>
                <c:pt idx="3786">
                  <c:v>0.0828978930694305</c:v>
                </c:pt>
                <c:pt idx="3787">
                  <c:v>0.0830553762919115</c:v>
                </c:pt>
                <c:pt idx="3788">
                  <c:v>0.111943008158876</c:v>
                </c:pt>
                <c:pt idx="3789">
                  <c:v>0.617989440258968</c:v>
                </c:pt>
                <c:pt idx="3790">
                  <c:v>0.126254047366268</c:v>
                </c:pt>
                <c:pt idx="3791">
                  <c:v>0.190801824832792</c:v>
                </c:pt>
                <c:pt idx="3792">
                  <c:v>0.286526996090147</c:v>
                </c:pt>
                <c:pt idx="3793">
                  <c:v>-0.0815362914398398</c:v>
                </c:pt>
                <c:pt idx="3794">
                  <c:v>-0.119824683768194</c:v>
                </c:pt>
                <c:pt idx="3795">
                  <c:v>0.173815575560206</c:v>
                </c:pt>
                <c:pt idx="3796">
                  <c:v>0.212474508965307</c:v>
                </c:pt>
                <c:pt idx="3797">
                  <c:v>0.0669136136882006</c:v>
                </c:pt>
                <c:pt idx="3798">
                  <c:v>-0.192266136988825</c:v>
                </c:pt>
                <c:pt idx="3799">
                  <c:v>0.083214313954436</c:v>
                </c:pt>
                <c:pt idx="3800">
                  <c:v>0.175216539604857</c:v>
                </c:pt>
                <c:pt idx="3801">
                  <c:v>0.224670410186514</c:v>
                </c:pt>
                <c:pt idx="3802">
                  <c:v>0.282036950236873</c:v>
                </c:pt>
                <c:pt idx="3803">
                  <c:v>0.636061482388567</c:v>
                </c:pt>
                <c:pt idx="3804">
                  <c:v>-0.0959059959109478</c:v>
                </c:pt>
                <c:pt idx="3805">
                  <c:v>-0.0732243944984159</c:v>
                </c:pt>
                <c:pt idx="3806">
                  <c:v>0.47571272379628</c:v>
                </c:pt>
                <c:pt idx="3807">
                  <c:v>-0.0569522529838187</c:v>
                </c:pt>
                <c:pt idx="3808">
                  <c:v>-0.344500883094097</c:v>
                </c:pt>
                <c:pt idx="3809">
                  <c:v>0.0469464613723523</c:v>
                </c:pt>
                <c:pt idx="3810">
                  <c:v>-0.0941414260360781</c:v>
                </c:pt>
                <c:pt idx="3811">
                  <c:v>-0.213252892389434</c:v>
                </c:pt>
                <c:pt idx="3812">
                  <c:v>0.067959254715481</c:v>
                </c:pt>
                <c:pt idx="3813">
                  <c:v>-0.0868091376564602</c:v>
                </c:pt>
                <c:pt idx="3814">
                  <c:v>0.192700956671587</c:v>
                </c:pt>
                <c:pt idx="3815">
                  <c:v>-0.369277411492962</c:v>
                </c:pt>
                <c:pt idx="3816">
                  <c:v>-0.087610306218329</c:v>
                </c:pt>
                <c:pt idx="3817">
                  <c:v>0.089071226998113</c:v>
                </c:pt>
                <c:pt idx="3818">
                  <c:v>-0.112280597656637</c:v>
                </c:pt>
                <c:pt idx="3819">
                  <c:v>0.0708395791221545</c:v>
                </c:pt>
                <c:pt idx="3820">
                  <c:v>0.0834930362689796</c:v>
                </c:pt>
                <c:pt idx="3821">
                  <c:v>0.39762544453979</c:v>
                </c:pt>
                <c:pt idx="3822">
                  <c:v>0.151265132513543</c:v>
                </c:pt>
                <c:pt idx="3823">
                  <c:v>-0.390683991409412</c:v>
                </c:pt>
                <c:pt idx="3824">
                  <c:v>0.0820245922105345</c:v>
                </c:pt>
                <c:pt idx="3825">
                  <c:v>0.193438801283144</c:v>
                </c:pt>
                <c:pt idx="3826">
                  <c:v>0.203532232427747</c:v>
                </c:pt>
                <c:pt idx="3827">
                  <c:v>0.279034520330801</c:v>
                </c:pt>
                <c:pt idx="3828">
                  <c:v>0.291807562173715</c:v>
                </c:pt>
                <c:pt idx="3829">
                  <c:v>-0.0655634962442193</c:v>
                </c:pt>
                <c:pt idx="3830">
                  <c:v>0.0983643506741161</c:v>
                </c:pt>
                <c:pt idx="3831">
                  <c:v>-0.066127205052722</c:v>
                </c:pt>
                <c:pt idx="3832">
                  <c:v>-0.0771302627657387</c:v>
                </c:pt>
                <c:pt idx="3833">
                  <c:v>-0.171108107244908</c:v>
                </c:pt>
                <c:pt idx="3834">
                  <c:v>0.0968507922544991</c:v>
                </c:pt>
                <c:pt idx="3835">
                  <c:v>-0.230776910291478</c:v>
                </c:pt>
                <c:pt idx="3836">
                  <c:v>0.125216623157609</c:v>
                </c:pt>
                <c:pt idx="3837">
                  <c:v>0.414829456434651</c:v>
                </c:pt>
                <c:pt idx="3838">
                  <c:v>0.0990028703046275</c:v>
                </c:pt>
                <c:pt idx="3839">
                  <c:v>0.190956565187262</c:v>
                </c:pt>
                <c:pt idx="3840">
                  <c:v>0.208360911624361</c:v>
                </c:pt>
                <c:pt idx="3841">
                  <c:v>0.0578012648565018</c:v>
                </c:pt>
                <c:pt idx="3842">
                  <c:v>-0.41460228223693</c:v>
                </c:pt>
                <c:pt idx="3843">
                  <c:v>-0.109918878276894</c:v>
                </c:pt>
                <c:pt idx="3844">
                  <c:v>-0.434773507508362</c:v>
                </c:pt>
                <c:pt idx="3845">
                  <c:v>-0.073749416237761</c:v>
                </c:pt>
                <c:pt idx="3846">
                  <c:v>0.0755828854597312</c:v>
                </c:pt>
                <c:pt idx="3847">
                  <c:v>0.10937032577051</c:v>
                </c:pt>
                <c:pt idx="3848">
                  <c:v>-0.478821220852067</c:v>
                </c:pt>
                <c:pt idx="3849">
                  <c:v>0.383312143489816</c:v>
                </c:pt>
                <c:pt idx="3850">
                  <c:v>0.0816457946878033</c:v>
                </c:pt>
                <c:pt idx="3851">
                  <c:v>0.0428225000083674</c:v>
                </c:pt>
                <c:pt idx="3852">
                  <c:v>-0.391470822514222</c:v>
                </c:pt>
                <c:pt idx="3853">
                  <c:v>-0.0745581199251094</c:v>
                </c:pt>
                <c:pt idx="3854">
                  <c:v>0.307742413498891</c:v>
                </c:pt>
                <c:pt idx="3855">
                  <c:v>0.213487617898965</c:v>
                </c:pt>
                <c:pt idx="3856">
                  <c:v>-0.207695492509462</c:v>
                </c:pt>
                <c:pt idx="3857">
                  <c:v>-0.0902601913906029</c:v>
                </c:pt>
                <c:pt idx="3858">
                  <c:v>0.046242796976847</c:v>
                </c:pt>
                <c:pt idx="3859">
                  <c:v>-0.115591464492034</c:v>
                </c:pt>
                <c:pt idx="3860">
                  <c:v>-0.18243268608992</c:v>
                </c:pt>
                <c:pt idx="3861">
                  <c:v>0.105891787574354</c:v>
                </c:pt>
                <c:pt idx="3862">
                  <c:v>0.0824198078849245</c:v>
                </c:pt>
                <c:pt idx="3863">
                  <c:v>-0.109563681279336</c:v>
                </c:pt>
                <c:pt idx="3864">
                  <c:v>0.406629729367639</c:v>
                </c:pt>
                <c:pt idx="3865">
                  <c:v>0.233824962606715</c:v>
                </c:pt>
                <c:pt idx="3866">
                  <c:v>0.0713234691603389</c:v>
                </c:pt>
                <c:pt idx="3867">
                  <c:v>-0.180323946772049</c:v>
                </c:pt>
                <c:pt idx="3868">
                  <c:v>-0.0449740164370555</c:v>
                </c:pt>
                <c:pt idx="3869">
                  <c:v>-0.0451377742419118</c:v>
                </c:pt>
                <c:pt idx="3870">
                  <c:v>-0.0682054881152669</c:v>
                </c:pt>
                <c:pt idx="3871">
                  <c:v>0.512337927774166</c:v>
                </c:pt>
                <c:pt idx="3872">
                  <c:v>0.153489719935273</c:v>
                </c:pt>
                <c:pt idx="3873">
                  <c:v>0.0504227567131085</c:v>
                </c:pt>
                <c:pt idx="3874">
                  <c:v>0.559078831180764</c:v>
                </c:pt>
                <c:pt idx="3875">
                  <c:v>-0.198246671815142</c:v>
                </c:pt>
                <c:pt idx="3876">
                  <c:v>-0.140916228812931</c:v>
                </c:pt>
                <c:pt idx="3877">
                  <c:v>0.286443653707777</c:v>
                </c:pt>
                <c:pt idx="3878">
                  <c:v>0.104653401593322</c:v>
                </c:pt>
                <c:pt idx="3879">
                  <c:v>0.256130966590077</c:v>
                </c:pt>
                <c:pt idx="3880">
                  <c:v>0.0491953826228346</c:v>
                </c:pt>
                <c:pt idx="3881">
                  <c:v>0.0271557035690255</c:v>
                </c:pt>
                <c:pt idx="3882">
                  <c:v>0.0632122267937306</c:v>
                </c:pt>
                <c:pt idx="3883">
                  <c:v>0.168047134389744</c:v>
                </c:pt>
                <c:pt idx="3884">
                  <c:v>-0.149840202230339</c:v>
                </c:pt>
                <c:pt idx="3885">
                  <c:v>-0.127354821160607</c:v>
                </c:pt>
                <c:pt idx="3886">
                  <c:v>0.465133361491052</c:v>
                </c:pt>
                <c:pt idx="3887">
                  <c:v>0.0364823331947761</c:v>
                </c:pt>
                <c:pt idx="3888">
                  <c:v>-0.0857932361014155</c:v>
                </c:pt>
                <c:pt idx="3889">
                  <c:v>0.242650996719273</c:v>
                </c:pt>
                <c:pt idx="3890">
                  <c:v>-0.0554180186893279</c:v>
                </c:pt>
                <c:pt idx="3891">
                  <c:v>-0.0477162443685544</c:v>
                </c:pt>
                <c:pt idx="3892">
                  <c:v>0.103748995105904</c:v>
                </c:pt>
                <c:pt idx="3893">
                  <c:v>-0.0479037025811133</c:v>
                </c:pt>
                <c:pt idx="3894">
                  <c:v>-0.110741752480618</c:v>
                </c:pt>
                <c:pt idx="3895">
                  <c:v>0.0964457235404633</c:v>
                </c:pt>
                <c:pt idx="3896">
                  <c:v>0.331377207281985</c:v>
                </c:pt>
                <c:pt idx="3897">
                  <c:v>0.168850898029489</c:v>
                </c:pt>
                <c:pt idx="3898">
                  <c:v>0.0922838805654515</c:v>
                </c:pt>
                <c:pt idx="3899">
                  <c:v>0.168716434071461</c:v>
                </c:pt>
                <c:pt idx="3900">
                  <c:v>-0.0383714426513235</c:v>
                </c:pt>
                <c:pt idx="3901">
                  <c:v>-0.0915445986426793</c:v>
                </c:pt>
                <c:pt idx="3902">
                  <c:v>0.0692181039870278</c:v>
                </c:pt>
                <c:pt idx="3903">
                  <c:v>-0.13573210175118</c:v>
                </c:pt>
                <c:pt idx="3904">
                  <c:v>-0.094549280586666</c:v>
                </c:pt>
                <c:pt idx="3905">
                  <c:v>-0.535726345022001</c:v>
                </c:pt>
                <c:pt idx="3906">
                  <c:v>-0.175992043648919</c:v>
                </c:pt>
                <c:pt idx="3907">
                  <c:v>-0.117220752683126</c:v>
                </c:pt>
                <c:pt idx="3908">
                  <c:v>0.0580229362951578</c:v>
                </c:pt>
                <c:pt idx="3909">
                  <c:v>0.51622986013314</c:v>
                </c:pt>
                <c:pt idx="3910">
                  <c:v>0.150926055129315</c:v>
                </c:pt>
                <c:pt idx="3911">
                  <c:v>0.440380238289964</c:v>
                </c:pt>
                <c:pt idx="3912">
                  <c:v>-0.333724091714269</c:v>
                </c:pt>
                <c:pt idx="3913">
                  <c:v>0.106810235842385</c:v>
                </c:pt>
                <c:pt idx="3914">
                  <c:v>-0.0724804757605899</c:v>
                </c:pt>
                <c:pt idx="3915">
                  <c:v>0.116258823576209</c:v>
                </c:pt>
                <c:pt idx="3916">
                  <c:v>0.0329060615343924</c:v>
                </c:pt>
                <c:pt idx="3917">
                  <c:v>0.120052713470832</c:v>
                </c:pt>
                <c:pt idx="3918">
                  <c:v>-0.121649606021109</c:v>
                </c:pt>
                <c:pt idx="3919">
                  <c:v>0.0701623026103386</c:v>
                </c:pt>
                <c:pt idx="3920">
                  <c:v>-0.0377072502449018</c:v>
                </c:pt>
                <c:pt idx="3921">
                  <c:v>0.147205247320525</c:v>
                </c:pt>
                <c:pt idx="3922">
                  <c:v>-0.113936314921673</c:v>
                </c:pt>
                <c:pt idx="3923">
                  <c:v>-0.0672750185649597</c:v>
                </c:pt>
                <c:pt idx="3924">
                  <c:v>0.180330796556369</c:v>
                </c:pt>
                <c:pt idx="3925">
                  <c:v>0.202453084424293</c:v>
                </c:pt>
                <c:pt idx="3926">
                  <c:v>-0.0751006959977568</c:v>
                </c:pt>
                <c:pt idx="3927">
                  <c:v>0.0499278974911709</c:v>
                </c:pt>
                <c:pt idx="3928">
                  <c:v>-0.0590652952381705</c:v>
                </c:pt>
                <c:pt idx="3929">
                  <c:v>-0.0783961566010309</c:v>
                </c:pt>
                <c:pt idx="3930">
                  <c:v>0.10661575022875</c:v>
                </c:pt>
                <c:pt idx="3931">
                  <c:v>0.0668372631288615</c:v>
                </c:pt>
                <c:pt idx="3932">
                  <c:v>0.126929275850264</c:v>
                </c:pt>
                <c:pt idx="3933">
                  <c:v>-0.0313744960894388</c:v>
                </c:pt>
                <c:pt idx="3934">
                  <c:v>-0.0545429916721659</c:v>
                </c:pt>
                <c:pt idx="3935">
                  <c:v>0.154785552893126</c:v>
                </c:pt>
                <c:pt idx="3936">
                  <c:v>0.120603154934982</c:v>
                </c:pt>
                <c:pt idx="3937">
                  <c:v>0.0469654530346954</c:v>
                </c:pt>
                <c:pt idx="3938">
                  <c:v>0.0523743061719313</c:v>
                </c:pt>
                <c:pt idx="3939">
                  <c:v>-0.0471706155766691</c:v>
                </c:pt>
                <c:pt idx="3940">
                  <c:v>0.101935829877831</c:v>
                </c:pt>
                <c:pt idx="3941">
                  <c:v>-0.141869200539497</c:v>
                </c:pt>
                <c:pt idx="3942">
                  <c:v>-0.0664108960751632</c:v>
                </c:pt>
                <c:pt idx="3943">
                  <c:v>0.100078066308336</c:v>
                </c:pt>
                <c:pt idx="3944">
                  <c:v>-0.104529467226258</c:v>
                </c:pt>
                <c:pt idx="3945">
                  <c:v>0.153476875623741</c:v>
                </c:pt>
                <c:pt idx="3946">
                  <c:v>-0.0744421049560024</c:v>
                </c:pt>
                <c:pt idx="3947">
                  <c:v>0.0375332711374574</c:v>
                </c:pt>
                <c:pt idx="3948">
                  <c:v>-0.195230379634777</c:v>
                </c:pt>
                <c:pt idx="3949">
                  <c:v>0.12677854562194</c:v>
                </c:pt>
                <c:pt idx="3950">
                  <c:v>0.0961342923940662</c:v>
                </c:pt>
                <c:pt idx="3951">
                  <c:v>-0.0469295296062197</c:v>
                </c:pt>
                <c:pt idx="3952">
                  <c:v>0.144886713683054</c:v>
                </c:pt>
                <c:pt idx="3953">
                  <c:v>0.0876675242313424</c:v>
                </c:pt>
                <c:pt idx="3954">
                  <c:v>0.0354946840134086</c:v>
                </c:pt>
                <c:pt idx="3955">
                  <c:v>0.0461849239163149</c:v>
                </c:pt>
                <c:pt idx="3956">
                  <c:v>-0.0513378289284198</c:v>
                </c:pt>
                <c:pt idx="3957">
                  <c:v>0.0451791570614965</c:v>
                </c:pt>
                <c:pt idx="3958">
                  <c:v>0.348367261095369</c:v>
                </c:pt>
                <c:pt idx="3959">
                  <c:v>0.0481971755193948</c:v>
                </c:pt>
                <c:pt idx="3960">
                  <c:v>-0.114972860258103</c:v>
                </c:pt>
                <c:pt idx="3961">
                  <c:v>0.0919501374177431</c:v>
                </c:pt>
                <c:pt idx="3962">
                  <c:v>0.0393553148352206</c:v>
                </c:pt>
                <c:pt idx="3963">
                  <c:v>0.0388538775317914</c:v>
                </c:pt>
                <c:pt idx="3964">
                  <c:v>-0.0309579107472587</c:v>
                </c:pt>
                <c:pt idx="3965">
                  <c:v>0.0670340434416635</c:v>
                </c:pt>
                <c:pt idx="3966">
                  <c:v>-0.051602303770894</c:v>
                </c:pt>
                <c:pt idx="3967">
                  <c:v>-0.0459810205563175</c:v>
                </c:pt>
                <c:pt idx="3968">
                  <c:v>0.0408067651735046</c:v>
                </c:pt>
                <c:pt idx="3969">
                  <c:v>0.119089711792783</c:v>
                </c:pt>
                <c:pt idx="3970">
                  <c:v>0.377427162694458</c:v>
                </c:pt>
                <c:pt idx="3971">
                  <c:v>0.0637128338334322</c:v>
                </c:pt>
                <c:pt idx="3972">
                  <c:v>-0.0310667454691132</c:v>
                </c:pt>
                <c:pt idx="3973">
                  <c:v>0.109516910263557</c:v>
                </c:pt>
                <c:pt idx="3974">
                  <c:v>0.0317925056195646</c:v>
                </c:pt>
                <c:pt idx="3975">
                  <c:v>-0.0823506556257059</c:v>
                </c:pt>
                <c:pt idx="3976">
                  <c:v>0.196234618867888</c:v>
                </c:pt>
                <c:pt idx="3977">
                  <c:v>0.0851864514605854</c:v>
                </c:pt>
                <c:pt idx="3978">
                  <c:v>0.0756971281620023</c:v>
                </c:pt>
                <c:pt idx="3979">
                  <c:v>-0.0757037994896076</c:v>
                </c:pt>
                <c:pt idx="3980">
                  <c:v>0.0450269090367364</c:v>
                </c:pt>
                <c:pt idx="3981">
                  <c:v>0.0624399405378641</c:v>
                </c:pt>
                <c:pt idx="3982">
                  <c:v>0.0270927674801003</c:v>
                </c:pt>
                <c:pt idx="3983">
                  <c:v>0.0594920011751284</c:v>
                </c:pt>
                <c:pt idx="3984">
                  <c:v>-0.116683521360217</c:v>
                </c:pt>
                <c:pt idx="3985">
                  <c:v>0.0880962596124701</c:v>
                </c:pt>
                <c:pt idx="3986">
                  <c:v>0.215324074749931</c:v>
                </c:pt>
                <c:pt idx="3987">
                  <c:v>0.0957044236801162</c:v>
                </c:pt>
                <c:pt idx="3988">
                  <c:v>0.400572786595176</c:v>
                </c:pt>
                <c:pt idx="3989">
                  <c:v>0.181613339435199</c:v>
                </c:pt>
                <c:pt idx="3990">
                  <c:v>-0.103960059986981</c:v>
                </c:pt>
                <c:pt idx="3991">
                  <c:v>0.0465313516009537</c:v>
                </c:pt>
                <c:pt idx="3992">
                  <c:v>-0.182069506877412</c:v>
                </c:pt>
                <c:pt idx="3993">
                  <c:v>-0.0495954423952547</c:v>
                </c:pt>
                <c:pt idx="3994">
                  <c:v>-0.0649191870229926</c:v>
                </c:pt>
                <c:pt idx="3995">
                  <c:v>-0.371069090114505</c:v>
                </c:pt>
                <c:pt idx="3996">
                  <c:v>0.0452018484141985</c:v>
                </c:pt>
                <c:pt idx="3997">
                  <c:v>0.030770704298609</c:v>
                </c:pt>
                <c:pt idx="3998">
                  <c:v>0.0378062500228062</c:v>
                </c:pt>
                <c:pt idx="3999">
                  <c:v>0.0810037391261936</c:v>
                </c:pt>
                <c:pt idx="4000">
                  <c:v>0.148171410270918</c:v>
                </c:pt>
                <c:pt idx="4001">
                  <c:v>0.0922882001426105</c:v>
                </c:pt>
                <c:pt idx="4002">
                  <c:v>-0.166292786878029</c:v>
                </c:pt>
                <c:pt idx="4003">
                  <c:v>-0.0910871787338557</c:v>
                </c:pt>
                <c:pt idx="4004">
                  <c:v>-0.0344070526543237</c:v>
                </c:pt>
                <c:pt idx="4005">
                  <c:v>0.157345446256064</c:v>
                </c:pt>
                <c:pt idx="4006">
                  <c:v>0.0680261197758925</c:v>
                </c:pt>
                <c:pt idx="4007">
                  <c:v>0.0345417790826719</c:v>
                </c:pt>
                <c:pt idx="4008">
                  <c:v>0.222459152604018</c:v>
                </c:pt>
                <c:pt idx="4009">
                  <c:v>-0.207308751074021</c:v>
                </c:pt>
                <c:pt idx="4010">
                  <c:v>0.0536426765953275</c:v>
                </c:pt>
                <c:pt idx="4011">
                  <c:v>0.299434895023805</c:v>
                </c:pt>
                <c:pt idx="4012">
                  <c:v>0.103721012638452</c:v>
                </c:pt>
                <c:pt idx="4013">
                  <c:v>0.0450423481154406</c:v>
                </c:pt>
                <c:pt idx="4014">
                  <c:v>0.0777939660517338</c:v>
                </c:pt>
                <c:pt idx="4015">
                  <c:v>0.0383386286160933</c:v>
                </c:pt>
                <c:pt idx="4016">
                  <c:v>-0.0883736122717618</c:v>
                </c:pt>
                <c:pt idx="4017">
                  <c:v>0.0358736429536694</c:v>
                </c:pt>
                <c:pt idx="4018">
                  <c:v>-0.256326584089328</c:v>
                </c:pt>
                <c:pt idx="4019">
                  <c:v>-0.0720376560151977</c:v>
                </c:pt>
                <c:pt idx="4020">
                  <c:v>-0.0402183490972171</c:v>
                </c:pt>
                <c:pt idx="4021">
                  <c:v>-0.119097894857007</c:v>
                </c:pt>
                <c:pt idx="4022">
                  <c:v>0.0377324919443063</c:v>
                </c:pt>
                <c:pt idx="4023">
                  <c:v>-0.232764861608291</c:v>
                </c:pt>
                <c:pt idx="4024">
                  <c:v>-0.0532860019258984</c:v>
                </c:pt>
                <c:pt idx="4025">
                  <c:v>-0.129351050908993</c:v>
                </c:pt>
                <c:pt idx="4026">
                  <c:v>-0.0742533019297491</c:v>
                </c:pt>
                <c:pt idx="4027">
                  <c:v>0.187300629760259</c:v>
                </c:pt>
                <c:pt idx="4028">
                  <c:v>-0.0368610012135332</c:v>
                </c:pt>
                <c:pt idx="4029">
                  <c:v>0.0358612190745156</c:v>
                </c:pt>
                <c:pt idx="4030">
                  <c:v>0.0798149855666469</c:v>
                </c:pt>
                <c:pt idx="4031">
                  <c:v>0.0360898117749388</c:v>
                </c:pt>
                <c:pt idx="4032">
                  <c:v>0.0695088955559016</c:v>
                </c:pt>
                <c:pt idx="4033">
                  <c:v>0.0478688944747018</c:v>
                </c:pt>
                <c:pt idx="4034">
                  <c:v>-0.0480791450971455</c:v>
                </c:pt>
                <c:pt idx="4035">
                  <c:v>0.122945235333423</c:v>
                </c:pt>
                <c:pt idx="4036">
                  <c:v>-0.276652780761057</c:v>
                </c:pt>
                <c:pt idx="4037">
                  <c:v>0.0289967031007084</c:v>
                </c:pt>
                <c:pt idx="4038">
                  <c:v>-0.282565117780124</c:v>
                </c:pt>
                <c:pt idx="4039">
                  <c:v>-0.0499331693490085</c:v>
                </c:pt>
                <c:pt idx="4040">
                  <c:v>-0.0421910269879675</c:v>
                </c:pt>
                <c:pt idx="4041">
                  <c:v>0.30352767694148</c:v>
                </c:pt>
                <c:pt idx="4042">
                  <c:v>0.0508508388429165</c:v>
                </c:pt>
                <c:pt idx="4043">
                  <c:v>0.280264554938014</c:v>
                </c:pt>
                <c:pt idx="4044">
                  <c:v>-0.0803777349851224</c:v>
                </c:pt>
                <c:pt idx="4045">
                  <c:v>-0.0555433213656413</c:v>
                </c:pt>
                <c:pt idx="4046">
                  <c:v>0.0400640990542467</c:v>
                </c:pt>
                <c:pt idx="4047">
                  <c:v>0.0217190497179858</c:v>
                </c:pt>
                <c:pt idx="4048">
                  <c:v>-0.0502069355488311</c:v>
                </c:pt>
                <c:pt idx="4049">
                  <c:v>-0.0542014360305954</c:v>
                </c:pt>
                <c:pt idx="4050">
                  <c:v>0.0408212830563879</c:v>
                </c:pt>
                <c:pt idx="4051">
                  <c:v>-0.0708498670912778</c:v>
                </c:pt>
                <c:pt idx="4052">
                  <c:v>-0.213744775990387</c:v>
                </c:pt>
                <c:pt idx="4053">
                  <c:v>0.0457188440343495</c:v>
                </c:pt>
                <c:pt idx="4054">
                  <c:v>0.0548710701870431</c:v>
                </c:pt>
                <c:pt idx="4055">
                  <c:v>-0.065307598695247</c:v>
                </c:pt>
                <c:pt idx="4056">
                  <c:v>0.0190349172294262</c:v>
                </c:pt>
                <c:pt idx="4057">
                  <c:v>0.242922786411065</c:v>
                </c:pt>
                <c:pt idx="4058">
                  <c:v>0.217471409814781</c:v>
                </c:pt>
                <c:pt idx="4059">
                  <c:v>-0.0458907784153839</c:v>
                </c:pt>
                <c:pt idx="4060">
                  <c:v>-0.383644821957591</c:v>
                </c:pt>
                <c:pt idx="4061">
                  <c:v>-0.051080227058756</c:v>
                </c:pt>
                <c:pt idx="4062">
                  <c:v>-0.160344811258158</c:v>
                </c:pt>
                <c:pt idx="4063">
                  <c:v>0.0912077053655874</c:v>
                </c:pt>
                <c:pt idx="4064">
                  <c:v>-0.0748113124225475</c:v>
                </c:pt>
                <c:pt idx="4065">
                  <c:v>-0.0727937233800188</c:v>
                </c:pt>
                <c:pt idx="4066">
                  <c:v>0.112102020799282</c:v>
                </c:pt>
                <c:pt idx="4067">
                  <c:v>-0.0297100179655644</c:v>
                </c:pt>
                <c:pt idx="4068">
                  <c:v>0.0493158769800441</c:v>
                </c:pt>
                <c:pt idx="4069">
                  <c:v>-0.109162220205333</c:v>
                </c:pt>
                <c:pt idx="4070">
                  <c:v>0.0909653541648166</c:v>
                </c:pt>
                <c:pt idx="4071">
                  <c:v>-0.0696633686265708</c:v>
                </c:pt>
                <c:pt idx="4072">
                  <c:v>-0.0403067837496868</c:v>
                </c:pt>
                <c:pt idx="4073">
                  <c:v>0.152916187099954</c:v>
                </c:pt>
                <c:pt idx="4074">
                  <c:v>-0.113829021552716</c:v>
                </c:pt>
                <c:pt idx="4075">
                  <c:v>-0.0230366742045888</c:v>
                </c:pt>
                <c:pt idx="4076">
                  <c:v>-0.150406713193368</c:v>
                </c:pt>
                <c:pt idx="4077">
                  <c:v>-0.0540902330396253</c:v>
                </c:pt>
                <c:pt idx="4078">
                  <c:v>0.229021835412567</c:v>
                </c:pt>
                <c:pt idx="4079">
                  <c:v>-0.063701179282199</c:v>
                </c:pt>
                <c:pt idx="4080">
                  <c:v>-0.087699853249153</c:v>
                </c:pt>
                <c:pt idx="4081">
                  <c:v>0.0716618135059044</c:v>
                </c:pt>
                <c:pt idx="4082">
                  <c:v>-0.0273672667820847</c:v>
                </c:pt>
                <c:pt idx="4083">
                  <c:v>0.122631690336827</c:v>
                </c:pt>
                <c:pt idx="4084">
                  <c:v>-0.109773813120032</c:v>
                </c:pt>
                <c:pt idx="4085">
                  <c:v>0.0397551907132468</c:v>
                </c:pt>
                <c:pt idx="4086">
                  <c:v>0.0928991553355733</c:v>
                </c:pt>
                <c:pt idx="4087">
                  <c:v>-0.0247433277426322</c:v>
                </c:pt>
                <c:pt idx="4088">
                  <c:v>0.0535738237098298</c:v>
                </c:pt>
                <c:pt idx="4089">
                  <c:v>-0.0541612804199186</c:v>
                </c:pt>
                <c:pt idx="4090">
                  <c:v>0.0164860071037507</c:v>
                </c:pt>
                <c:pt idx="4091">
                  <c:v>-0.0905220268373898</c:v>
                </c:pt>
                <c:pt idx="4092">
                  <c:v>0.0838002384311119</c:v>
                </c:pt>
                <c:pt idx="4093">
                  <c:v>-0.0323763606343811</c:v>
                </c:pt>
                <c:pt idx="4094">
                  <c:v>-0.0848906378009607</c:v>
                </c:pt>
                <c:pt idx="4095">
                  <c:v>0.00900909365428192</c:v>
                </c:pt>
                <c:pt idx="4096">
                  <c:v>-0.0178327475096137</c:v>
                </c:pt>
                <c:pt idx="4097">
                  <c:v>-0.210775025695674</c:v>
                </c:pt>
                <c:pt idx="4098">
                  <c:v>0.0919175454202138</c:v>
                </c:pt>
                <c:pt idx="4099">
                  <c:v>-0.0841178565555657</c:v>
                </c:pt>
                <c:pt idx="4100">
                  <c:v>0.0877662122273362</c:v>
                </c:pt>
                <c:pt idx="4101">
                  <c:v>-0.0268739540645265</c:v>
                </c:pt>
                <c:pt idx="4102">
                  <c:v>0.0513608116988935</c:v>
                </c:pt>
                <c:pt idx="4103">
                  <c:v>0.062123334494526</c:v>
                </c:pt>
                <c:pt idx="4104">
                  <c:v>0.221848356545271</c:v>
                </c:pt>
                <c:pt idx="4105">
                  <c:v>0.150442521744468</c:v>
                </c:pt>
                <c:pt idx="4106">
                  <c:v>-0.0543046852244273</c:v>
                </c:pt>
                <c:pt idx="4107">
                  <c:v>0.107190574694001</c:v>
                </c:pt>
                <c:pt idx="4108">
                  <c:v>0.0375964139681015</c:v>
                </c:pt>
                <c:pt idx="4109">
                  <c:v>-0.0286000315955815</c:v>
                </c:pt>
                <c:pt idx="4110">
                  <c:v>0.0479975522040643</c:v>
                </c:pt>
                <c:pt idx="4111">
                  <c:v>-0.133136581564731</c:v>
                </c:pt>
                <c:pt idx="4112">
                  <c:v>-0.0623540326951176</c:v>
                </c:pt>
                <c:pt idx="4113">
                  <c:v>-0.0372562406072039</c:v>
                </c:pt>
                <c:pt idx="4114">
                  <c:v>-0.0213689747831667</c:v>
                </c:pt>
                <c:pt idx="4115">
                  <c:v>0.113561434466907</c:v>
                </c:pt>
                <c:pt idx="4116">
                  <c:v>0.0477554244393631</c:v>
                </c:pt>
                <c:pt idx="4117">
                  <c:v>0.0837906293956319</c:v>
                </c:pt>
                <c:pt idx="4118">
                  <c:v>0.274205184628048</c:v>
                </c:pt>
                <c:pt idx="4119">
                  <c:v>0.0453810735179802</c:v>
                </c:pt>
                <c:pt idx="4120">
                  <c:v>-0.0885622771464001</c:v>
                </c:pt>
                <c:pt idx="4121">
                  <c:v>-0.0917571502963023</c:v>
                </c:pt>
                <c:pt idx="4122">
                  <c:v>0.0314030722480174</c:v>
                </c:pt>
                <c:pt idx="4123">
                  <c:v>0.234029777612807</c:v>
                </c:pt>
                <c:pt idx="4124">
                  <c:v>-0.0472998580886814</c:v>
                </c:pt>
                <c:pt idx="4125">
                  <c:v>-0.0494667861873</c:v>
                </c:pt>
                <c:pt idx="4126">
                  <c:v>-0.0264903164150613</c:v>
                </c:pt>
                <c:pt idx="4127">
                  <c:v>0.0451248564209446</c:v>
                </c:pt>
                <c:pt idx="4128">
                  <c:v>-0.0420384116250852</c:v>
                </c:pt>
                <c:pt idx="4129">
                  <c:v>0.0769690308153493</c:v>
                </c:pt>
                <c:pt idx="4130">
                  <c:v>0.0547436604777623</c:v>
                </c:pt>
                <c:pt idx="4131">
                  <c:v>0.037944073343903</c:v>
                </c:pt>
                <c:pt idx="4132">
                  <c:v>-0.02364156514385</c:v>
                </c:pt>
                <c:pt idx="4133">
                  <c:v>0.0602925629384687</c:v>
                </c:pt>
                <c:pt idx="4134">
                  <c:v>0.0218357674969433</c:v>
                </c:pt>
                <c:pt idx="4135">
                  <c:v>-0.0320281087219914</c:v>
                </c:pt>
                <c:pt idx="4136">
                  <c:v>0.0644205796612249</c:v>
                </c:pt>
                <c:pt idx="4137">
                  <c:v>-0.18819630991747</c:v>
                </c:pt>
                <c:pt idx="4138">
                  <c:v>-0.0915067892277732</c:v>
                </c:pt>
                <c:pt idx="4139">
                  <c:v>0.12002076445029</c:v>
                </c:pt>
                <c:pt idx="4140">
                  <c:v>-0.0795928633171756</c:v>
                </c:pt>
                <c:pt idx="4141">
                  <c:v>-0.0875657477787501</c:v>
                </c:pt>
                <c:pt idx="4142">
                  <c:v>0.0192451987656687</c:v>
                </c:pt>
                <c:pt idx="4143">
                  <c:v>0.116573155205761</c:v>
                </c:pt>
                <c:pt idx="4144">
                  <c:v>-0.0640476043263512</c:v>
                </c:pt>
                <c:pt idx="4145">
                  <c:v>0.192686622193519</c:v>
                </c:pt>
                <c:pt idx="4146">
                  <c:v>0.223591872042689</c:v>
                </c:pt>
                <c:pt idx="4147">
                  <c:v>-0.0389066125271443</c:v>
                </c:pt>
                <c:pt idx="4148">
                  <c:v>-0.0285014202847943</c:v>
                </c:pt>
                <c:pt idx="4149">
                  <c:v>0.0389638728167568</c:v>
                </c:pt>
                <c:pt idx="4150">
                  <c:v>0.176656725964975</c:v>
                </c:pt>
                <c:pt idx="4151">
                  <c:v>0.0375384491205312</c:v>
                </c:pt>
                <c:pt idx="4152">
                  <c:v>0.15943232418281</c:v>
                </c:pt>
                <c:pt idx="4153">
                  <c:v>0.0649463667432418</c:v>
                </c:pt>
                <c:pt idx="4154">
                  <c:v>0.0276192478905112</c:v>
                </c:pt>
                <c:pt idx="4155">
                  <c:v>-0.0221316864911755</c:v>
                </c:pt>
                <c:pt idx="4156">
                  <c:v>-0.128336738031953</c:v>
                </c:pt>
                <c:pt idx="4157">
                  <c:v>-0.0241700661163842</c:v>
                </c:pt>
                <c:pt idx="4158">
                  <c:v>-0.118102542404726</c:v>
                </c:pt>
                <c:pt idx="4159">
                  <c:v>-0.0312598599268059</c:v>
                </c:pt>
                <c:pt idx="4160">
                  <c:v>-0.0339083286300614</c:v>
                </c:pt>
                <c:pt idx="4161">
                  <c:v>0.0486406611841729</c:v>
                </c:pt>
                <c:pt idx="4162">
                  <c:v>0.0629252734230771</c:v>
                </c:pt>
                <c:pt idx="4163">
                  <c:v>0.0669544093925034</c:v>
                </c:pt>
                <c:pt idx="4164">
                  <c:v>-0.0327275090922248</c:v>
                </c:pt>
                <c:pt idx="4165">
                  <c:v>0.0171981565241622</c:v>
                </c:pt>
                <c:pt idx="4166">
                  <c:v>0.0310815346418668</c:v>
                </c:pt>
                <c:pt idx="4167">
                  <c:v>0.0899272053781495</c:v>
                </c:pt>
                <c:pt idx="4168">
                  <c:v>0.063295748106788</c:v>
                </c:pt>
                <c:pt idx="4169">
                  <c:v>-0.164562203302576</c:v>
                </c:pt>
                <c:pt idx="4170">
                  <c:v>-0.0384306200776453</c:v>
                </c:pt>
                <c:pt idx="4171">
                  <c:v>-0.0176204705274326</c:v>
                </c:pt>
                <c:pt idx="4172">
                  <c:v>0.0621799746878723</c:v>
                </c:pt>
                <c:pt idx="4173">
                  <c:v>0.0325101779528454</c:v>
                </c:pt>
                <c:pt idx="4174">
                  <c:v>0.0259322231472108</c:v>
                </c:pt>
                <c:pt idx="4175">
                  <c:v>-0.0490500008704966</c:v>
                </c:pt>
                <c:pt idx="4176">
                  <c:v>0.0202248143754455</c:v>
                </c:pt>
                <c:pt idx="4177">
                  <c:v>-0.0274517768816846</c:v>
                </c:pt>
                <c:pt idx="4178">
                  <c:v>0.0273271471980591</c:v>
                </c:pt>
                <c:pt idx="4179">
                  <c:v>0.0335590773899468</c:v>
                </c:pt>
                <c:pt idx="4180">
                  <c:v>0.180000647945663</c:v>
                </c:pt>
                <c:pt idx="4181">
                  <c:v>-0.0843483215729405</c:v>
                </c:pt>
                <c:pt idx="4182">
                  <c:v>0.0375858003141049</c:v>
                </c:pt>
                <c:pt idx="4183">
                  <c:v>0.0297729099590136</c:v>
                </c:pt>
                <c:pt idx="4184">
                  <c:v>-0.0282897507896736</c:v>
                </c:pt>
                <c:pt idx="4185">
                  <c:v>-0.0269133605399938</c:v>
                </c:pt>
                <c:pt idx="4186">
                  <c:v>0.0946022255069953</c:v>
                </c:pt>
                <c:pt idx="4187">
                  <c:v>-0.0193801435395532</c:v>
                </c:pt>
                <c:pt idx="4188">
                  <c:v>0.076254882230816</c:v>
                </c:pt>
                <c:pt idx="4189">
                  <c:v>-0.161247073202383</c:v>
                </c:pt>
                <c:pt idx="4190">
                  <c:v>0.0957074249295947</c:v>
                </c:pt>
                <c:pt idx="4191">
                  <c:v>0.0295786165048026</c:v>
                </c:pt>
                <c:pt idx="4192">
                  <c:v>0.033884200377707</c:v>
                </c:pt>
                <c:pt idx="4193">
                  <c:v>-0.0184413570036719</c:v>
                </c:pt>
                <c:pt idx="4194">
                  <c:v>0.025796631347459</c:v>
                </c:pt>
                <c:pt idx="4195">
                  <c:v>0.0230135019585367</c:v>
                </c:pt>
                <c:pt idx="4196">
                  <c:v>0.0271855437122905</c:v>
                </c:pt>
                <c:pt idx="4197">
                  <c:v>-0.0263915435526021</c:v>
                </c:pt>
                <c:pt idx="4198">
                  <c:v>0.027777680504064</c:v>
                </c:pt>
                <c:pt idx="4199">
                  <c:v>0.024666789084458</c:v>
                </c:pt>
                <c:pt idx="4200">
                  <c:v>0.043724818187901</c:v>
                </c:pt>
                <c:pt idx="4201">
                  <c:v>-0.155853590088143</c:v>
                </c:pt>
                <c:pt idx="4202">
                  <c:v>-0.0446786253581228</c:v>
                </c:pt>
                <c:pt idx="4203">
                  <c:v>0.068240790492965</c:v>
                </c:pt>
                <c:pt idx="4204">
                  <c:v>-0.0240429217898718</c:v>
                </c:pt>
                <c:pt idx="4205">
                  <c:v>-0.0832298832661269</c:v>
                </c:pt>
                <c:pt idx="4206">
                  <c:v>0.164164770679902</c:v>
                </c:pt>
                <c:pt idx="4207">
                  <c:v>0.0491174544442859</c:v>
                </c:pt>
                <c:pt idx="4208">
                  <c:v>0.0287402822561298</c:v>
                </c:pt>
                <c:pt idx="4209">
                  <c:v>0.0171498085101706</c:v>
                </c:pt>
                <c:pt idx="4210">
                  <c:v>-0.0680421669135718</c:v>
                </c:pt>
                <c:pt idx="4211">
                  <c:v>0.0452944137848437</c:v>
                </c:pt>
                <c:pt idx="4212">
                  <c:v>-0.122514759237664</c:v>
                </c:pt>
                <c:pt idx="4213">
                  <c:v>-0.0237882823507256</c:v>
                </c:pt>
                <c:pt idx="4214">
                  <c:v>-0.0402880370735307</c:v>
                </c:pt>
                <c:pt idx="4215">
                  <c:v>0.0112608010981733</c:v>
                </c:pt>
                <c:pt idx="4216">
                  <c:v>0.0218209850618648</c:v>
                </c:pt>
                <c:pt idx="4217">
                  <c:v>-0.0417175274811088</c:v>
                </c:pt>
                <c:pt idx="4218">
                  <c:v>0.0072529183444405</c:v>
                </c:pt>
                <c:pt idx="4219">
                  <c:v>0.0167613920522229</c:v>
                </c:pt>
                <c:pt idx="4220">
                  <c:v>0.119320003708897</c:v>
                </c:pt>
                <c:pt idx="4221">
                  <c:v>0.149365110919645</c:v>
                </c:pt>
                <c:pt idx="4222">
                  <c:v>0.0545455494565296</c:v>
                </c:pt>
                <c:pt idx="4223">
                  <c:v>0.0568002171108142</c:v>
                </c:pt>
                <c:pt idx="4224">
                  <c:v>0.0667237831870464</c:v>
                </c:pt>
                <c:pt idx="4225">
                  <c:v>-0.0600628809260299</c:v>
                </c:pt>
                <c:pt idx="4226">
                  <c:v>-0.125151598023068</c:v>
                </c:pt>
                <c:pt idx="4227">
                  <c:v>0.0719414382876223</c:v>
                </c:pt>
                <c:pt idx="4228">
                  <c:v>0.017428881553826</c:v>
                </c:pt>
                <c:pt idx="4229">
                  <c:v>-0.129251824808069</c:v>
                </c:pt>
                <c:pt idx="4230">
                  <c:v>0.149247611709861</c:v>
                </c:pt>
                <c:pt idx="4231">
                  <c:v>-0.0204851412069943</c:v>
                </c:pt>
                <c:pt idx="4232">
                  <c:v>-0.0875415209673052</c:v>
                </c:pt>
                <c:pt idx="4233">
                  <c:v>-0.00626725221517568</c:v>
                </c:pt>
                <c:pt idx="4234">
                  <c:v>0.0336765305542871</c:v>
                </c:pt>
                <c:pt idx="4235">
                  <c:v>0.0436798439333426</c:v>
                </c:pt>
                <c:pt idx="4236">
                  <c:v>-0.0410095661500403</c:v>
                </c:pt>
                <c:pt idx="4237">
                  <c:v>0.0248173625493974</c:v>
                </c:pt>
                <c:pt idx="4238">
                  <c:v>-0.0372678758951296</c:v>
                </c:pt>
                <c:pt idx="4239">
                  <c:v>0.011646882444514</c:v>
                </c:pt>
                <c:pt idx="4240">
                  <c:v>-0.0792522493314973</c:v>
                </c:pt>
                <c:pt idx="4241">
                  <c:v>0.0176588255641423</c:v>
                </c:pt>
                <c:pt idx="4242">
                  <c:v>0.0382022561220788</c:v>
                </c:pt>
                <c:pt idx="4243">
                  <c:v>0.105487388505052</c:v>
                </c:pt>
                <c:pt idx="4244">
                  <c:v>-0.0918183232077345</c:v>
                </c:pt>
                <c:pt idx="4245">
                  <c:v>-0.0186880773681583</c:v>
                </c:pt>
                <c:pt idx="4246">
                  <c:v>0.0396118350734478</c:v>
                </c:pt>
                <c:pt idx="4247">
                  <c:v>-0.0199262397954739</c:v>
                </c:pt>
                <c:pt idx="4248">
                  <c:v>-0.0442032179757578</c:v>
                </c:pt>
                <c:pt idx="4249">
                  <c:v>-0.135465568340547</c:v>
                </c:pt>
                <c:pt idx="4250">
                  <c:v>-0.0301973328175742</c:v>
                </c:pt>
                <c:pt idx="4251">
                  <c:v>0.0471936082827557</c:v>
                </c:pt>
                <c:pt idx="4252">
                  <c:v>-0.0358080840587211</c:v>
                </c:pt>
                <c:pt idx="4253">
                  <c:v>-0.00996231966366674</c:v>
                </c:pt>
                <c:pt idx="4254">
                  <c:v>-0.0739325366252854</c:v>
                </c:pt>
                <c:pt idx="4255">
                  <c:v>-0.0143953036389104</c:v>
                </c:pt>
                <c:pt idx="4256">
                  <c:v>-0.132013423011193</c:v>
                </c:pt>
                <c:pt idx="4257">
                  <c:v>0.0366683792672421</c:v>
                </c:pt>
                <c:pt idx="4258">
                  <c:v>0.0611149568015461</c:v>
                </c:pt>
                <c:pt idx="4259">
                  <c:v>-0.0183132290968816</c:v>
                </c:pt>
                <c:pt idx="4260">
                  <c:v>0.014813844413716</c:v>
                </c:pt>
                <c:pt idx="4261">
                  <c:v>-0.0173535676134367</c:v>
                </c:pt>
                <c:pt idx="4262">
                  <c:v>0.0300752733866718</c:v>
                </c:pt>
                <c:pt idx="4263">
                  <c:v>0.0222448811339011</c:v>
                </c:pt>
                <c:pt idx="4264">
                  <c:v>0.0121585885152314</c:v>
                </c:pt>
                <c:pt idx="4265">
                  <c:v>-0.103400900493701</c:v>
                </c:pt>
                <c:pt idx="4266">
                  <c:v>-0.0351922777071623</c:v>
                </c:pt>
                <c:pt idx="4267">
                  <c:v>0.031504262925117</c:v>
                </c:pt>
                <c:pt idx="4268">
                  <c:v>0.0161705434846351</c:v>
                </c:pt>
                <c:pt idx="4269">
                  <c:v>0.0199027809664945</c:v>
                </c:pt>
                <c:pt idx="4270">
                  <c:v>-0.0268649148767041</c:v>
                </c:pt>
                <c:pt idx="4271">
                  <c:v>0.0174569143932775</c:v>
                </c:pt>
                <c:pt idx="4272">
                  <c:v>0.0105583985767393</c:v>
                </c:pt>
                <c:pt idx="4273">
                  <c:v>-0.113365484813092</c:v>
                </c:pt>
                <c:pt idx="4274">
                  <c:v>0.11145920147351</c:v>
                </c:pt>
                <c:pt idx="4275">
                  <c:v>-0.0134288526148554</c:v>
                </c:pt>
                <c:pt idx="4276">
                  <c:v>0.0546133512979804</c:v>
                </c:pt>
                <c:pt idx="4277">
                  <c:v>0.0221732285461659</c:v>
                </c:pt>
                <c:pt idx="4278">
                  <c:v>0.0167341757360747</c:v>
                </c:pt>
                <c:pt idx="4279">
                  <c:v>-0.0204719323368041</c:v>
                </c:pt>
                <c:pt idx="4280">
                  <c:v>-0.00929572436754582</c:v>
                </c:pt>
                <c:pt idx="4281">
                  <c:v>0.0876544270841836</c:v>
                </c:pt>
                <c:pt idx="4282">
                  <c:v>-0.0612096359265688</c:v>
                </c:pt>
                <c:pt idx="4283">
                  <c:v>-0.0161569802824537</c:v>
                </c:pt>
                <c:pt idx="4284">
                  <c:v>-0.102448742894994</c:v>
                </c:pt>
                <c:pt idx="4285">
                  <c:v>-0.00871313367606119</c:v>
                </c:pt>
                <c:pt idx="4286">
                  <c:v>0.0253610697876659</c:v>
                </c:pt>
                <c:pt idx="4287">
                  <c:v>-0.0948157389185005</c:v>
                </c:pt>
                <c:pt idx="4288">
                  <c:v>-0.0322949454569342</c:v>
                </c:pt>
                <c:pt idx="4289">
                  <c:v>-0.0564722596127458</c:v>
                </c:pt>
                <c:pt idx="4290">
                  <c:v>-0.121107161731696</c:v>
                </c:pt>
                <c:pt idx="4291">
                  <c:v>0.0214725231106204</c:v>
                </c:pt>
                <c:pt idx="4292">
                  <c:v>-0.0167894237726216</c:v>
                </c:pt>
                <c:pt idx="4293">
                  <c:v>-0.00855770436409024</c:v>
                </c:pt>
                <c:pt idx="4294">
                  <c:v>-0.0564731317248876</c:v>
                </c:pt>
                <c:pt idx="4295">
                  <c:v>-0.0909930773547047</c:v>
                </c:pt>
                <c:pt idx="4296">
                  <c:v>-0.00749173479076359</c:v>
                </c:pt>
                <c:pt idx="4297">
                  <c:v>0.0191675267847029</c:v>
                </c:pt>
                <c:pt idx="4298">
                  <c:v>0.0189358953131291</c:v>
                </c:pt>
                <c:pt idx="4299">
                  <c:v>-0.0158792959437081</c:v>
                </c:pt>
                <c:pt idx="4300">
                  <c:v>-0.0107033300401888</c:v>
                </c:pt>
                <c:pt idx="4301">
                  <c:v>0.00828085946995045</c:v>
                </c:pt>
                <c:pt idx="4302">
                  <c:v>0.0164363967885247</c:v>
                </c:pt>
                <c:pt idx="4303">
                  <c:v>0.0188261579515699</c:v>
                </c:pt>
                <c:pt idx="4304">
                  <c:v>-0.0101844994994081</c:v>
                </c:pt>
                <c:pt idx="4305">
                  <c:v>0.0124523900995954</c:v>
                </c:pt>
                <c:pt idx="4306">
                  <c:v>-0.00983224940087064</c:v>
                </c:pt>
                <c:pt idx="4307">
                  <c:v>0.00771890954279876</c:v>
                </c:pt>
                <c:pt idx="4308">
                  <c:v>-0.0142411825238557</c:v>
                </c:pt>
                <c:pt idx="4309">
                  <c:v>-0.0836463017590774</c:v>
                </c:pt>
                <c:pt idx="4310">
                  <c:v>-0.0700461521471788</c:v>
                </c:pt>
                <c:pt idx="4311">
                  <c:v>0.0104443357808817</c:v>
                </c:pt>
                <c:pt idx="4312">
                  <c:v>-0.0695230265650868</c:v>
                </c:pt>
                <c:pt idx="4313">
                  <c:v>0.0123739534557718</c:v>
                </c:pt>
                <c:pt idx="4314">
                  <c:v>0.025262091872457</c:v>
                </c:pt>
                <c:pt idx="4315">
                  <c:v>0.0083159479737485</c:v>
                </c:pt>
                <c:pt idx="4316">
                  <c:v>-0.0129959861834373</c:v>
                </c:pt>
                <c:pt idx="4317">
                  <c:v>-0.0170633858266445</c:v>
                </c:pt>
                <c:pt idx="4318">
                  <c:v>-0.0181193471976631</c:v>
                </c:pt>
                <c:pt idx="4319">
                  <c:v>-0.0395340152069844</c:v>
                </c:pt>
                <c:pt idx="4320">
                  <c:v>0.00523385824294028</c:v>
                </c:pt>
                <c:pt idx="4321">
                  <c:v>0.0181420556014847</c:v>
                </c:pt>
                <c:pt idx="4322">
                  <c:v>-0.0615035918381856</c:v>
                </c:pt>
                <c:pt idx="4323">
                  <c:v>0.0432967568187736</c:v>
                </c:pt>
                <c:pt idx="4324">
                  <c:v>0.0715058240986284</c:v>
                </c:pt>
                <c:pt idx="4325">
                  <c:v>-0.0751271140174974</c:v>
                </c:pt>
                <c:pt idx="4326">
                  <c:v>0.0770696066165202</c:v>
                </c:pt>
                <c:pt idx="4327">
                  <c:v>0.0169237172383071</c:v>
                </c:pt>
                <c:pt idx="4328">
                  <c:v>0.0107741802029165</c:v>
                </c:pt>
                <c:pt idx="4329">
                  <c:v>-0.0248938578498216</c:v>
                </c:pt>
                <c:pt idx="4330">
                  <c:v>-0.0704080851758592</c:v>
                </c:pt>
                <c:pt idx="4331">
                  <c:v>0.0321680339245127</c:v>
                </c:pt>
                <c:pt idx="4332">
                  <c:v>0.0216099880834204</c:v>
                </c:pt>
                <c:pt idx="4333">
                  <c:v>-0.0076751510346673</c:v>
                </c:pt>
                <c:pt idx="4334">
                  <c:v>0.0141136340904269</c:v>
                </c:pt>
                <c:pt idx="4335">
                  <c:v>0.00713888286620873</c:v>
                </c:pt>
                <c:pt idx="4336">
                  <c:v>-0.0222670252706924</c:v>
                </c:pt>
                <c:pt idx="4337">
                  <c:v>0.0588532016055558</c:v>
                </c:pt>
                <c:pt idx="4338">
                  <c:v>-0.0332476258939301</c:v>
                </c:pt>
                <c:pt idx="4339">
                  <c:v>-0.0483820360195129</c:v>
                </c:pt>
                <c:pt idx="4340">
                  <c:v>0.0107251315656296</c:v>
                </c:pt>
                <c:pt idx="4341">
                  <c:v>-0.0317021040895435</c:v>
                </c:pt>
                <c:pt idx="4342">
                  <c:v>-0.0626697310073926</c:v>
                </c:pt>
                <c:pt idx="4343">
                  <c:v>0.0489419981016641</c:v>
                </c:pt>
                <c:pt idx="4344">
                  <c:v>0.00393942353730677</c:v>
                </c:pt>
                <c:pt idx="4345">
                  <c:v>-0.0186074732587444</c:v>
                </c:pt>
                <c:pt idx="4346">
                  <c:v>-0.00670294164525849</c:v>
                </c:pt>
                <c:pt idx="4347">
                  <c:v>-0.030019013864178</c:v>
                </c:pt>
                <c:pt idx="4348">
                  <c:v>0.0569474670281803</c:v>
                </c:pt>
                <c:pt idx="4349">
                  <c:v>-0.00524168746527747</c:v>
                </c:pt>
                <c:pt idx="4350">
                  <c:v>-0.0173607075549184</c:v>
                </c:pt>
                <c:pt idx="4351">
                  <c:v>0.00547952590369739</c:v>
                </c:pt>
                <c:pt idx="4352">
                  <c:v>-0.0144856752644461</c:v>
                </c:pt>
                <c:pt idx="4353">
                  <c:v>0.0123486870119276</c:v>
                </c:pt>
                <c:pt idx="4354">
                  <c:v>-0.00942330417066327</c:v>
                </c:pt>
                <c:pt idx="4355">
                  <c:v>0.0256509420065491</c:v>
                </c:pt>
                <c:pt idx="4356">
                  <c:v>-0.00583463495568324</c:v>
                </c:pt>
                <c:pt idx="4357">
                  <c:v>0.00952105559536141</c:v>
                </c:pt>
                <c:pt idx="4358">
                  <c:v>-0.0103747003150999</c:v>
                </c:pt>
                <c:pt idx="4359">
                  <c:v>0.011394403535079</c:v>
                </c:pt>
                <c:pt idx="4360">
                  <c:v>-0.0195571417809872</c:v>
                </c:pt>
                <c:pt idx="4361">
                  <c:v>0.00840094658654365</c:v>
                </c:pt>
                <c:pt idx="4362">
                  <c:v>-0.0069929660863454</c:v>
                </c:pt>
                <c:pt idx="4363">
                  <c:v>0.0164046072437717</c:v>
                </c:pt>
                <c:pt idx="4364">
                  <c:v>-0.0041831536759603</c:v>
                </c:pt>
                <c:pt idx="4365">
                  <c:v>0.0436808954851117</c:v>
                </c:pt>
                <c:pt idx="4366">
                  <c:v>0.0161752340428127</c:v>
                </c:pt>
                <c:pt idx="4367">
                  <c:v>0.0131955372459035</c:v>
                </c:pt>
                <c:pt idx="4368">
                  <c:v>0.00450615276030797</c:v>
                </c:pt>
                <c:pt idx="4369">
                  <c:v>-0.00410641618823216</c:v>
                </c:pt>
                <c:pt idx="4370">
                  <c:v>0.0099010121781086</c:v>
                </c:pt>
                <c:pt idx="4371">
                  <c:v>0.00591197440716773</c:v>
                </c:pt>
                <c:pt idx="4372">
                  <c:v>-0.0114387364488635</c:v>
                </c:pt>
                <c:pt idx="4373">
                  <c:v>-0.0268928514847231</c:v>
                </c:pt>
                <c:pt idx="4374">
                  <c:v>0.0159733994084276</c:v>
                </c:pt>
                <c:pt idx="4375">
                  <c:v>-0.0308369591567606</c:v>
                </c:pt>
                <c:pt idx="4376">
                  <c:v>-0.0313065554289649</c:v>
                </c:pt>
                <c:pt idx="4377">
                  <c:v>-0.00631080616627609</c:v>
                </c:pt>
                <c:pt idx="4378">
                  <c:v>-0.00799745084993916</c:v>
                </c:pt>
                <c:pt idx="4379">
                  <c:v>0.0102368075880167</c:v>
                </c:pt>
                <c:pt idx="4380">
                  <c:v>-0.00673442726795344</c:v>
                </c:pt>
                <c:pt idx="4381">
                  <c:v>-0.00638828139680093</c:v>
                </c:pt>
                <c:pt idx="4382">
                  <c:v>-0.00285453562520303</c:v>
                </c:pt>
                <c:pt idx="4383">
                  <c:v>0.00537979194582877</c:v>
                </c:pt>
                <c:pt idx="4384">
                  <c:v>0.0159126621792847</c:v>
                </c:pt>
                <c:pt idx="4385">
                  <c:v>0.00696849655911603</c:v>
                </c:pt>
                <c:pt idx="4386">
                  <c:v>0.007554152196335</c:v>
                </c:pt>
                <c:pt idx="4387">
                  <c:v>-0.00641515151387869</c:v>
                </c:pt>
                <c:pt idx="4388">
                  <c:v>-0.00957229633467473</c:v>
                </c:pt>
                <c:pt idx="4389">
                  <c:v>-0.00269371531438365</c:v>
                </c:pt>
                <c:pt idx="4390">
                  <c:v>0.00352555619608554</c:v>
                </c:pt>
                <c:pt idx="4391">
                  <c:v>0.00337310486667821</c:v>
                </c:pt>
                <c:pt idx="4392">
                  <c:v>-0.00476449657747222</c:v>
                </c:pt>
                <c:pt idx="4393">
                  <c:v>0.00448074286791288</c:v>
                </c:pt>
                <c:pt idx="4394">
                  <c:v>0.00420595824777395</c:v>
                </c:pt>
                <c:pt idx="4395">
                  <c:v>0.0137737248212227</c:v>
                </c:pt>
                <c:pt idx="4396">
                  <c:v>0.00224965559630596</c:v>
                </c:pt>
                <c:pt idx="4397">
                  <c:v>0.00232220495271335</c:v>
                </c:pt>
                <c:pt idx="4398">
                  <c:v>-0.0087992137801739</c:v>
                </c:pt>
                <c:pt idx="4399">
                  <c:v>0.0117536936322343</c:v>
                </c:pt>
                <c:pt idx="4400">
                  <c:v>0.00213113776699538</c:v>
                </c:pt>
                <c:pt idx="4401">
                  <c:v>0.00197654518625267</c:v>
                </c:pt>
                <c:pt idx="4402">
                  <c:v>0.00120683627017559</c:v>
                </c:pt>
                <c:pt idx="4403">
                  <c:v>0.00253144915547465</c:v>
                </c:pt>
                <c:pt idx="4404">
                  <c:v>-0.00876555026379859</c:v>
                </c:pt>
                <c:pt idx="4405">
                  <c:v>-0.0032156527377839</c:v>
                </c:pt>
                <c:pt idx="4406">
                  <c:v>-0.00364408318695786</c:v>
                </c:pt>
                <c:pt idx="4407">
                  <c:v>0.000877543366719766</c:v>
                </c:pt>
                <c:pt idx="4408">
                  <c:v>0.000995533492266639</c:v>
                </c:pt>
                <c:pt idx="4409">
                  <c:v>0.000579159466490352</c:v>
                </c:pt>
                <c:pt idx="4410">
                  <c:v>-0.00573048957041278</c:v>
                </c:pt>
                <c:pt idx="4411">
                  <c:v>0.00495087182917364</c:v>
                </c:pt>
                <c:pt idx="4412">
                  <c:v>0.00129815381051488</c:v>
                </c:pt>
                <c:pt idx="4413">
                  <c:v>-0.00432557165385104</c:v>
                </c:pt>
                <c:pt idx="4414">
                  <c:v>0.00361008370577015</c:v>
                </c:pt>
                <c:pt idx="4415">
                  <c:v>-0.00171541509658333</c:v>
                </c:pt>
                <c:pt idx="4416">
                  <c:v>-0.0028908823989482</c:v>
                </c:pt>
                <c:pt idx="4417">
                  <c:v>0.00243722401827932</c:v>
                </c:pt>
                <c:pt idx="4418">
                  <c:v>0.000371738056946701</c:v>
                </c:pt>
                <c:pt idx="4419">
                  <c:v>0.00113225928615248</c:v>
                </c:pt>
                <c:pt idx="4420">
                  <c:v>-0.000180447002552186</c:v>
                </c:pt>
                <c:pt idx="4421">
                  <c:v>3.97914382831759E-5</c:v>
                </c:pt>
              </c:numCache>
            </c:numRef>
          </c:xVal>
          <c:yVal>
            <c:numRef>
              <c:f>example.tsv!$F$2:$F$4423</c:f>
              <c:numCache>
                <c:formatCode>0.00</c:formatCode>
                <c:ptCount val="4422"/>
                <c:pt idx="0">
                  <c:v>6.57930410820018</c:v>
                </c:pt>
                <c:pt idx="1">
                  <c:v>6.451685719235455</c:v>
                </c:pt>
                <c:pt idx="2">
                  <c:v>5.45393890200162</c:v>
                </c:pt>
                <c:pt idx="3">
                  <c:v>5.038143692886658</c:v>
                </c:pt>
                <c:pt idx="4">
                  <c:v>4.894221574694334</c:v>
                </c:pt>
                <c:pt idx="5">
                  <c:v>4.842607175827944</c:v>
                </c:pt>
                <c:pt idx="6">
                  <c:v>4.770420776108446</c:v>
                </c:pt>
                <c:pt idx="7">
                  <c:v>4.724778891211054</c:v>
                </c:pt>
                <c:pt idx="8">
                  <c:v>4.610285945853588</c:v>
                </c:pt>
                <c:pt idx="9">
                  <c:v>4.43429672253915</c:v>
                </c:pt>
                <c:pt idx="10">
                  <c:v>4.3296443426707</c:v>
                </c:pt>
                <c:pt idx="11">
                  <c:v>4.194105672550875</c:v>
                </c:pt>
                <c:pt idx="12">
                  <c:v>4.186870674583147</c:v>
                </c:pt>
                <c:pt idx="13">
                  <c:v>4.169857856296607</c:v>
                </c:pt>
                <c:pt idx="14">
                  <c:v>4.166795271670694</c:v>
                </c:pt>
                <c:pt idx="15">
                  <c:v>4.068591458588632</c:v>
                </c:pt>
                <c:pt idx="16">
                  <c:v>4.045441203892333</c:v>
                </c:pt>
                <c:pt idx="17">
                  <c:v>4.024002948982377</c:v>
                </c:pt>
                <c:pt idx="18">
                  <c:v>4.019491445688183</c:v>
                </c:pt>
                <c:pt idx="19">
                  <c:v>4.01909205082317</c:v>
                </c:pt>
                <c:pt idx="20">
                  <c:v>4.010689114119998</c:v>
                </c:pt>
                <c:pt idx="21">
                  <c:v>3.944310813738349</c:v>
                </c:pt>
                <c:pt idx="22">
                  <c:v>3.902874822194708</c:v>
                </c:pt>
                <c:pt idx="23">
                  <c:v>3.819783966535954</c:v>
                </c:pt>
                <c:pt idx="24">
                  <c:v>3.776713554053504</c:v>
                </c:pt>
                <c:pt idx="25">
                  <c:v>3.695632148397267</c:v>
                </c:pt>
                <c:pt idx="26">
                  <c:v>3.683718867433632</c:v>
                </c:pt>
                <c:pt idx="27">
                  <c:v>3.677794306063788</c:v>
                </c:pt>
                <c:pt idx="28">
                  <c:v>3.65493655640185</c:v>
                </c:pt>
                <c:pt idx="29">
                  <c:v>3.585408885089131</c:v>
                </c:pt>
                <c:pt idx="30">
                  <c:v>3.551896453109006</c:v>
                </c:pt>
                <c:pt idx="31">
                  <c:v>3.542116809201739</c:v>
                </c:pt>
                <c:pt idx="32">
                  <c:v>3.500884274231833</c:v>
                </c:pt>
                <c:pt idx="33">
                  <c:v>3.480115391007861</c:v>
                </c:pt>
                <c:pt idx="34">
                  <c:v>3.424381043973193</c:v>
                </c:pt>
                <c:pt idx="35">
                  <c:v>3.422528448210169</c:v>
                </c:pt>
                <c:pt idx="36">
                  <c:v>3.398330349609758</c:v>
                </c:pt>
                <c:pt idx="37">
                  <c:v>3.374184905590996</c:v>
                </c:pt>
                <c:pt idx="38">
                  <c:v>3.339304408326085</c:v>
                </c:pt>
                <c:pt idx="39">
                  <c:v>3.298643514043387</c:v>
                </c:pt>
                <c:pt idx="40">
                  <c:v>3.279912590320543</c:v>
                </c:pt>
                <c:pt idx="41">
                  <c:v>3.25739666128443</c:v>
                </c:pt>
                <c:pt idx="42">
                  <c:v>3.22101295048404</c:v>
                </c:pt>
                <c:pt idx="43">
                  <c:v>3.215786555704793</c:v>
                </c:pt>
                <c:pt idx="44">
                  <c:v>3.205063835011489</c:v>
                </c:pt>
                <c:pt idx="45">
                  <c:v>3.186507188568402</c:v>
                </c:pt>
                <c:pt idx="46">
                  <c:v>3.12937102829753</c:v>
                </c:pt>
                <c:pt idx="47">
                  <c:v>3.107511069608877</c:v>
                </c:pt>
                <c:pt idx="48">
                  <c:v>3.08504662114737</c:v>
                </c:pt>
                <c:pt idx="49">
                  <c:v>3.065418197715097</c:v>
                </c:pt>
                <c:pt idx="50">
                  <c:v>3.033261952238461</c:v>
                </c:pt>
                <c:pt idx="51">
                  <c:v>2.975633289556936</c:v>
                </c:pt>
                <c:pt idx="52">
                  <c:v>2.957826161416446</c:v>
                </c:pt>
                <c:pt idx="53">
                  <c:v>2.946136209730102</c:v>
                </c:pt>
                <c:pt idx="54">
                  <c:v>2.93292362285192</c:v>
                </c:pt>
                <c:pt idx="55">
                  <c:v>2.930329118692533</c:v>
                </c:pt>
                <c:pt idx="56">
                  <c:v>2.924576801041657</c:v>
                </c:pt>
                <c:pt idx="57">
                  <c:v>2.882678765225012</c:v>
                </c:pt>
                <c:pt idx="58">
                  <c:v>2.867327251217623</c:v>
                </c:pt>
                <c:pt idx="59">
                  <c:v>2.864254017806975</c:v>
                </c:pt>
                <c:pt idx="60">
                  <c:v>2.855497646613893</c:v>
                </c:pt>
                <c:pt idx="61">
                  <c:v>2.789152649343097</c:v>
                </c:pt>
                <c:pt idx="62">
                  <c:v>2.77979154342385</c:v>
                </c:pt>
                <c:pt idx="63">
                  <c:v>2.760096570907648</c:v>
                </c:pt>
                <c:pt idx="64">
                  <c:v>2.752490752315976</c:v>
                </c:pt>
                <c:pt idx="65">
                  <c:v>2.749501147602324</c:v>
                </c:pt>
                <c:pt idx="66">
                  <c:v>2.746021113995694</c:v>
                </c:pt>
                <c:pt idx="67">
                  <c:v>2.742963766160394</c:v>
                </c:pt>
                <c:pt idx="68">
                  <c:v>2.728929324767681</c:v>
                </c:pt>
                <c:pt idx="69">
                  <c:v>2.701081106576354</c:v>
                </c:pt>
                <c:pt idx="70">
                  <c:v>2.676474698408787</c:v>
                </c:pt>
                <c:pt idx="71">
                  <c:v>2.672859441757855</c:v>
                </c:pt>
                <c:pt idx="72">
                  <c:v>2.667893788705086</c:v>
                </c:pt>
                <c:pt idx="73">
                  <c:v>2.666027799402769</c:v>
                </c:pt>
                <c:pt idx="74">
                  <c:v>2.662899922386241</c:v>
                </c:pt>
                <c:pt idx="75">
                  <c:v>2.654499012321398</c:v>
                </c:pt>
                <c:pt idx="76">
                  <c:v>2.643872621346885</c:v>
                </c:pt>
                <c:pt idx="77">
                  <c:v>2.631819361328595</c:v>
                </c:pt>
                <c:pt idx="78">
                  <c:v>2.620967390923851</c:v>
                </c:pt>
                <c:pt idx="79">
                  <c:v>2.611518893774913</c:v>
                </c:pt>
                <c:pt idx="80">
                  <c:v>2.604450274354471</c:v>
                </c:pt>
                <c:pt idx="81">
                  <c:v>2.59420149396096</c:v>
                </c:pt>
                <c:pt idx="82">
                  <c:v>2.592070708072994</c:v>
                </c:pt>
                <c:pt idx="83">
                  <c:v>2.585240539277895</c:v>
                </c:pt>
                <c:pt idx="84">
                  <c:v>2.579928583567268</c:v>
                </c:pt>
                <c:pt idx="85">
                  <c:v>2.563895781384283</c:v>
                </c:pt>
                <c:pt idx="86">
                  <c:v>2.553660502310787</c:v>
                </c:pt>
                <c:pt idx="87">
                  <c:v>2.551615890189991</c:v>
                </c:pt>
                <c:pt idx="88">
                  <c:v>2.549661815756497</c:v>
                </c:pt>
                <c:pt idx="89">
                  <c:v>2.547231284881458</c:v>
                </c:pt>
                <c:pt idx="90">
                  <c:v>2.543359187985636</c:v>
                </c:pt>
                <c:pt idx="91">
                  <c:v>2.540523141216508</c:v>
                </c:pt>
                <c:pt idx="92">
                  <c:v>2.536454086435954</c:v>
                </c:pt>
                <c:pt idx="93">
                  <c:v>2.53423070803956</c:v>
                </c:pt>
                <c:pt idx="94">
                  <c:v>2.533282814210246</c:v>
                </c:pt>
                <c:pt idx="95">
                  <c:v>2.531659718686105</c:v>
                </c:pt>
                <c:pt idx="96">
                  <c:v>2.531600131614423</c:v>
                </c:pt>
                <c:pt idx="97">
                  <c:v>2.52986750689433</c:v>
                </c:pt>
                <c:pt idx="98">
                  <c:v>2.525507668335264</c:v>
                </c:pt>
                <c:pt idx="99">
                  <c:v>2.524232512745132</c:v>
                </c:pt>
                <c:pt idx="100">
                  <c:v>2.514746878532362</c:v>
                </c:pt>
                <c:pt idx="101">
                  <c:v>2.507480263171505</c:v>
                </c:pt>
                <c:pt idx="102">
                  <c:v>2.506813673961005</c:v>
                </c:pt>
                <c:pt idx="103">
                  <c:v>2.503815174652324</c:v>
                </c:pt>
                <c:pt idx="104">
                  <c:v>2.501599111589626</c:v>
                </c:pt>
                <c:pt idx="105">
                  <c:v>2.50131724277246</c:v>
                </c:pt>
                <c:pt idx="106">
                  <c:v>2.4999270600716</c:v>
                </c:pt>
                <c:pt idx="107">
                  <c:v>2.490951541507783</c:v>
                </c:pt>
                <c:pt idx="108">
                  <c:v>2.484414098004192</c:v>
                </c:pt>
                <c:pt idx="109">
                  <c:v>2.484064732712764</c:v>
                </c:pt>
                <c:pt idx="110">
                  <c:v>2.478020835351977</c:v>
                </c:pt>
                <c:pt idx="111">
                  <c:v>2.476703712733469</c:v>
                </c:pt>
                <c:pt idx="112">
                  <c:v>2.47486298793953</c:v>
                </c:pt>
                <c:pt idx="113">
                  <c:v>2.461357920707355</c:v>
                </c:pt>
                <c:pt idx="114">
                  <c:v>2.454657239969908</c:v>
                </c:pt>
                <c:pt idx="115">
                  <c:v>2.448983880981037</c:v>
                </c:pt>
                <c:pt idx="116">
                  <c:v>2.448376622542697</c:v>
                </c:pt>
                <c:pt idx="117">
                  <c:v>2.436069951650305</c:v>
                </c:pt>
                <c:pt idx="118">
                  <c:v>2.432006633131312</c:v>
                </c:pt>
                <c:pt idx="119">
                  <c:v>2.431598931057171</c:v>
                </c:pt>
                <c:pt idx="120">
                  <c:v>2.430456717710215</c:v>
                </c:pt>
                <c:pt idx="121">
                  <c:v>2.421338308467006</c:v>
                </c:pt>
                <c:pt idx="122">
                  <c:v>2.416472214968021</c:v>
                </c:pt>
                <c:pt idx="123">
                  <c:v>2.414921650543241</c:v>
                </c:pt>
                <c:pt idx="124">
                  <c:v>2.411092443415816</c:v>
                </c:pt>
                <c:pt idx="125">
                  <c:v>2.409276044350448</c:v>
                </c:pt>
                <c:pt idx="126">
                  <c:v>2.402098259728212</c:v>
                </c:pt>
                <c:pt idx="127">
                  <c:v>2.387274438717254</c:v>
                </c:pt>
                <c:pt idx="128">
                  <c:v>2.3846909578041</c:v>
                </c:pt>
                <c:pt idx="129">
                  <c:v>2.380807825470432</c:v>
                </c:pt>
                <c:pt idx="130">
                  <c:v>2.376991522058333</c:v>
                </c:pt>
                <c:pt idx="131">
                  <c:v>2.37637185031485</c:v>
                </c:pt>
                <c:pt idx="132">
                  <c:v>2.373118029214678</c:v>
                </c:pt>
                <c:pt idx="133">
                  <c:v>2.370745021701853</c:v>
                </c:pt>
                <c:pt idx="134">
                  <c:v>2.370121604507998</c:v>
                </c:pt>
                <c:pt idx="135">
                  <c:v>2.362847161318538</c:v>
                </c:pt>
                <c:pt idx="136">
                  <c:v>2.359329753216761</c:v>
                </c:pt>
                <c:pt idx="137">
                  <c:v>2.354652988424137</c:v>
                </c:pt>
                <c:pt idx="138">
                  <c:v>2.351125057328964</c:v>
                </c:pt>
                <c:pt idx="139">
                  <c:v>2.349865086915879</c:v>
                </c:pt>
                <c:pt idx="140">
                  <c:v>2.34882395397954</c:v>
                </c:pt>
                <c:pt idx="141">
                  <c:v>2.34735702548113</c:v>
                </c:pt>
                <c:pt idx="142">
                  <c:v>2.346677979624717</c:v>
                </c:pt>
                <c:pt idx="143">
                  <c:v>2.343358838233223</c:v>
                </c:pt>
                <c:pt idx="144">
                  <c:v>2.336593388848823</c:v>
                </c:pt>
                <c:pt idx="145">
                  <c:v>2.336078724269563</c:v>
                </c:pt>
                <c:pt idx="146">
                  <c:v>2.319488174294141</c:v>
                </c:pt>
                <c:pt idx="147">
                  <c:v>2.317037041069356</c:v>
                </c:pt>
                <c:pt idx="148">
                  <c:v>2.316039201096214</c:v>
                </c:pt>
                <c:pt idx="149">
                  <c:v>2.308541300580702</c:v>
                </c:pt>
                <c:pt idx="150">
                  <c:v>2.308337406724388</c:v>
                </c:pt>
                <c:pt idx="151">
                  <c:v>2.300097949781171</c:v>
                </c:pt>
                <c:pt idx="152">
                  <c:v>2.29184592082027</c:v>
                </c:pt>
                <c:pt idx="153">
                  <c:v>2.284993455280401</c:v>
                </c:pt>
                <c:pt idx="154">
                  <c:v>2.283669453932201</c:v>
                </c:pt>
                <c:pt idx="155">
                  <c:v>2.279094847795988</c:v>
                </c:pt>
                <c:pt idx="156">
                  <c:v>2.277576882557096</c:v>
                </c:pt>
                <c:pt idx="157">
                  <c:v>2.276340957743574</c:v>
                </c:pt>
                <c:pt idx="158">
                  <c:v>2.270362916644248</c:v>
                </c:pt>
                <c:pt idx="159">
                  <c:v>2.262953530994521</c:v>
                </c:pt>
                <c:pt idx="160">
                  <c:v>2.261735450854703</c:v>
                </c:pt>
                <c:pt idx="161">
                  <c:v>2.246265843118636</c:v>
                </c:pt>
                <c:pt idx="162">
                  <c:v>2.243147487766738</c:v>
                </c:pt>
                <c:pt idx="163">
                  <c:v>2.23891006588039</c:v>
                </c:pt>
                <c:pt idx="164">
                  <c:v>2.237544876044947</c:v>
                </c:pt>
                <c:pt idx="165">
                  <c:v>2.237264289311121</c:v>
                </c:pt>
                <c:pt idx="166">
                  <c:v>2.236058922158237</c:v>
                </c:pt>
                <c:pt idx="167">
                  <c:v>2.232477261644716</c:v>
                </c:pt>
                <c:pt idx="168">
                  <c:v>2.229609744056475</c:v>
                </c:pt>
                <c:pt idx="169">
                  <c:v>2.22798778742295</c:v>
                </c:pt>
                <c:pt idx="170">
                  <c:v>2.227628014405724</c:v>
                </c:pt>
                <c:pt idx="171">
                  <c:v>2.226693284169693</c:v>
                </c:pt>
                <c:pt idx="172">
                  <c:v>2.225547684840792</c:v>
                </c:pt>
                <c:pt idx="173">
                  <c:v>2.219505975388024</c:v>
                </c:pt>
                <c:pt idx="174">
                  <c:v>2.216584600188619</c:v>
                </c:pt>
                <c:pt idx="175">
                  <c:v>2.21396407284488</c:v>
                </c:pt>
                <c:pt idx="176">
                  <c:v>2.209548577576815</c:v>
                </c:pt>
                <c:pt idx="177">
                  <c:v>2.206866382767202</c:v>
                </c:pt>
                <c:pt idx="178">
                  <c:v>2.203408530811947</c:v>
                </c:pt>
                <c:pt idx="179">
                  <c:v>2.203063879761416</c:v>
                </c:pt>
                <c:pt idx="180">
                  <c:v>2.20093468009577</c:v>
                </c:pt>
                <c:pt idx="181">
                  <c:v>2.200534484245936</c:v>
                </c:pt>
                <c:pt idx="182">
                  <c:v>2.199199984311772</c:v>
                </c:pt>
                <c:pt idx="183">
                  <c:v>2.1975648249197</c:v>
                </c:pt>
                <c:pt idx="184">
                  <c:v>2.196848638532539</c:v>
                </c:pt>
                <c:pt idx="185">
                  <c:v>2.195991924478442</c:v>
                </c:pt>
                <c:pt idx="186">
                  <c:v>2.192554438285023</c:v>
                </c:pt>
                <c:pt idx="187">
                  <c:v>2.190385087442563</c:v>
                </c:pt>
                <c:pt idx="188">
                  <c:v>2.188430750711631</c:v>
                </c:pt>
                <c:pt idx="189">
                  <c:v>2.184611629455859</c:v>
                </c:pt>
                <c:pt idx="190">
                  <c:v>2.183101930038962</c:v>
                </c:pt>
                <c:pt idx="191">
                  <c:v>2.18246352154294</c:v>
                </c:pt>
                <c:pt idx="192">
                  <c:v>2.177822568289132</c:v>
                </c:pt>
                <c:pt idx="193">
                  <c:v>2.170688372144208</c:v>
                </c:pt>
                <c:pt idx="194">
                  <c:v>2.167375467192288</c:v>
                </c:pt>
                <c:pt idx="195">
                  <c:v>2.166932237752347</c:v>
                </c:pt>
                <c:pt idx="196">
                  <c:v>2.166501601857776</c:v>
                </c:pt>
                <c:pt idx="197">
                  <c:v>2.164037983683456</c:v>
                </c:pt>
                <c:pt idx="198">
                  <c:v>2.16290060153415</c:v>
                </c:pt>
                <c:pt idx="199">
                  <c:v>2.162664241895996</c:v>
                </c:pt>
                <c:pt idx="200">
                  <c:v>2.159207035976274</c:v>
                </c:pt>
                <c:pt idx="201">
                  <c:v>2.158747896108563</c:v>
                </c:pt>
                <c:pt idx="202">
                  <c:v>2.158742300112058</c:v>
                </c:pt>
                <c:pt idx="203">
                  <c:v>2.158718477481552</c:v>
                </c:pt>
                <c:pt idx="204">
                  <c:v>2.158310133155672</c:v>
                </c:pt>
                <c:pt idx="205">
                  <c:v>2.156244934765156</c:v>
                </c:pt>
                <c:pt idx="206">
                  <c:v>2.15525048907566</c:v>
                </c:pt>
                <c:pt idx="207">
                  <c:v>2.152598382601643</c:v>
                </c:pt>
                <c:pt idx="208">
                  <c:v>2.150267538733351</c:v>
                </c:pt>
                <c:pt idx="209">
                  <c:v>2.148845359296887</c:v>
                </c:pt>
                <c:pt idx="210">
                  <c:v>2.143848046792623</c:v>
                </c:pt>
                <c:pt idx="211">
                  <c:v>2.139768284507331</c:v>
                </c:pt>
                <c:pt idx="212">
                  <c:v>2.136054432053422</c:v>
                </c:pt>
                <c:pt idx="213">
                  <c:v>2.135402349883702</c:v>
                </c:pt>
                <c:pt idx="214">
                  <c:v>2.132408823139019</c:v>
                </c:pt>
                <c:pt idx="215">
                  <c:v>2.128942706893278</c:v>
                </c:pt>
                <c:pt idx="216">
                  <c:v>2.127379018330997</c:v>
                </c:pt>
                <c:pt idx="217">
                  <c:v>2.127158567329112</c:v>
                </c:pt>
                <c:pt idx="218">
                  <c:v>2.125748453738733</c:v>
                </c:pt>
                <c:pt idx="219">
                  <c:v>2.124491205154216</c:v>
                </c:pt>
                <c:pt idx="220">
                  <c:v>2.124200071235024</c:v>
                </c:pt>
                <c:pt idx="221">
                  <c:v>2.123627085321953</c:v>
                </c:pt>
                <c:pt idx="222">
                  <c:v>2.123106372534234</c:v>
                </c:pt>
                <c:pt idx="223">
                  <c:v>2.118830085405232</c:v>
                </c:pt>
                <c:pt idx="224">
                  <c:v>2.115720351899912</c:v>
                </c:pt>
                <c:pt idx="225">
                  <c:v>2.115143986449457</c:v>
                </c:pt>
                <c:pt idx="226">
                  <c:v>2.114786065803864</c:v>
                </c:pt>
                <c:pt idx="227">
                  <c:v>2.114128094370229</c:v>
                </c:pt>
                <c:pt idx="228">
                  <c:v>2.113839985136204</c:v>
                </c:pt>
                <c:pt idx="229">
                  <c:v>2.113461722080606</c:v>
                </c:pt>
                <c:pt idx="230">
                  <c:v>2.111061254888805</c:v>
                </c:pt>
                <c:pt idx="231">
                  <c:v>2.109582077521711</c:v>
                </c:pt>
                <c:pt idx="232">
                  <c:v>2.1087233451444</c:v>
                </c:pt>
                <c:pt idx="233">
                  <c:v>2.108001277989753</c:v>
                </c:pt>
                <c:pt idx="234">
                  <c:v>2.106120506397006</c:v>
                </c:pt>
                <c:pt idx="235">
                  <c:v>2.105780611843427</c:v>
                </c:pt>
                <c:pt idx="236">
                  <c:v>2.102764937495588</c:v>
                </c:pt>
                <c:pt idx="237">
                  <c:v>2.100826339724563</c:v>
                </c:pt>
                <c:pt idx="238">
                  <c:v>2.100290305179507</c:v>
                </c:pt>
                <c:pt idx="239">
                  <c:v>2.100189441564615</c:v>
                </c:pt>
                <c:pt idx="240">
                  <c:v>2.097290154162427</c:v>
                </c:pt>
                <c:pt idx="241">
                  <c:v>2.097024686978325</c:v>
                </c:pt>
                <c:pt idx="242">
                  <c:v>2.096465500509582</c:v>
                </c:pt>
                <c:pt idx="243">
                  <c:v>2.094185381953273</c:v>
                </c:pt>
                <c:pt idx="244">
                  <c:v>2.093129031388669</c:v>
                </c:pt>
                <c:pt idx="245">
                  <c:v>2.092853541209644</c:v>
                </c:pt>
                <c:pt idx="246">
                  <c:v>2.092446793454096</c:v>
                </c:pt>
                <c:pt idx="247">
                  <c:v>2.089220555669862</c:v>
                </c:pt>
                <c:pt idx="248">
                  <c:v>2.086773449173465</c:v>
                </c:pt>
                <c:pt idx="249">
                  <c:v>2.085362831015713</c:v>
                </c:pt>
                <c:pt idx="250">
                  <c:v>2.083507328774897</c:v>
                </c:pt>
                <c:pt idx="251">
                  <c:v>2.082327225812897</c:v>
                </c:pt>
                <c:pt idx="252">
                  <c:v>2.079142073772771</c:v>
                </c:pt>
                <c:pt idx="253">
                  <c:v>2.076037533177409</c:v>
                </c:pt>
                <c:pt idx="254">
                  <c:v>2.074424031782027</c:v>
                </c:pt>
                <c:pt idx="255">
                  <c:v>2.074123176679863</c:v>
                </c:pt>
                <c:pt idx="256">
                  <c:v>2.072618529208382</c:v>
                </c:pt>
                <c:pt idx="257">
                  <c:v>2.07129646178974</c:v>
                </c:pt>
                <c:pt idx="258">
                  <c:v>2.070323941298353</c:v>
                </c:pt>
                <c:pt idx="259">
                  <c:v>2.070132905540694</c:v>
                </c:pt>
                <c:pt idx="260">
                  <c:v>2.07012226912421</c:v>
                </c:pt>
                <c:pt idx="261">
                  <c:v>2.069069554757888</c:v>
                </c:pt>
                <c:pt idx="262">
                  <c:v>2.066805549399016</c:v>
                </c:pt>
                <c:pt idx="263">
                  <c:v>2.066572235638032</c:v>
                </c:pt>
                <c:pt idx="264">
                  <c:v>2.064951550380466</c:v>
                </c:pt>
                <c:pt idx="265">
                  <c:v>2.06277269507842</c:v>
                </c:pt>
                <c:pt idx="266">
                  <c:v>2.061944865779134</c:v>
                </c:pt>
                <c:pt idx="267">
                  <c:v>2.060448306199877</c:v>
                </c:pt>
                <c:pt idx="268">
                  <c:v>2.059974617549743</c:v>
                </c:pt>
                <c:pt idx="269">
                  <c:v>2.058700996454858</c:v>
                </c:pt>
                <c:pt idx="270">
                  <c:v>2.057324335405852</c:v>
                </c:pt>
                <c:pt idx="271">
                  <c:v>2.056666941765577</c:v>
                </c:pt>
                <c:pt idx="272">
                  <c:v>2.054479351043952</c:v>
                </c:pt>
                <c:pt idx="273">
                  <c:v>2.053661625425714</c:v>
                </c:pt>
                <c:pt idx="274">
                  <c:v>2.053303982443269</c:v>
                </c:pt>
                <c:pt idx="275">
                  <c:v>2.052511270203813</c:v>
                </c:pt>
                <c:pt idx="276">
                  <c:v>2.051958572445333</c:v>
                </c:pt>
                <c:pt idx="277">
                  <c:v>2.051721317027598</c:v>
                </c:pt>
                <c:pt idx="278">
                  <c:v>2.050404759658828</c:v>
                </c:pt>
                <c:pt idx="279">
                  <c:v>2.048081468036064</c:v>
                </c:pt>
                <c:pt idx="280">
                  <c:v>2.047633044015606</c:v>
                </c:pt>
                <c:pt idx="281">
                  <c:v>2.047439727637228</c:v>
                </c:pt>
                <c:pt idx="282">
                  <c:v>2.047366085209566</c:v>
                </c:pt>
                <c:pt idx="283">
                  <c:v>2.046856023202837</c:v>
                </c:pt>
                <c:pt idx="284">
                  <c:v>2.0446720286175</c:v>
                </c:pt>
                <c:pt idx="285">
                  <c:v>2.04304436014897</c:v>
                </c:pt>
                <c:pt idx="286">
                  <c:v>2.041076864557118</c:v>
                </c:pt>
                <c:pt idx="287">
                  <c:v>2.039797779294402</c:v>
                </c:pt>
                <c:pt idx="288">
                  <c:v>2.038432015457483</c:v>
                </c:pt>
                <c:pt idx="289">
                  <c:v>2.037127076570756</c:v>
                </c:pt>
                <c:pt idx="290">
                  <c:v>2.036892029806074</c:v>
                </c:pt>
                <c:pt idx="291">
                  <c:v>2.0362356891503</c:v>
                </c:pt>
                <c:pt idx="292">
                  <c:v>2.035209795744051</c:v>
                </c:pt>
                <c:pt idx="293">
                  <c:v>2.034148904538661</c:v>
                </c:pt>
                <c:pt idx="294">
                  <c:v>2.032416781601673</c:v>
                </c:pt>
                <c:pt idx="295">
                  <c:v>2.031594014602096</c:v>
                </c:pt>
                <c:pt idx="296">
                  <c:v>2.031293041334724</c:v>
                </c:pt>
                <c:pt idx="297">
                  <c:v>2.030802407051886</c:v>
                </c:pt>
                <c:pt idx="298">
                  <c:v>2.02767698287439</c:v>
                </c:pt>
                <c:pt idx="299">
                  <c:v>2.027488291801705</c:v>
                </c:pt>
                <c:pt idx="300">
                  <c:v>2.027217014548914</c:v>
                </c:pt>
                <c:pt idx="301">
                  <c:v>2.02716466879915</c:v>
                </c:pt>
                <c:pt idx="302">
                  <c:v>2.025358426624293</c:v>
                </c:pt>
                <c:pt idx="303">
                  <c:v>2.022398058070024</c:v>
                </c:pt>
                <c:pt idx="304">
                  <c:v>2.020616238623607</c:v>
                </c:pt>
                <c:pt idx="305">
                  <c:v>2.020115301029946</c:v>
                </c:pt>
                <c:pt idx="306">
                  <c:v>2.018872496171553</c:v>
                </c:pt>
                <c:pt idx="307">
                  <c:v>2.016917792799121</c:v>
                </c:pt>
                <c:pt idx="308">
                  <c:v>2.016517943653446</c:v>
                </c:pt>
                <c:pt idx="309">
                  <c:v>2.014610772884912</c:v>
                </c:pt>
                <c:pt idx="310">
                  <c:v>2.013972441381524</c:v>
                </c:pt>
                <c:pt idx="311">
                  <c:v>2.013856848443391</c:v>
                </c:pt>
                <c:pt idx="312">
                  <c:v>2.013559074931141</c:v>
                </c:pt>
                <c:pt idx="313">
                  <c:v>2.012844008972404</c:v>
                </c:pt>
                <c:pt idx="314">
                  <c:v>2.011747720423095</c:v>
                </c:pt>
                <c:pt idx="315">
                  <c:v>2.011256468976756</c:v>
                </c:pt>
                <c:pt idx="316">
                  <c:v>2.011171198170472</c:v>
                </c:pt>
                <c:pt idx="317">
                  <c:v>2.011144259527776</c:v>
                </c:pt>
                <c:pt idx="318">
                  <c:v>2.011011548668552</c:v>
                </c:pt>
                <c:pt idx="319">
                  <c:v>2.009178528760926</c:v>
                </c:pt>
                <c:pt idx="320">
                  <c:v>2.007870915835401</c:v>
                </c:pt>
                <c:pt idx="321">
                  <c:v>2.007786509595287</c:v>
                </c:pt>
                <c:pt idx="322">
                  <c:v>2.007730294648346</c:v>
                </c:pt>
                <c:pt idx="323">
                  <c:v>2.006552294156823</c:v>
                </c:pt>
                <c:pt idx="324">
                  <c:v>2.00498589102233</c:v>
                </c:pt>
                <c:pt idx="325">
                  <c:v>2.004068842764633</c:v>
                </c:pt>
                <c:pt idx="326">
                  <c:v>2.003675811942301</c:v>
                </c:pt>
                <c:pt idx="327">
                  <c:v>2.00237712402538</c:v>
                </c:pt>
                <c:pt idx="328">
                  <c:v>2.002237917339212</c:v>
                </c:pt>
                <c:pt idx="329">
                  <c:v>2.00191409553277</c:v>
                </c:pt>
                <c:pt idx="330">
                  <c:v>2.000234006430333</c:v>
                </c:pt>
                <c:pt idx="331">
                  <c:v>1.995618947643712</c:v>
                </c:pt>
                <c:pt idx="332">
                  <c:v>1.995333915083717</c:v>
                </c:pt>
                <c:pt idx="333">
                  <c:v>1.994463641967088</c:v>
                </c:pt>
                <c:pt idx="334">
                  <c:v>1.99355477895526</c:v>
                </c:pt>
                <c:pt idx="335">
                  <c:v>1.993299739797818</c:v>
                </c:pt>
                <c:pt idx="336">
                  <c:v>1.991715743041718</c:v>
                </c:pt>
                <c:pt idx="337">
                  <c:v>1.99124007479494</c:v>
                </c:pt>
                <c:pt idx="338">
                  <c:v>1.990705896724444</c:v>
                </c:pt>
                <c:pt idx="339">
                  <c:v>1.990685941934505</c:v>
                </c:pt>
                <c:pt idx="340">
                  <c:v>1.990358083909116</c:v>
                </c:pt>
                <c:pt idx="341">
                  <c:v>1.989260010453459</c:v>
                </c:pt>
                <c:pt idx="342">
                  <c:v>1.98902833176952</c:v>
                </c:pt>
                <c:pt idx="343">
                  <c:v>1.988997327791479</c:v>
                </c:pt>
                <c:pt idx="344">
                  <c:v>1.988899513138016</c:v>
                </c:pt>
                <c:pt idx="345">
                  <c:v>1.98788503971121</c:v>
                </c:pt>
                <c:pt idx="346">
                  <c:v>1.987810786336366</c:v>
                </c:pt>
                <c:pt idx="347">
                  <c:v>1.987516738310258</c:v>
                </c:pt>
                <c:pt idx="348">
                  <c:v>1.98439822956005</c:v>
                </c:pt>
                <c:pt idx="349">
                  <c:v>1.981531006819949</c:v>
                </c:pt>
                <c:pt idx="350">
                  <c:v>1.981133792451506</c:v>
                </c:pt>
                <c:pt idx="351">
                  <c:v>1.979699460455159</c:v>
                </c:pt>
                <c:pt idx="352">
                  <c:v>1.978097512821833</c:v>
                </c:pt>
                <c:pt idx="353">
                  <c:v>1.977555543882224</c:v>
                </c:pt>
                <c:pt idx="354">
                  <c:v>1.976276015498238</c:v>
                </c:pt>
                <c:pt idx="355">
                  <c:v>1.975827271227376</c:v>
                </c:pt>
                <c:pt idx="356">
                  <c:v>1.975329789249236</c:v>
                </c:pt>
                <c:pt idx="357">
                  <c:v>1.974670251130251</c:v>
                </c:pt>
                <c:pt idx="358">
                  <c:v>1.974240657353926</c:v>
                </c:pt>
                <c:pt idx="359">
                  <c:v>1.97411079761103</c:v>
                </c:pt>
                <c:pt idx="360">
                  <c:v>1.974044383252572</c:v>
                </c:pt>
                <c:pt idx="361">
                  <c:v>1.973980676761185</c:v>
                </c:pt>
                <c:pt idx="362">
                  <c:v>1.972882490488387</c:v>
                </c:pt>
                <c:pt idx="363">
                  <c:v>1.971195200929471</c:v>
                </c:pt>
                <c:pt idx="364">
                  <c:v>1.97059752566622</c:v>
                </c:pt>
                <c:pt idx="365">
                  <c:v>1.969334746896241</c:v>
                </c:pt>
                <c:pt idx="366">
                  <c:v>1.96931705693771</c:v>
                </c:pt>
                <c:pt idx="367">
                  <c:v>1.968565715842979</c:v>
                </c:pt>
                <c:pt idx="368">
                  <c:v>1.967202258769461</c:v>
                </c:pt>
                <c:pt idx="369">
                  <c:v>1.967085448447052</c:v>
                </c:pt>
                <c:pt idx="370">
                  <c:v>1.966971000549838</c:v>
                </c:pt>
                <c:pt idx="371">
                  <c:v>1.965787486298055</c:v>
                </c:pt>
                <c:pt idx="372">
                  <c:v>1.965656882347962</c:v>
                </c:pt>
                <c:pt idx="373">
                  <c:v>1.965584455670536</c:v>
                </c:pt>
                <c:pt idx="374">
                  <c:v>1.965287254833997</c:v>
                </c:pt>
                <c:pt idx="375">
                  <c:v>1.964482604013311</c:v>
                </c:pt>
                <c:pt idx="376">
                  <c:v>1.963495843496966</c:v>
                </c:pt>
                <c:pt idx="377">
                  <c:v>1.963416181389918</c:v>
                </c:pt>
                <c:pt idx="378">
                  <c:v>1.960531820844022</c:v>
                </c:pt>
                <c:pt idx="379">
                  <c:v>1.959431166829847</c:v>
                </c:pt>
                <c:pt idx="380">
                  <c:v>1.959203820261415</c:v>
                </c:pt>
                <c:pt idx="381">
                  <c:v>1.959176807628465</c:v>
                </c:pt>
                <c:pt idx="382">
                  <c:v>1.958728722766661</c:v>
                </c:pt>
                <c:pt idx="383">
                  <c:v>1.95852749462724</c:v>
                </c:pt>
                <c:pt idx="384">
                  <c:v>1.958221337919851</c:v>
                </c:pt>
                <c:pt idx="385">
                  <c:v>1.957884030852643</c:v>
                </c:pt>
                <c:pt idx="386">
                  <c:v>1.95749476196936</c:v>
                </c:pt>
                <c:pt idx="387">
                  <c:v>1.957232625554742</c:v>
                </c:pt>
                <c:pt idx="388">
                  <c:v>1.954794626581453</c:v>
                </c:pt>
                <c:pt idx="389">
                  <c:v>1.95450891457525</c:v>
                </c:pt>
                <c:pt idx="390">
                  <c:v>1.95411522725919</c:v>
                </c:pt>
                <c:pt idx="391">
                  <c:v>1.951167742688185</c:v>
                </c:pt>
                <c:pt idx="392">
                  <c:v>1.950154425726235</c:v>
                </c:pt>
                <c:pt idx="393">
                  <c:v>1.949864109120042</c:v>
                </c:pt>
                <c:pt idx="394">
                  <c:v>1.9490080001226</c:v>
                </c:pt>
                <c:pt idx="395">
                  <c:v>1.948429469912241</c:v>
                </c:pt>
                <c:pt idx="396">
                  <c:v>1.948297681464449</c:v>
                </c:pt>
                <c:pt idx="397">
                  <c:v>1.94793560875682</c:v>
                </c:pt>
                <c:pt idx="398">
                  <c:v>1.947885045451664</c:v>
                </c:pt>
                <c:pt idx="399">
                  <c:v>1.945968554386042</c:v>
                </c:pt>
                <c:pt idx="400">
                  <c:v>1.944482574743274</c:v>
                </c:pt>
                <c:pt idx="401">
                  <c:v>1.942974255776858</c:v>
                </c:pt>
                <c:pt idx="402">
                  <c:v>1.94242303150611</c:v>
                </c:pt>
                <c:pt idx="403">
                  <c:v>1.941401150113351</c:v>
                </c:pt>
                <c:pt idx="404">
                  <c:v>1.940949991191248</c:v>
                </c:pt>
                <c:pt idx="405">
                  <c:v>1.940129530268155</c:v>
                </c:pt>
                <c:pt idx="406">
                  <c:v>1.939850324274237</c:v>
                </c:pt>
                <c:pt idx="407">
                  <c:v>1.939841110760681</c:v>
                </c:pt>
                <c:pt idx="408">
                  <c:v>1.939148845877219</c:v>
                </c:pt>
                <c:pt idx="409">
                  <c:v>1.937832165526343</c:v>
                </c:pt>
                <c:pt idx="410">
                  <c:v>1.936691998425427</c:v>
                </c:pt>
                <c:pt idx="411">
                  <c:v>1.936248756573241</c:v>
                </c:pt>
                <c:pt idx="412">
                  <c:v>1.936083127648631</c:v>
                </c:pt>
                <c:pt idx="413">
                  <c:v>1.935479440712545</c:v>
                </c:pt>
                <c:pt idx="414">
                  <c:v>1.935396063927199</c:v>
                </c:pt>
                <c:pt idx="415">
                  <c:v>1.935026739440941</c:v>
                </c:pt>
                <c:pt idx="416">
                  <c:v>1.934653020587728</c:v>
                </c:pt>
                <c:pt idx="417">
                  <c:v>1.934481537825409</c:v>
                </c:pt>
                <c:pt idx="418">
                  <c:v>1.932583026194768</c:v>
                </c:pt>
                <c:pt idx="419">
                  <c:v>1.931551412233758</c:v>
                </c:pt>
                <c:pt idx="420">
                  <c:v>1.931167917907627</c:v>
                </c:pt>
                <c:pt idx="421">
                  <c:v>1.9310561691413</c:v>
                </c:pt>
                <c:pt idx="422">
                  <c:v>1.930638435201757</c:v>
                </c:pt>
                <c:pt idx="423">
                  <c:v>1.929728215794963</c:v>
                </c:pt>
                <c:pt idx="424">
                  <c:v>1.928638057772543</c:v>
                </c:pt>
                <c:pt idx="425">
                  <c:v>1.928573125341831</c:v>
                </c:pt>
                <c:pt idx="426">
                  <c:v>1.927545865378324</c:v>
                </c:pt>
                <c:pt idx="427">
                  <c:v>1.927017336793242</c:v>
                </c:pt>
                <c:pt idx="428">
                  <c:v>1.92587991376896</c:v>
                </c:pt>
                <c:pt idx="429">
                  <c:v>1.925018340554438</c:v>
                </c:pt>
                <c:pt idx="430">
                  <c:v>1.923368970861752</c:v>
                </c:pt>
                <c:pt idx="431">
                  <c:v>1.922491109723475</c:v>
                </c:pt>
                <c:pt idx="432">
                  <c:v>1.921858170405761</c:v>
                </c:pt>
                <c:pt idx="433">
                  <c:v>1.921436453139081</c:v>
                </c:pt>
                <c:pt idx="434">
                  <c:v>1.921214685813447</c:v>
                </c:pt>
                <c:pt idx="435">
                  <c:v>1.920580106699772</c:v>
                </c:pt>
                <c:pt idx="436">
                  <c:v>1.919272422536386</c:v>
                </c:pt>
                <c:pt idx="437">
                  <c:v>1.917567489884351</c:v>
                </c:pt>
                <c:pt idx="438">
                  <c:v>1.917069970611237</c:v>
                </c:pt>
                <c:pt idx="439">
                  <c:v>1.917008806188004</c:v>
                </c:pt>
                <c:pt idx="440">
                  <c:v>1.91482934995147</c:v>
                </c:pt>
                <c:pt idx="441">
                  <c:v>1.91404414854326</c:v>
                </c:pt>
                <c:pt idx="442">
                  <c:v>1.912843323706787</c:v>
                </c:pt>
                <c:pt idx="443">
                  <c:v>1.912779681131932</c:v>
                </c:pt>
                <c:pt idx="444">
                  <c:v>1.911861339925891</c:v>
                </c:pt>
                <c:pt idx="445">
                  <c:v>1.909958156307312</c:v>
                </c:pt>
                <c:pt idx="446">
                  <c:v>1.908936973492961</c:v>
                </c:pt>
                <c:pt idx="447">
                  <c:v>1.908277633655936</c:v>
                </c:pt>
                <c:pt idx="448">
                  <c:v>1.907553105771104</c:v>
                </c:pt>
                <c:pt idx="449">
                  <c:v>1.907411682567571</c:v>
                </c:pt>
                <c:pt idx="450">
                  <c:v>1.906685781680306</c:v>
                </c:pt>
                <c:pt idx="451">
                  <c:v>1.905724906273049</c:v>
                </c:pt>
                <c:pt idx="452">
                  <c:v>1.903396528644739</c:v>
                </c:pt>
                <c:pt idx="453">
                  <c:v>1.900984643624508</c:v>
                </c:pt>
                <c:pt idx="454">
                  <c:v>1.900362605102703</c:v>
                </c:pt>
                <c:pt idx="455">
                  <c:v>1.899857122217228</c:v>
                </c:pt>
                <c:pt idx="456">
                  <c:v>1.899120177598988</c:v>
                </c:pt>
                <c:pt idx="457">
                  <c:v>1.898682813807562</c:v>
                </c:pt>
                <c:pt idx="458">
                  <c:v>1.896977325618517</c:v>
                </c:pt>
                <c:pt idx="459">
                  <c:v>1.895696696596045</c:v>
                </c:pt>
                <c:pt idx="460">
                  <c:v>1.895655391822514</c:v>
                </c:pt>
                <c:pt idx="461">
                  <c:v>1.895517504566913</c:v>
                </c:pt>
                <c:pt idx="462">
                  <c:v>1.895378413161325</c:v>
                </c:pt>
                <c:pt idx="463">
                  <c:v>1.894934309518389</c:v>
                </c:pt>
                <c:pt idx="464">
                  <c:v>1.894810180281831</c:v>
                </c:pt>
                <c:pt idx="465">
                  <c:v>1.894159932696478</c:v>
                </c:pt>
                <c:pt idx="466">
                  <c:v>1.892994067161459</c:v>
                </c:pt>
                <c:pt idx="467">
                  <c:v>1.892853224739343</c:v>
                </c:pt>
                <c:pt idx="468">
                  <c:v>1.892832787296166</c:v>
                </c:pt>
                <c:pt idx="469">
                  <c:v>1.89282009377593</c:v>
                </c:pt>
                <c:pt idx="470">
                  <c:v>1.892745406757188</c:v>
                </c:pt>
                <c:pt idx="471">
                  <c:v>1.89253570670869</c:v>
                </c:pt>
                <c:pt idx="472">
                  <c:v>1.892297660353895</c:v>
                </c:pt>
                <c:pt idx="473">
                  <c:v>1.892015751259352</c:v>
                </c:pt>
                <c:pt idx="474">
                  <c:v>1.891147821798837</c:v>
                </c:pt>
                <c:pt idx="475">
                  <c:v>1.890771600707288</c:v>
                </c:pt>
                <c:pt idx="476">
                  <c:v>1.890301339465515</c:v>
                </c:pt>
                <c:pt idx="477">
                  <c:v>1.890080336563224</c:v>
                </c:pt>
                <c:pt idx="478">
                  <c:v>1.88935487294249</c:v>
                </c:pt>
                <c:pt idx="479">
                  <c:v>1.888039530428071</c:v>
                </c:pt>
                <c:pt idx="480">
                  <c:v>1.887170166731415</c:v>
                </c:pt>
                <c:pt idx="481">
                  <c:v>1.887098867190237</c:v>
                </c:pt>
                <c:pt idx="482">
                  <c:v>1.886499080682071</c:v>
                </c:pt>
                <c:pt idx="483">
                  <c:v>1.886094817619744</c:v>
                </c:pt>
                <c:pt idx="484">
                  <c:v>1.885305316411271</c:v>
                </c:pt>
                <c:pt idx="485">
                  <c:v>1.885028569996626</c:v>
                </c:pt>
                <c:pt idx="486">
                  <c:v>1.883283383635387</c:v>
                </c:pt>
                <c:pt idx="487">
                  <c:v>1.883016516228842</c:v>
                </c:pt>
                <c:pt idx="488">
                  <c:v>1.883012308710586</c:v>
                </c:pt>
                <c:pt idx="489">
                  <c:v>1.882930056339027</c:v>
                </c:pt>
                <c:pt idx="490">
                  <c:v>1.882660244382756</c:v>
                </c:pt>
                <c:pt idx="491">
                  <c:v>1.882207474138823</c:v>
                </c:pt>
                <c:pt idx="492">
                  <c:v>1.881274280205615</c:v>
                </c:pt>
                <c:pt idx="493">
                  <c:v>1.881259195196481</c:v>
                </c:pt>
                <c:pt idx="494">
                  <c:v>1.880580157407747</c:v>
                </c:pt>
                <c:pt idx="495">
                  <c:v>1.880343623376534</c:v>
                </c:pt>
                <c:pt idx="496">
                  <c:v>1.879802626129203</c:v>
                </c:pt>
                <c:pt idx="497">
                  <c:v>1.878737737683504</c:v>
                </c:pt>
                <c:pt idx="498">
                  <c:v>1.876694327387164</c:v>
                </c:pt>
                <c:pt idx="499">
                  <c:v>1.875563167998033</c:v>
                </c:pt>
                <c:pt idx="500">
                  <c:v>1.875447392004203</c:v>
                </c:pt>
                <c:pt idx="501">
                  <c:v>1.875310786512633</c:v>
                </c:pt>
                <c:pt idx="502">
                  <c:v>1.874855276541361</c:v>
                </c:pt>
                <c:pt idx="503">
                  <c:v>1.87477752141257</c:v>
                </c:pt>
                <c:pt idx="504">
                  <c:v>1.874038461927186</c:v>
                </c:pt>
                <c:pt idx="505">
                  <c:v>1.873991421614787</c:v>
                </c:pt>
                <c:pt idx="506">
                  <c:v>1.873448399600753</c:v>
                </c:pt>
                <c:pt idx="507">
                  <c:v>1.873293504288987</c:v>
                </c:pt>
                <c:pt idx="508">
                  <c:v>1.872972281199531</c:v>
                </c:pt>
                <c:pt idx="509">
                  <c:v>1.872474237741443</c:v>
                </c:pt>
                <c:pt idx="510">
                  <c:v>1.871651139812358</c:v>
                </c:pt>
                <c:pt idx="511">
                  <c:v>1.871585141713148</c:v>
                </c:pt>
                <c:pt idx="512">
                  <c:v>1.87137217861998</c:v>
                </c:pt>
                <c:pt idx="513">
                  <c:v>1.871094710049655</c:v>
                </c:pt>
                <c:pt idx="514">
                  <c:v>1.869282279947524</c:v>
                </c:pt>
                <c:pt idx="515">
                  <c:v>1.86885736606986</c:v>
                </c:pt>
                <c:pt idx="516">
                  <c:v>1.868026488831217</c:v>
                </c:pt>
                <c:pt idx="517">
                  <c:v>1.866439454186251</c:v>
                </c:pt>
                <c:pt idx="518">
                  <c:v>1.866263403589904</c:v>
                </c:pt>
                <c:pt idx="519">
                  <c:v>1.86576160898339</c:v>
                </c:pt>
                <c:pt idx="520">
                  <c:v>1.863939614843769</c:v>
                </c:pt>
                <c:pt idx="521">
                  <c:v>1.863103751499375</c:v>
                </c:pt>
                <c:pt idx="522">
                  <c:v>1.862957722452191</c:v>
                </c:pt>
                <c:pt idx="523">
                  <c:v>1.862300969329703</c:v>
                </c:pt>
                <c:pt idx="524">
                  <c:v>1.86166810835657</c:v>
                </c:pt>
                <c:pt idx="525">
                  <c:v>1.861213136206767</c:v>
                </c:pt>
                <c:pt idx="526">
                  <c:v>1.860809231415773</c:v>
                </c:pt>
                <c:pt idx="527">
                  <c:v>1.860488327820093</c:v>
                </c:pt>
                <c:pt idx="528">
                  <c:v>1.859579479054458</c:v>
                </c:pt>
                <c:pt idx="529">
                  <c:v>1.859561866581595</c:v>
                </c:pt>
                <c:pt idx="530">
                  <c:v>1.859411558109171</c:v>
                </c:pt>
                <c:pt idx="531">
                  <c:v>1.859162661961566</c:v>
                </c:pt>
                <c:pt idx="532">
                  <c:v>1.858804032727578</c:v>
                </c:pt>
                <c:pt idx="533">
                  <c:v>1.857805671769187</c:v>
                </c:pt>
                <c:pt idx="534">
                  <c:v>1.857743407568287</c:v>
                </c:pt>
                <c:pt idx="535">
                  <c:v>1.85774198965311</c:v>
                </c:pt>
                <c:pt idx="536">
                  <c:v>1.85549583184401</c:v>
                </c:pt>
                <c:pt idx="537">
                  <c:v>1.85533373415924</c:v>
                </c:pt>
                <c:pt idx="538">
                  <c:v>1.85492065026001</c:v>
                </c:pt>
                <c:pt idx="539">
                  <c:v>1.854711594598503</c:v>
                </c:pt>
                <c:pt idx="540">
                  <c:v>1.853912135317025</c:v>
                </c:pt>
                <c:pt idx="541">
                  <c:v>1.853886513427688</c:v>
                </c:pt>
                <c:pt idx="542">
                  <c:v>1.852673720326536</c:v>
                </c:pt>
                <c:pt idx="543">
                  <c:v>1.851943278841212</c:v>
                </c:pt>
                <c:pt idx="544">
                  <c:v>1.851500748471543</c:v>
                </c:pt>
                <c:pt idx="545">
                  <c:v>1.851364904045963</c:v>
                </c:pt>
                <c:pt idx="546">
                  <c:v>1.8510525832055</c:v>
                </c:pt>
                <c:pt idx="547">
                  <c:v>1.850736871658516</c:v>
                </c:pt>
                <c:pt idx="548">
                  <c:v>1.850220525872922</c:v>
                </c:pt>
                <c:pt idx="549">
                  <c:v>1.850064191670399</c:v>
                </c:pt>
                <c:pt idx="550">
                  <c:v>1.849842232227704</c:v>
                </c:pt>
                <c:pt idx="551">
                  <c:v>1.849447690425089</c:v>
                </c:pt>
                <c:pt idx="552">
                  <c:v>1.84928941045663</c:v>
                </c:pt>
                <c:pt idx="553">
                  <c:v>1.848999316364413</c:v>
                </c:pt>
                <c:pt idx="554">
                  <c:v>1.84803529234378</c:v>
                </c:pt>
                <c:pt idx="555">
                  <c:v>1.847983629856691</c:v>
                </c:pt>
                <c:pt idx="556">
                  <c:v>1.847655177446721</c:v>
                </c:pt>
                <c:pt idx="557">
                  <c:v>1.847491885274381</c:v>
                </c:pt>
                <c:pt idx="558">
                  <c:v>1.846825552786478</c:v>
                </c:pt>
                <c:pt idx="559">
                  <c:v>1.845393072813134</c:v>
                </c:pt>
                <c:pt idx="560">
                  <c:v>1.844873702098961</c:v>
                </c:pt>
                <c:pt idx="561">
                  <c:v>1.844865698376738</c:v>
                </c:pt>
                <c:pt idx="562">
                  <c:v>1.844255041388648</c:v>
                </c:pt>
                <c:pt idx="563">
                  <c:v>1.844124055453163</c:v>
                </c:pt>
                <c:pt idx="564">
                  <c:v>1.842317325029883</c:v>
                </c:pt>
                <c:pt idx="565">
                  <c:v>1.841537214077146</c:v>
                </c:pt>
                <c:pt idx="566">
                  <c:v>1.841270708525087</c:v>
                </c:pt>
                <c:pt idx="567">
                  <c:v>1.841193306624893</c:v>
                </c:pt>
                <c:pt idx="568">
                  <c:v>1.841174873508613</c:v>
                </c:pt>
                <c:pt idx="569">
                  <c:v>1.840767789859887</c:v>
                </c:pt>
                <c:pt idx="570">
                  <c:v>1.839804540077255</c:v>
                </c:pt>
                <c:pt idx="571">
                  <c:v>1.839621259475676</c:v>
                </c:pt>
                <c:pt idx="572">
                  <c:v>1.838918846536405</c:v>
                </c:pt>
                <c:pt idx="573">
                  <c:v>1.837882826738468</c:v>
                </c:pt>
                <c:pt idx="574">
                  <c:v>1.837188651636581</c:v>
                </c:pt>
                <c:pt idx="575">
                  <c:v>1.835959491908208</c:v>
                </c:pt>
                <c:pt idx="576">
                  <c:v>1.835923754821436</c:v>
                </c:pt>
                <c:pt idx="577">
                  <c:v>1.83563052090083</c:v>
                </c:pt>
                <c:pt idx="578">
                  <c:v>1.83520372306689</c:v>
                </c:pt>
                <c:pt idx="579">
                  <c:v>1.835004719072399</c:v>
                </c:pt>
                <c:pt idx="580">
                  <c:v>1.834979171834199</c:v>
                </c:pt>
                <c:pt idx="581">
                  <c:v>1.834877922643023</c:v>
                </c:pt>
                <c:pt idx="582">
                  <c:v>1.834467394132125</c:v>
                </c:pt>
                <c:pt idx="583">
                  <c:v>1.83442611033659</c:v>
                </c:pt>
                <c:pt idx="584">
                  <c:v>1.833877912581268</c:v>
                </c:pt>
                <c:pt idx="585">
                  <c:v>1.83313166112005</c:v>
                </c:pt>
                <c:pt idx="586">
                  <c:v>1.83222249196592</c:v>
                </c:pt>
                <c:pt idx="587">
                  <c:v>1.832017000925587</c:v>
                </c:pt>
                <c:pt idx="588">
                  <c:v>1.831858867892613</c:v>
                </c:pt>
                <c:pt idx="589">
                  <c:v>1.831690858735824</c:v>
                </c:pt>
                <c:pt idx="590">
                  <c:v>1.831468452554361</c:v>
                </c:pt>
                <c:pt idx="591">
                  <c:v>1.830974395165775</c:v>
                </c:pt>
                <c:pt idx="592">
                  <c:v>1.830781584142788</c:v>
                </c:pt>
                <c:pt idx="593">
                  <c:v>1.830409193036514</c:v>
                </c:pt>
                <c:pt idx="594">
                  <c:v>1.829367859739837</c:v>
                </c:pt>
                <c:pt idx="595">
                  <c:v>1.828277654531088</c:v>
                </c:pt>
                <c:pt idx="596">
                  <c:v>1.827321053282347</c:v>
                </c:pt>
                <c:pt idx="597">
                  <c:v>1.826448792870416</c:v>
                </c:pt>
                <c:pt idx="598">
                  <c:v>1.826428047124933</c:v>
                </c:pt>
                <c:pt idx="599">
                  <c:v>1.825536753376299</c:v>
                </c:pt>
                <c:pt idx="600">
                  <c:v>1.825446737919363</c:v>
                </c:pt>
                <c:pt idx="601">
                  <c:v>1.824370266884041</c:v>
                </c:pt>
                <c:pt idx="602">
                  <c:v>1.82415105224039</c:v>
                </c:pt>
                <c:pt idx="603">
                  <c:v>1.822213924122296</c:v>
                </c:pt>
                <c:pt idx="604">
                  <c:v>1.822110731809075</c:v>
                </c:pt>
                <c:pt idx="605">
                  <c:v>1.822053038523146</c:v>
                </c:pt>
                <c:pt idx="606">
                  <c:v>1.821622268544746</c:v>
                </c:pt>
                <c:pt idx="607">
                  <c:v>1.82134025713736</c:v>
                </c:pt>
                <c:pt idx="608">
                  <c:v>1.821168068328925</c:v>
                </c:pt>
                <c:pt idx="609">
                  <c:v>1.821085981953297</c:v>
                </c:pt>
                <c:pt idx="610">
                  <c:v>1.820752865081046</c:v>
                </c:pt>
                <c:pt idx="611">
                  <c:v>1.820101184880893</c:v>
                </c:pt>
                <c:pt idx="612">
                  <c:v>1.819447508821916</c:v>
                </c:pt>
                <c:pt idx="613">
                  <c:v>1.818928152511097</c:v>
                </c:pt>
                <c:pt idx="614">
                  <c:v>1.818856480112382</c:v>
                </c:pt>
                <c:pt idx="615">
                  <c:v>1.818815020623703</c:v>
                </c:pt>
                <c:pt idx="616">
                  <c:v>1.818740390738566</c:v>
                </c:pt>
                <c:pt idx="617">
                  <c:v>1.818379315375993</c:v>
                </c:pt>
                <c:pt idx="618">
                  <c:v>1.817446190515083</c:v>
                </c:pt>
                <c:pt idx="619">
                  <c:v>1.817002778735325</c:v>
                </c:pt>
                <c:pt idx="620">
                  <c:v>1.815690674282979</c:v>
                </c:pt>
                <c:pt idx="621">
                  <c:v>1.815544841696621</c:v>
                </c:pt>
                <c:pt idx="622">
                  <c:v>1.815204285849644</c:v>
                </c:pt>
                <c:pt idx="623">
                  <c:v>1.814749921867746</c:v>
                </c:pt>
                <c:pt idx="624">
                  <c:v>1.814263437554473</c:v>
                </c:pt>
                <c:pt idx="625">
                  <c:v>1.814237302809753</c:v>
                </c:pt>
                <c:pt idx="626">
                  <c:v>1.813985158971815</c:v>
                </c:pt>
                <c:pt idx="627">
                  <c:v>1.813345079589018</c:v>
                </c:pt>
                <c:pt idx="628">
                  <c:v>1.813113128393188</c:v>
                </c:pt>
                <c:pt idx="629">
                  <c:v>1.811958953111128</c:v>
                </c:pt>
                <c:pt idx="630">
                  <c:v>1.811729714917136</c:v>
                </c:pt>
                <c:pt idx="631">
                  <c:v>1.811504405644115</c:v>
                </c:pt>
                <c:pt idx="632">
                  <c:v>1.81149450111495</c:v>
                </c:pt>
                <c:pt idx="633">
                  <c:v>1.811159720766841</c:v>
                </c:pt>
                <c:pt idx="634">
                  <c:v>1.809568611164547</c:v>
                </c:pt>
                <c:pt idx="635">
                  <c:v>1.808948406296225</c:v>
                </c:pt>
                <c:pt idx="636">
                  <c:v>1.808907251311546</c:v>
                </c:pt>
                <c:pt idx="637">
                  <c:v>1.808326119564504</c:v>
                </c:pt>
                <c:pt idx="638">
                  <c:v>1.807593859504408</c:v>
                </c:pt>
                <c:pt idx="639">
                  <c:v>1.807487852029392</c:v>
                </c:pt>
                <c:pt idx="640">
                  <c:v>1.80671350884598</c:v>
                </c:pt>
                <c:pt idx="641">
                  <c:v>1.806535332851231</c:v>
                </c:pt>
                <c:pt idx="642">
                  <c:v>1.806515805323656</c:v>
                </c:pt>
                <c:pt idx="643">
                  <c:v>1.806195438400222</c:v>
                </c:pt>
                <c:pt idx="644">
                  <c:v>1.806069885229045</c:v>
                </c:pt>
                <c:pt idx="645">
                  <c:v>1.805341613055612</c:v>
                </c:pt>
                <c:pt idx="646">
                  <c:v>1.803341917774151</c:v>
                </c:pt>
                <c:pt idx="647">
                  <c:v>1.802763580166848</c:v>
                </c:pt>
                <c:pt idx="648">
                  <c:v>1.802750455872545</c:v>
                </c:pt>
                <c:pt idx="649">
                  <c:v>1.802471388234529</c:v>
                </c:pt>
                <c:pt idx="650">
                  <c:v>1.801997733830835</c:v>
                </c:pt>
                <c:pt idx="651">
                  <c:v>1.80134506465813</c:v>
                </c:pt>
                <c:pt idx="652">
                  <c:v>1.799028945039702</c:v>
                </c:pt>
                <c:pt idx="653">
                  <c:v>1.797925238272369</c:v>
                </c:pt>
                <c:pt idx="654">
                  <c:v>1.797794281816282</c:v>
                </c:pt>
                <c:pt idx="655">
                  <c:v>1.7977567929066</c:v>
                </c:pt>
                <c:pt idx="656">
                  <c:v>1.797697758602636</c:v>
                </c:pt>
                <c:pt idx="657">
                  <c:v>1.797394233250937</c:v>
                </c:pt>
                <c:pt idx="658">
                  <c:v>1.796776164224453</c:v>
                </c:pt>
                <c:pt idx="659">
                  <c:v>1.796502480319044</c:v>
                </c:pt>
                <c:pt idx="660">
                  <c:v>1.795898707877962</c:v>
                </c:pt>
                <c:pt idx="661">
                  <c:v>1.795665147586781</c:v>
                </c:pt>
                <c:pt idx="662">
                  <c:v>1.793928620192457</c:v>
                </c:pt>
                <c:pt idx="663">
                  <c:v>1.792611770262727</c:v>
                </c:pt>
                <c:pt idx="664">
                  <c:v>1.79178035278547</c:v>
                </c:pt>
                <c:pt idx="665">
                  <c:v>1.790995850973023</c:v>
                </c:pt>
                <c:pt idx="666">
                  <c:v>1.7903491835183</c:v>
                </c:pt>
                <c:pt idx="667">
                  <c:v>1.789473148220247</c:v>
                </c:pt>
                <c:pt idx="668">
                  <c:v>1.789285041141214</c:v>
                </c:pt>
                <c:pt idx="669">
                  <c:v>1.789257906158236</c:v>
                </c:pt>
                <c:pt idx="670">
                  <c:v>1.789112397435598</c:v>
                </c:pt>
                <c:pt idx="671">
                  <c:v>1.787826988238575</c:v>
                </c:pt>
                <c:pt idx="672">
                  <c:v>1.787775823385876</c:v>
                </c:pt>
                <c:pt idx="673">
                  <c:v>1.787509592650855</c:v>
                </c:pt>
                <c:pt idx="674">
                  <c:v>1.787042070617523</c:v>
                </c:pt>
                <c:pt idx="675">
                  <c:v>1.786540858972556</c:v>
                </c:pt>
                <c:pt idx="676">
                  <c:v>1.786318538287252</c:v>
                </c:pt>
                <c:pt idx="677">
                  <c:v>1.786131700319868</c:v>
                </c:pt>
                <c:pt idx="678">
                  <c:v>1.786048466760995</c:v>
                </c:pt>
                <c:pt idx="679">
                  <c:v>1.785652597209778</c:v>
                </c:pt>
                <c:pt idx="680">
                  <c:v>1.785494485159244</c:v>
                </c:pt>
                <c:pt idx="681">
                  <c:v>1.7847691418424</c:v>
                </c:pt>
                <c:pt idx="682">
                  <c:v>1.784676220504556</c:v>
                </c:pt>
                <c:pt idx="683">
                  <c:v>1.784127770248702</c:v>
                </c:pt>
                <c:pt idx="684">
                  <c:v>1.783994229313246</c:v>
                </c:pt>
                <c:pt idx="685">
                  <c:v>1.783083785797183</c:v>
                </c:pt>
                <c:pt idx="686">
                  <c:v>1.782420525643653</c:v>
                </c:pt>
                <c:pt idx="687">
                  <c:v>1.782164558574993</c:v>
                </c:pt>
                <c:pt idx="688">
                  <c:v>1.782157615150705</c:v>
                </c:pt>
                <c:pt idx="689">
                  <c:v>1.781518774239804</c:v>
                </c:pt>
                <c:pt idx="690">
                  <c:v>1.781325990799928</c:v>
                </c:pt>
                <c:pt idx="691">
                  <c:v>1.780235499092887</c:v>
                </c:pt>
                <c:pt idx="692">
                  <c:v>1.780063948579074</c:v>
                </c:pt>
                <c:pt idx="693">
                  <c:v>1.77993321379941</c:v>
                </c:pt>
                <c:pt idx="694">
                  <c:v>1.77974770999461</c:v>
                </c:pt>
                <c:pt idx="695">
                  <c:v>1.779175293355142</c:v>
                </c:pt>
                <c:pt idx="696">
                  <c:v>1.77909517907458</c:v>
                </c:pt>
                <c:pt idx="697">
                  <c:v>1.778554783607544</c:v>
                </c:pt>
                <c:pt idx="698">
                  <c:v>1.778255578460961</c:v>
                </c:pt>
                <c:pt idx="699">
                  <c:v>1.77780844053901</c:v>
                </c:pt>
                <c:pt idx="700">
                  <c:v>1.776475524713388</c:v>
                </c:pt>
                <c:pt idx="701">
                  <c:v>1.776245096902596</c:v>
                </c:pt>
                <c:pt idx="702">
                  <c:v>1.775003338076571</c:v>
                </c:pt>
                <c:pt idx="703">
                  <c:v>1.774954639082785</c:v>
                </c:pt>
                <c:pt idx="704">
                  <c:v>1.774635482594345</c:v>
                </c:pt>
                <c:pt idx="705">
                  <c:v>1.774574765196858</c:v>
                </c:pt>
                <c:pt idx="706">
                  <c:v>1.774215441407553</c:v>
                </c:pt>
                <c:pt idx="707">
                  <c:v>1.774182200306766</c:v>
                </c:pt>
                <c:pt idx="708">
                  <c:v>1.77400945772862</c:v>
                </c:pt>
                <c:pt idx="709">
                  <c:v>1.77357695230629</c:v>
                </c:pt>
                <c:pt idx="710">
                  <c:v>1.773295403053035</c:v>
                </c:pt>
                <c:pt idx="711">
                  <c:v>1.773011653477285</c:v>
                </c:pt>
                <c:pt idx="712">
                  <c:v>1.772706577077808</c:v>
                </c:pt>
                <c:pt idx="713">
                  <c:v>1.772699762107077</c:v>
                </c:pt>
                <c:pt idx="714">
                  <c:v>1.771957363680602</c:v>
                </c:pt>
                <c:pt idx="715">
                  <c:v>1.771672346949644</c:v>
                </c:pt>
                <c:pt idx="716">
                  <c:v>1.771554392528154</c:v>
                </c:pt>
                <c:pt idx="717">
                  <c:v>1.770359401364833</c:v>
                </c:pt>
                <c:pt idx="718">
                  <c:v>1.76878528220707</c:v>
                </c:pt>
                <c:pt idx="719">
                  <c:v>1.767934133125524</c:v>
                </c:pt>
                <c:pt idx="720">
                  <c:v>1.767905411120408</c:v>
                </c:pt>
                <c:pt idx="721">
                  <c:v>1.767656178968701</c:v>
                </c:pt>
                <c:pt idx="722">
                  <c:v>1.767571968570151</c:v>
                </c:pt>
                <c:pt idx="723">
                  <c:v>1.767005144415344</c:v>
                </c:pt>
                <c:pt idx="724">
                  <c:v>1.76683521048653</c:v>
                </c:pt>
                <c:pt idx="725">
                  <c:v>1.766562197036308</c:v>
                </c:pt>
                <c:pt idx="726">
                  <c:v>1.766203067145992</c:v>
                </c:pt>
                <c:pt idx="727">
                  <c:v>1.765857222962127</c:v>
                </c:pt>
                <c:pt idx="728">
                  <c:v>1.765536382543899</c:v>
                </c:pt>
                <c:pt idx="729">
                  <c:v>1.763438212471024</c:v>
                </c:pt>
                <c:pt idx="730">
                  <c:v>1.763033200246395</c:v>
                </c:pt>
                <c:pt idx="731">
                  <c:v>1.76260355671507</c:v>
                </c:pt>
                <c:pt idx="732">
                  <c:v>1.762194924855656</c:v>
                </c:pt>
                <c:pt idx="733">
                  <c:v>1.761818802944755</c:v>
                </c:pt>
                <c:pt idx="734">
                  <c:v>1.761706010463855</c:v>
                </c:pt>
                <c:pt idx="735">
                  <c:v>1.761700192510765</c:v>
                </c:pt>
                <c:pt idx="736">
                  <c:v>1.760574805946802</c:v>
                </c:pt>
                <c:pt idx="737">
                  <c:v>1.760473044356298</c:v>
                </c:pt>
                <c:pt idx="738">
                  <c:v>1.76007010354898</c:v>
                </c:pt>
                <c:pt idx="739">
                  <c:v>1.760038927206513</c:v>
                </c:pt>
                <c:pt idx="740">
                  <c:v>1.759698312084268</c:v>
                </c:pt>
                <c:pt idx="741">
                  <c:v>1.759449753282323</c:v>
                </c:pt>
                <c:pt idx="742">
                  <c:v>1.759031038517182</c:v>
                </c:pt>
                <c:pt idx="743">
                  <c:v>1.758709380064251</c:v>
                </c:pt>
                <c:pt idx="744">
                  <c:v>1.758368895716842</c:v>
                </c:pt>
                <c:pt idx="745">
                  <c:v>1.757903724093873</c:v>
                </c:pt>
                <c:pt idx="746">
                  <c:v>1.757803489589967</c:v>
                </c:pt>
                <c:pt idx="747">
                  <c:v>1.757133510354536</c:v>
                </c:pt>
                <c:pt idx="748">
                  <c:v>1.756852118968232</c:v>
                </c:pt>
                <c:pt idx="749">
                  <c:v>1.756447436268477</c:v>
                </c:pt>
                <c:pt idx="750">
                  <c:v>1.756298297238856</c:v>
                </c:pt>
                <c:pt idx="751">
                  <c:v>1.755478557303313</c:v>
                </c:pt>
                <c:pt idx="752">
                  <c:v>1.754842066275077</c:v>
                </c:pt>
                <c:pt idx="753">
                  <c:v>1.754596242996244</c:v>
                </c:pt>
                <c:pt idx="754">
                  <c:v>1.75444673852834</c:v>
                </c:pt>
                <c:pt idx="755">
                  <c:v>1.75431502746665</c:v>
                </c:pt>
                <c:pt idx="756">
                  <c:v>1.753554801174395</c:v>
                </c:pt>
                <c:pt idx="757">
                  <c:v>1.75314030104736</c:v>
                </c:pt>
                <c:pt idx="758">
                  <c:v>1.752082058819847</c:v>
                </c:pt>
                <c:pt idx="759">
                  <c:v>1.751403211544982</c:v>
                </c:pt>
                <c:pt idx="760">
                  <c:v>1.750669841959067</c:v>
                </c:pt>
                <c:pt idx="761">
                  <c:v>1.750330575497001</c:v>
                </c:pt>
                <c:pt idx="762">
                  <c:v>1.749959522138248</c:v>
                </c:pt>
                <c:pt idx="763">
                  <c:v>1.749940022279051</c:v>
                </c:pt>
                <c:pt idx="764">
                  <c:v>1.749853899959874</c:v>
                </c:pt>
                <c:pt idx="765">
                  <c:v>1.74980833731367</c:v>
                </c:pt>
                <c:pt idx="766">
                  <c:v>1.749748646470194</c:v>
                </c:pt>
                <c:pt idx="767">
                  <c:v>1.749648912541095</c:v>
                </c:pt>
                <c:pt idx="768">
                  <c:v>1.749561130749344</c:v>
                </c:pt>
                <c:pt idx="769">
                  <c:v>1.749112565800358</c:v>
                </c:pt>
                <c:pt idx="770">
                  <c:v>1.749024476090949</c:v>
                </c:pt>
                <c:pt idx="771">
                  <c:v>1.748067261743438</c:v>
                </c:pt>
                <c:pt idx="772">
                  <c:v>1.747993590096196</c:v>
                </c:pt>
                <c:pt idx="773">
                  <c:v>1.747771009499481</c:v>
                </c:pt>
                <c:pt idx="774">
                  <c:v>1.747562906827014</c:v>
                </c:pt>
                <c:pt idx="775">
                  <c:v>1.747455055517614</c:v>
                </c:pt>
                <c:pt idx="776">
                  <c:v>1.747414924272613</c:v>
                </c:pt>
                <c:pt idx="777">
                  <c:v>1.747349520062082</c:v>
                </c:pt>
                <c:pt idx="778">
                  <c:v>1.746566385803648</c:v>
                </c:pt>
                <c:pt idx="779">
                  <c:v>1.74586954586197</c:v>
                </c:pt>
                <c:pt idx="780">
                  <c:v>1.745694257669426</c:v>
                </c:pt>
                <c:pt idx="781">
                  <c:v>1.745568718970655</c:v>
                </c:pt>
                <c:pt idx="782">
                  <c:v>1.745342818476135</c:v>
                </c:pt>
                <c:pt idx="783">
                  <c:v>1.745325198617634</c:v>
                </c:pt>
                <c:pt idx="784">
                  <c:v>1.745318310913872</c:v>
                </c:pt>
                <c:pt idx="785">
                  <c:v>1.74496682410984</c:v>
                </c:pt>
                <c:pt idx="786">
                  <c:v>1.744653019681998</c:v>
                </c:pt>
                <c:pt idx="787">
                  <c:v>1.744623623396423</c:v>
                </c:pt>
                <c:pt idx="788">
                  <c:v>1.744453796787062</c:v>
                </c:pt>
                <c:pt idx="789">
                  <c:v>1.744065931697155</c:v>
                </c:pt>
                <c:pt idx="790">
                  <c:v>1.743828727587503</c:v>
                </c:pt>
                <c:pt idx="791">
                  <c:v>1.743537823407793</c:v>
                </c:pt>
                <c:pt idx="792">
                  <c:v>1.743137142322412</c:v>
                </c:pt>
                <c:pt idx="793">
                  <c:v>1.74259406245156</c:v>
                </c:pt>
                <c:pt idx="794">
                  <c:v>1.742557777433353</c:v>
                </c:pt>
                <c:pt idx="795">
                  <c:v>1.741817305447692</c:v>
                </c:pt>
                <c:pt idx="796">
                  <c:v>1.74180760663913</c:v>
                </c:pt>
                <c:pt idx="797">
                  <c:v>1.74162548889954</c:v>
                </c:pt>
                <c:pt idx="798">
                  <c:v>1.741126817330206</c:v>
                </c:pt>
                <c:pt idx="799">
                  <c:v>1.74091332794106</c:v>
                </c:pt>
                <c:pt idx="800">
                  <c:v>1.740797296139234</c:v>
                </c:pt>
                <c:pt idx="801">
                  <c:v>1.739842262854678</c:v>
                </c:pt>
                <c:pt idx="802">
                  <c:v>1.739780873160294</c:v>
                </c:pt>
                <c:pt idx="803">
                  <c:v>1.739689076858094</c:v>
                </c:pt>
                <c:pt idx="804">
                  <c:v>1.739378981335855</c:v>
                </c:pt>
                <c:pt idx="805">
                  <c:v>1.738867944853395</c:v>
                </c:pt>
                <c:pt idx="806">
                  <c:v>1.738415781421071</c:v>
                </c:pt>
                <c:pt idx="807">
                  <c:v>1.738288663939021</c:v>
                </c:pt>
                <c:pt idx="808">
                  <c:v>1.738215960467531</c:v>
                </c:pt>
                <c:pt idx="809">
                  <c:v>1.73792976377891</c:v>
                </c:pt>
                <c:pt idx="810">
                  <c:v>1.73772213932043</c:v>
                </c:pt>
                <c:pt idx="811">
                  <c:v>1.737713675209824</c:v>
                </c:pt>
                <c:pt idx="812">
                  <c:v>1.737564762587143</c:v>
                </c:pt>
                <c:pt idx="813">
                  <c:v>1.736984023122157</c:v>
                </c:pt>
                <c:pt idx="814">
                  <c:v>1.73659727280484</c:v>
                </c:pt>
                <c:pt idx="815">
                  <c:v>1.736087595190016</c:v>
                </c:pt>
                <c:pt idx="816">
                  <c:v>1.736031100013091</c:v>
                </c:pt>
                <c:pt idx="817">
                  <c:v>1.735985917963717</c:v>
                </c:pt>
                <c:pt idx="818">
                  <c:v>1.735925264462672</c:v>
                </c:pt>
                <c:pt idx="819">
                  <c:v>1.735827263611204</c:v>
                </c:pt>
                <c:pt idx="820">
                  <c:v>1.735609337434895</c:v>
                </c:pt>
                <c:pt idx="821">
                  <c:v>1.734706048875871</c:v>
                </c:pt>
                <c:pt idx="822">
                  <c:v>1.73311157458543</c:v>
                </c:pt>
                <c:pt idx="823">
                  <c:v>1.73284593227186</c:v>
                </c:pt>
                <c:pt idx="824">
                  <c:v>1.732509325157672</c:v>
                </c:pt>
                <c:pt idx="825">
                  <c:v>1.73222585446307</c:v>
                </c:pt>
                <c:pt idx="826">
                  <c:v>1.732124805156606</c:v>
                </c:pt>
                <c:pt idx="827">
                  <c:v>1.731783691183445</c:v>
                </c:pt>
                <c:pt idx="828">
                  <c:v>1.73059240840346</c:v>
                </c:pt>
                <c:pt idx="829">
                  <c:v>1.730458079637966</c:v>
                </c:pt>
                <c:pt idx="830">
                  <c:v>1.72951465441071</c:v>
                </c:pt>
                <c:pt idx="831">
                  <c:v>1.72908448043346</c:v>
                </c:pt>
                <c:pt idx="832">
                  <c:v>1.727980426172948</c:v>
                </c:pt>
                <c:pt idx="833">
                  <c:v>1.727971027224065</c:v>
                </c:pt>
                <c:pt idx="834">
                  <c:v>1.727550319056512</c:v>
                </c:pt>
                <c:pt idx="835">
                  <c:v>1.726211768834471</c:v>
                </c:pt>
                <c:pt idx="836">
                  <c:v>1.726190301567683</c:v>
                </c:pt>
                <c:pt idx="837">
                  <c:v>1.72593052890148</c:v>
                </c:pt>
                <c:pt idx="838">
                  <c:v>1.725778658631121</c:v>
                </c:pt>
                <c:pt idx="839">
                  <c:v>1.725225970173228</c:v>
                </c:pt>
                <c:pt idx="840">
                  <c:v>1.724947609310402</c:v>
                </c:pt>
                <c:pt idx="841">
                  <c:v>1.723947561963158</c:v>
                </c:pt>
                <c:pt idx="842">
                  <c:v>1.722339141381828</c:v>
                </c:pt>
                <c:pt idx="843">
                  <c:v>1.721834274656234</c:v>
                </c:pt>
                <c:pt idx="844">
                  <c:v>1.721698330465757</c:v>
                </c:pt>
                <c:pt idx="845">
                  <c:v>1.721642903660954</c:v>
                </c:pt>
                <c:pt idx="846">
                  <c:v>1.721294691330401</c:v>
                </c:pt>
                <c:pt idx="847">
                  <c:v>1.720397424020131</c:v>
                </c:pt>
                <c:pt idx="848">
                  <c:v>1.7203824498618</c:v>
                </c:pt>
                <c:pt idx="849">
                  <c:v>1.720138864826427</c:v>
                </c:pt>
                <c:pt idx="850">
                  <c:v>1.719652138017424</c:v>
                </c:pt>
                <c:pt idx="851">
                  <c:v>1.719622286485442</c:v>
                </c:pt>
                <c:pt idx="852">
                  <c:v>1.719009849616268</c:v>
                </c:pt>
                <c:pt idx="853">
                  <c:v>1.717956987154185</c:v>
                </c:pt>
                <c:pt idx="854">
                  <c:v>1.717854412733507</c:v>
                </c:pt>
                <c:pt idx="855">
                  <c:v>1.716523456072803</c:v>
                </c:pt>
                <c:pt idx="856">
                  <c:v>1.716112108167675</c:v>
                </c:pt>
                <c:pt idx="857">
                  <c:v>1.714804421960161</c:v>
                </c:pt>
                <c:pt idx="858">
                  <c:v>1.71472861353295</c:v>
                </c:pt>
                <c:pt idx="859">
                  <c:v>1.713889402673931</c:v>
                </c:pt>
                <c:pt idx="860">
                  <c:v>1.713883327856416</c:v>
                </c:pt>
                <c:pt idx="861">
                  <c:v>1.71384563719855</c:v>
                </c:pt>
                <c:pt idx="862">
                  <c:v>1.713277673559999</c:v>
                </c:pt>
                <c:pt idx="863">
                  <c:v>1.71285701194524</c:v>
                </c:pt>
                <c:pt idx="864">
                  <c:v>1.712777161217635</c:v>
                </c:pt>
                <c:pt idx="865">
                  <c:v>1.712448481514366</c:v>
                </c:pt>
                <c:pt idx="866">
                  <c:v>1.712271906827531</c:v>
                </c:pt>
                <c:pt idx="867">
                  <c:v>1.71202421556555</c:v>
                </c:pt>
                <c:pt idx="868">
                  <c:v>1.711982374607801</c:v>
                </c:pt>
                <c:pt idx="869">
                  <c:v>1.711733275839753</c:v>
                </c:pt>
                <c:pt idx="870">
                  <c:v>1.711484188010277</c:v>
                </c:pt>
                <c:pt idx="871">
                  <c:v>1.711376380627896</c:v>
                </c:pt>
                <c:pt idx="872">
                  <c:v>1.710912895828608</c:v>
                </c:pt>
                <c:pt idx="873">
                  <c:v>1.710078797566214</c:v>
                </c:pt>
                <c:pt idx="874">
                  <c:v>1.708321221382813</c:v>
                </c:pt>
                <c:pt idx="875">
                  <c:v>1.707725508859669</c:v>
                </c:pt>
                <c:pt idx="876">
                  <c:v>1.707508822686145</c:v>
                </c:pt>
                <c:pt idx="877">
                  <c:v>1.707312311065414</c:v>
                </c:pt>
                <c:pt idx="878">
                  <c:v>1.706691030247989</c:v>
                </c:pt>
                <c:pt idx="879">
                  <c:v>1.706165583022171</c:v>
                </c:pt>
                <c:pt idx="880">
                  <c:v>1.706011622481306</c:v>
                </c:pt>
                <c:pt idx="881">
                  <c:v>1.70593925195163</c:v>
                </c:pt>
                <c:pt idx="882">
                  <c:v>1.705200533404533</c:v>
                </c:pt>
                <c:pt idx="883">
                  <c:v>1.70510583457722</c:v>
                </c:pt>
                <c:pt idx="884">
                  <c:v>1.70506753680955</c:v>
                </c:pt>
                <c:pt idx="885">
                  <c:v>1.705065591182072</c:v>
                </c:pt>
                <c:pt idx="886">
                  <c:v>1.704874899488632</c:v>
                </c:pt>
                <c:pt idx="887">
                  <c:v>1.703858669863813</c:v>
                </c:pt>
                <c:pt idx="888">
                  <c:v>1.703798709973642</c:v>
                </c:pt>
                <c:pt idx="889">
                  <c:v>1.703543330923091</c:v>
                </c:pt>
                <c:pt idx="890">
                  <c:v>1.703321893913766</c:v>
                </c:pt>
                <c:pt idx="891">
                  <c:v>1.703242335991645</c:v>
                </c:pt>
                <c:pt idx="892">
                  <c:v>1.70243062550412</c:v>
                </c:pt>
                <c:pt idx="893">
                  <c:v>1.700683273959241</c:v>
                </c:pt>
                <c:pt idx="894">
                  <c:v>1.700621896977271</c:v>
                </c:pt>
                <c:pt idx="895">
                  <c:v>1.700319536817541</c:v>
                </c:pt>
                <c:pt idx="896">
                  <c:v>1.699928471183268</c:v>
                </c:pt>
                <c:pt idx="897">
                  <c:v>1.699476985588113</c:v>
                </c:pt>
                <c:pt idx="898">
                  <c:v>1.699402295377993</c:v>
                </c:pt>
                <c:pt idx="899">
                  <c:v>1.699219018072914</c:v>
                </c:pt>
                <c:pt idx="900">
                  <c:v>1.698936932838196</c:v>
                </c:pt>
                <c:pt idx="901">
                  <c:v>1.698476903723097</c:v>
                </c:pt>
                <c:pt idx="902">
                  <c:v>1.698366718620193</c:v>
                </c:pt>
                <c:pt idx="903">
                  <c:v>1.698243617088583</c:v>
                </c:pt>
                <c:pt idx="904">
                  <c:v>1.698152523334495</c:v>
                </c:pt>
                <c:pt idx="905">
                  <c:v>1.697230652013641</c:v>
                </c:pt>
                <c:pt idx="906">
                  <c:v>1.697145363173387</c:v>
                </c:pt>
                <c:pt idx="907">
                  <c:v>1.697104094758997</c:v>
                </c:pt>
                <c:pt idx="908">
                  <c:v>1.696735230427641</c:v>
                </c:pt>
                <c:pt idx="909">
                  <c:v>1.696704111533037</c:v>
                </c:pt>
                <c:pt idx="910">
                  <c:v>1.696341123332857</c:v>
                </c:pt>
                <c:pt idx="911">
                  <c:v>1.69625255105868</c:v>
                </c:pt>
                <c:pt idx="912">
                  <c:v>1.696046082598268</c:v>
                </c:pt>
                <c:pt idx="913">
                  <c:v>1.695966518688416</c:v>
                </c:pt>
                <c:pt idx="914">
                  <c:v>1.695698756428552</c:v>
                </c:pt>
                <c:pt idx="915">
                  <c:v>1.69560296193387</c:v>
                </c:pt>
                <c:pt idx="916">
                  <c:v>1.695037640303003</c:v>
                </c:pt>
                <c:pt idx="917">
                  <c:v>1.694482610254376</c:v>
                </c:pt>
                <c:pt idx="918">
                  <c:v>1.693094790556678</c:v>
                </c:pt>
                <c:pt idx="919">
                  <c:v>1.693035185674703</c:v>
                </c:pt>
                <c:pt idx="920">
                  <c:v>1.692959668943212</c:v>
                </c:pt>
                <c:pt idx="921">
                  <c:v>1.692039417116234</c:v>
                </c:pt>
                <c:pt idx="922">
                  <c:v>1.69203193829428</c:v>
                </c:pt>
                <c:pt idx="923">
                  <c:v>1.691864827431895</c:v>
                </c:pt>
                <c:pt idx="924">
                  <c:v>1.69178459882052</c:v>
                </c:pt>
                <c:pt idx="925">
                  <c:v>1.691358791999373</c:v>
                </c:pt>
                <c:pt idx="926">
                  <c:v>1.691037421697952</c:v>
                </c:pt>
                <c:pt idx="927">
                  <c:v>1.689782220243222</c:v>
                </c:pt>
                <c:pt idx="928">
                  <c:v>1.689685407513798</c:v>
                </c:pt>
                <c:pt idx="929">
                  <c:v>1.688821885010115</c:v>
                </c:pt>
                <c:pt idx="930">
                  <c:v>1.688146276993717</c:v>
                </c:pt>
                <c:pt idx="931">
                  <c:v>1.687414520539464</c:v>
                </c:pt>
                <c:pt idx="932">
                  <c:v>1.68725341857185</c:v>
                </c:pt>
                <c:pt idx="933">
                  <c:v>1.687003230208268</c:v>
                </c:pt>
                <c:pt idx="934">
                  <c:v>1.68699642166213</c:v>
                </c:pt>
                <c:pt idx="935">
                  <c:v>1.686790683586409</c:v>
                </c:pt>
                <c:pt idx="936">
                  <c:v>1.686723271485237</c:v>
                </c:pt>
                <c:pt idx="937">
                  <c:v>1.686512631780167</c:v>
                </c:pt>
                <c:pt idx="938">
                  <c:v>1.686496076475318</c:v>
                </c:pt>
                <c:pt idx="939">
                  <c:v>1.686481043659342</c:v>
                </c:pt>
                <c:pt idx="940">
                  <c:v>1.68610529947694</c:v>
                </c:pt>
                <c:pt idx="941">
                  <c:v>1.686011044237082</c:v>
                </c:pt>
                <c:pt idx="942">
                  <c:v>1.685991012866476</c:v>
                </c:pt>
                <c:pt idx="943">
                  <c:v>1.68594614849937</c:v>
                </c:pt>
                <c:pt idx="944">
                  <c:v>1.685913167263778</c:v>
                </c:pt>
                <c:pt idx="945">
                  <c:v>1.68554286062043</c:v>
                </c:pt>
                <c:pt idx="946">
                  <c:v>1.685472275123058</c:v>
                </c:pt>
                <c:pt idx="947">
                  <c:v>1.685405294032161</c:v>
                </c:pt>
                <c:pt idx="948">
                  <c:v>1.684654698305221</c:v>
                </c:pt>
                <c:pt idx="949">
                  <c:v>1.684633649671617</c:v>
                </c:pt>
                <c:pt idx="950">
                  <c:v>1.684488180164167</c:v>
                </c:pt>
                <c:pt idx="951">
                  <c:v>1.684335050514872</c:v>
                </c:pt>
                <c:pt idx="952">
                  <c:v>1.683859411078101</c:v>
                </c:pt>
                <c:pt idx="953">
                  <c:v>1.683743080651831</c:v>
                </c:pt>
                <c:pt idx="954">
                  <c:v>1.68358895654745</c:v>
                </c:pt>
                <c:pt idx="955">
                  <c:v>1.683275128900598</c:v>
                </c:pt>
                <c:pt idx="956">
                  <c:v>1.683178210382898</c:v>
                </c:pt>
                <c:pt idx="957">
                  <c:v>1.682882352226857</c:v>
                </c:pt>
                <c:pt idx="958">
                  <c:v>1.682610662849183</c:v>
                </c:pt>
                <c:pt idx="959">
                  <c:v>1.682276165586027</c:v>
                </c:pt>
                <c:pt idx="960">
                  <c:v>1.682125899323958</c:v>
                </c:pt>
                <c:pt idx="961">
                  <c:v>1.679747701902853</c:v>
                </c:pt>
                <c:pt idx="962">
                  <c:v>1.679498479302244</c:v>
                </c:pt>
                <c:pt idx="963">
                  <c:v>1.679334049285321</c:v>
                </c:pt>
                <c:pt idx="964">
                  <c:v>1.677479204013063</c:v>
                </c:pt>
                <c:pt idx="965">
                  <c:v>1.676789966401848</c:v>
                </c:pt>
                <c:pt idx="966">
                  <c:v>1.674422147864763</c:v>
                </c:pt>
                <c:pt idx="967">
                  <c:v>1.673773385152812</c:v>
                </c:pt>
                <c:pt idx="968">
                  <c:v>1.67375005251589</c:v>
                </c:pt>
                <c:pt idx="969">
                  <c:v>1.673657760903904</c:v>
                </c:pt>
                <c:pt idx="970">
                  <c:v>1.673349063218256</c:v>
                </c:pt>
                <c:pt idx="971">
                  <c:v>1.67327964829576</c:v>
                </c:pt>
                <c:pt idx="972">
                  <c:v>1.672779005105309</c:v>
                </c:pt>
                <c:pt idx="973">
                  <c:v>1.672629595115796</c:v>
                </c:pt>
                <c:pt idx="974">
                  <c:v>1.672039581772822</c:v>
                </c:pt>
                <c:pt idx="975">
                  <c:v>1.67154733835673</c:v>
                </c:pt>
                <c:pt idx="976">
                  <c:v>1.671088976992268</c:v>
                </c:pt>
                <c:pt idx="977">
                  <c:v>1.67032000760086</c:v>
                </c:pt>
                <c:pt idx="978">
                  <c:v>1.669329987647155</c:v>
                </c:pt>
                <c:pt idx="979">
                  <c:v>1.669180925268955</c:v>
                </c:pt>
                <c:pt idx="980">
                  <c:v>1.668828399402357</c:v>
                </c:pt>
                <c:pt idx="981">
                  <c:v>1.66845566599008</c:v>
                </c:pt>
                <c:pt idx="982">
                  <c:v>1.66806540586813</c:v>
                </c:pt>
                <c:pt idx="983">
                  <c:v>1.667869053165791</c:v>
                </c:pt>
                <c:pt idx="984">
                  <c:v>1.667491274211542</c:v>
                </c:pt>
                <c:pt idx="985">
                  <c:v>1.66709739340206</c:v>
                </c:pt>
                <c:pt idx="986">
                  <c:v>1.666822082835572</c:v>
                </c:pt>
                <c:pt idx="987">
                  <c:v>1.666788604536266</c:v>
                </c:pt>
                <c:pt idx="988">
                  <c:v>1.666145955357515</c:v>
                </c:pt>
                <c:pt idx="989">
                  <c:v>1.666116522344398</c:v>
                </c:pt>
                <c:pt idx="990">
                  <c:v>1.666011046190604</c:v>
                </c:pt>
                <c:pt idx="991">
                  <c:v>1.665338766802971</c:v>
                </c:pt>
                <c:pt idx="992">
                  <c:v>1.665316335411276</c:v>
                </c:pt>
                <c:pt idx="993">
                  <c:v>1.664968763898724</c:v>
                </c:pt>
                <c:pt idx="994">
                  <c:v>1.664743277830582</c:v>
                </c:pt>
                <c:pt idx="995">
                  <c:v>1.664628860568706</c:v>
                </c:pt>
                <c:pt idx="996">
                  <c:v>1.66442210670819</c:v>
                </c:pt>
                <c:pt idx="997">
                  <c:v>1.664317855026597</c:v>
                </c:pt>
                <c:pt idx="998">
                  <c:v>1.664033038584925</c:v>
                </c:pt>
                <c:pt idx="999">
                  <c:v>1.663777922956207</c:v>
                </c:pt>
                <c:pt idx="1000">
                  <c:v>1.662907621499915</c:v>
                </c:pt>
                <c:pt idx="1001">
                  <c:v>1.662645461447495</c:v>
                </c:pt>
                <c:pt idx="1002">
                  <c:v>1.662444218949069</c:v>
                </c:pt>
                <c:pt idx="1003">
                  <c:v>1.661943287652617</c:v>
                </c:pt>
                <c:pt idx="1004">
                  <c:v>1.661679116927299</c:v>
                </c:pt>
                <c:pt idx="1005">
                  <c:v>1.661626888460478</c:v>
                </c:pt>
                <c:pt idx="1006">
                  <c:v>1.660762179308414</c:v>
                </c:pt>
                <c:pt idx="1007">
                  <c:v>1.659378395721598</c:v>
                </c:pt>
                <c:pt idx="1008">
                  <c:v>1.659217925198622</c:v>
                </c:pt>
                <c:pt idx="1009">
                  <c:v>1.659012255901323</c:v>
                </c:pt>
                <c:pt idx="1010">
                  <c:v>1.658814692820604</c:v>
                </c:pt>
                <c:pt idx="1011">
                  <c:v>1.658450084736091</c:v>
                </c:pt>
                <c:pt idx="1012">
                  <c:v>1.65839333915898</c:v>
                </c:pt>
                <c:pt idx="1013">
                  <c:v>1.658279983756957</c:v>
                </c:pt>
                <c:pt idx="1014">
                  <c:v>1.65809751119355</c:v>
                </c:pt>
                <c:pt idx="1015">
                  <c:v>1.657221049244041</c:v>
                </c:pt>
                <c:pt idx="1016">
                  <c:v>1.65698201877065</c:v>
                </c:pt>
                <c:pt idx="1017">
                  <c:v>1.656523019061623</c:v>
                </c:pt>
                <c:pt idx="1018">
                  <c:v>1.655393888850362</c:v>
                </c:pt>
                <c:pt idx="1019">
                  <c:v>1.655331303791152</c:v>
                </c:pt>
                <c:pt idx="1020">
                  <c:v>1.655070592396626</c:v>
                </c:pt>
                <c:pt idx="1021">
                  <c:v>1.655024719594334</c:v>
                </c:pt>
                <c:pt idx="1022">
                  <c:v>1.655005666365604</c:v>
                </c:pt>
                <c:pt idx="1023">
                  <c:v>1.65478572914699</c:v>
                </c:pt>
                <c:pt idx="1024">
                  <c:v>1.654758101052607</c:v>
                </c:pt>
                <c:pt idx="1025">
                  <c:v>1.654419969467764</c:v>
                </c:pt>
                <c:pt idx="1026">
                  <c:v>1.653858163577047</c:v>
                </c:pt>
                <c:pt idx="1027">
                  <c:v>1.653787396966861</c:v>
                </c:pt>
                <c:pt idx="1028">
                  <c:v>1.653322301615981</c:v>
                </c:pt>
                <c:pt idx="1029">
                  <c:v>1.651622521454377</c:v>
                </c:pt>
                <c:pt idx="1030">
                  <c:v>1.651563588688369</c:v>
                </c:pt>
                <c:pt idx="1031">
                  <c:v>1.65133285180634</c:v>
                </c:pt>
                <c:pt idx="1032">
                  <c:v>1.649602397785752</c:v>
                </c:pt>
                <c:pt idx="1033">
                  <c:v>1.64938313573389</c:v>
                </c:pt>
                <c:pt idx="1034">
                  <c:v>1.649301721138084</c:v>
                </c:pt>
                <c:pt idx="1035">
                  <c:v>1.649136611580068</c:v>
                </c:pt>
                <c:pt idx="1036">
                  <c:v>1.648963673903437</c:v>
                </c:pt>
                <c:pt idx="1037">
                  <c:v>1.648484588027659</c:v>
                </c:pt>
                <c:pt idx="1038">
                  <c:v>1.648197755926942</c:v>
                </c:pt>
                <c:pt idx="1039">
                  <c:v>1.64818839361758</c:v>
                </c:pt>
                <c:pt idx="1040">
                  <c:v>1.647879292548517</c:v>
                </c:pt>
                <c:pt idx="1041">
                  <c:v>1.647541259544324</c:v>
                </c:pt>
                <c:pt idx="1042">
                  <c:v>1.64696013695793</c:v>
                </c:pt>
                <c:pt idx="1043">
                  <c:v>1.646765639700233</c:v>
                </c:pt>
                <c:pt idx="1044">
                  <c:v>1.646602030453493</c:v>
                </c:pt>
                <c:pt idx="1045">
                  <c:v>1.646160460244591</c:v>
                </c:pt>
                <c:pt idx="1046">
                  <c:v>1.644418467266965</c:v>
                </c:pt>
                <c:pt idx="1047">
                  <c:v>1.644157709652615</c:v>
                </c:pt>
                <c:pt idx="1048">
                  <c:v>1.643707052982192</c:v>
                </c:pt>
                <c:pt idx="1049">
                  <c:v>1.643516876539598</c:v>
                </c:pt>
                <c:pt idx="1050">
                  <c:v>1.643488634038648</c:v>
                </c:pt>
                <c:pt idx="1051">
                  <c:v>1.643376784419375</c:v>
                </c:pt>
                <c:pt idx="1052">
                  <c:v>1.642394143330787</c:v>
                </c:pt>
                <c:pt idx="1053">
                  <c:v>1.642224728525061</c:v>
                </c:pt>
                <c:pt idx="1054">
                  <c:v>1.64182839884283</c:v>
                </c:pt>
                <c:pt idx="1055">
                  <c:v>1.641647220943705</c:v>
                </c:pt>
                <c:pt idx="1056">
                  <c:v>1.641207410793207</c:v>
                </c:pt>
                <c:pt idx="1057">
                  <c:v>1.641124363252514</c:v>
                </c:pt>
                <c:pt idx="1058">
                  <c:v>1.640945381731834</c:v>
                </c:pt>
                <c:pt idx="1059">
                  <c:v>1.640868808805754</c:v>
                </c:pt>
                <c:pt idx="1060">
                  <c:v>1.640453607412811</c:v>
                </c:pt>
                <c:pt idx="1061">
                  <c:v>1.639552790372309</c:v>
                </c:pt>
                <c:pt idx="1062">
                  <c:v>1.639278994231355</c:v>
                </c:pt>
                <c:pt idx="1063">
                  <c:v>1.639056426737922</c:v>
                </c:pt>
                <c:pt idx="1064">
                  <c:v>1.63873356760898</c:v>
                </c:pt>
                <c:pt idx="1065">
                  <c:v>1.638608359580222</c:v>
                </c:pt>
                <c:pt idx="1066">
                  <c:v>1.638404526964591</c:v>
                </c:pt>
                <c:pt idx="1067">
                  <c:v>1.637646607388691</c:v>
                </c:pt>
                <c:pt idx="1068">
                  <c:v>1.635215943256126</c:v>
                </c:pt>
                <c:pt idx="1069">
                  <c:v>1.634178122634541</c:v>
                </c:pt>
                <c:pt idx="1070">
                  <c:v>1.633360059238791</c:v>
                </c:pt>
                <c:pt idx="1071">
                  <c:v>1.633035813572937</c:v>
                </c:pt>
                <c:pt idx="1072">
                  <c:v>1.632197630404776</c:v>
                </c:pt>
                <c:pt idx="1073">
                  <c:v>1.632112679272065</c:v>
                </c:pt>
                <c:pt idx="1074">
                  <c:v>1.631655282569323</c:v>
                </c:pt>
                <c:pt idx="1075">
                  <c:v>1.631177185859243</c:v>
                </c:pt>
                <c:pt idx="1076">
                  <c:v>1.630952284992683</c:v>
                </c:pt>
                <c:pt idx="1077">
                  <c:v>1.630781512810117</c:v>
                </c:pt>
                <c:pt idx="1078">
                  <c:v>1.630375485068078</c:v>
                </c:pt>
                <c:pt idx="1079">
                  <c:v>1.629853937198419</c:v>
                </c:pt>
                <c:pt idx="1080">
                  <c:v>1.629570845329286</c:v>
                </c:pt>
                <c:pt idx="1081">
                  <c:v>1.629178929268695</c:v>
                </c:pt>
                <c:pt idx="1082">
                  <c:v>1.629085495083432</c:v>
                </c:pt>
                <c:pt idx="1083">
                  <c:v>1.628740730295071</c:v>
                </c:pt>
                <c:pt idx="1084">
                  <c:v>1.628736600660152</c:v>
                </c:pt>
                <c:pt idx="1085">
                  <c:v>1.6285826107522</c:v>
                </c:pt>
                <c:pt idx="1086">
                  <c:v>1.628530328702955</c:v>
                </c:pt>
                <c:pt idx="1087">
                  <c:v>1.626924204884567</c:v>
                </c:pt>
                <c:pt idx="1088">
                  <c:v>1.626700920490444</c:v>
                </c:pt>
                <c:pt idx="1089">
                  <c:v>1.626473752686744</c:v>
                </c:pt>
                <c:pt idx="1090">
                  <c:v>1.626298413057812</c:v>
                </c:pt>
                <c:pt idx="1091">
                  <c:v>1.62594556300682</c:v>
                </c:pt>
                <c:pt idx="1092">
                  <c:v>1.625893204982531</c:v>
                </c:pt>
                <c:pt idx="1093">
                  <c:v>1.625448711321938</c:v>
                </c:pt>
                <c:pt idx="1094">
                  <c:v>1.625429738391273</c:v>
                </c:pt>
                <c:pt idx="1095">
                  <c:v>1.625350963592181</c:v>
                </c:pt>
                <c:pt idx="1096">
                  <c:v>1.624592150677449</c:v>
                </c:pt>
                <c:pt idx="1097">
                  <c:v>1.624431963485338</c:v>
                </c:pt>
                <c:pt idx="1098">
                  <c:v>1.62400277210545</c:v>
                </c:pt>
                <c:pt idx="1099">
                  <c:v>1.623955069334986</c:v>
                </c:pt>
                <c:pt idx="1100">
                  <c:v>1.623822122765135</c:v>
                </c:pt>
                <c:pt idx="1101">
                  <c:v>1.623675884803636</c:v>
                </c:pt>
                <c:pt idx="1102">
                  <c:v>1.623277828720395</c:v>
                </c:pt>
                <c:pt idx="1103">
                  <c:v>1.623040753751931</c:v>
                </c:pt>
                <c:pt idx="1104">
                  <c:v>1.622939431521925</c:v>
                </c:pt>
                <c:pt idx="1105">
                  <c:v>1.622599488406631</c:v>
                </c:pt>
                <c:pt idx="1106">
                  <c:v>1.62255233049613</c:v>
                </c:pt>
                <c:pt idx="1107">
                  <c:v>1.622526447765211</c:v>
                </c:pt>
                <c:pt idx="1108">
                  <c:v>1.620825267387488</c:v>
                </c:pt>
                <c:pt idx="1109">
                  <c:v>1.620632170084302</c:v>
                </c:pt>
                <c:pt idx="1110">
                  <c:v>1.620443661195084</c:v>
                </c:pt>
                <c:pt idx="1111">
                  <c:v>1.620187431038257</c:v>
                </c:pt>
                <c:pt idx="1112">
                  <c:v>1.619698366591772</c:v>
                </c:pt>
                <c:pt idx="1113">
                  <c:v>1.619555217555013</c:v>
                </c:pt>
                <c:pt idx="1114">
                  <c:v>1.619385575481067</c:v>
                </c:pt>
                <c:pt idx="1115">
                  <c:v>1.619260687722751</c:v>
                </c:pt>
                <c:pt idx="1116">
                  <c:v>1.618584093127858</c:v>
                </c:pt>
                <c:pt idx="1117">
                  <c:v>1.617772692493771</c:v>
                </c:pt>
                <c:pt idx="1118">
                  <c:v>1.617422139378081</c:v>
                </c:pt>
                <c:pt idx="1119">
                  <c:v>1.617386118978016</c:v>
                </c:pt>
                <c:pt idx="1120">
                  <c:v>1.616795747279381</c:v>
                </c:pt>
                <c:pt idx="1121">
                  <c:v>1.616466446500333</c:v>
                </c:pt>
                <c:pt idx="1122">
                  <c:v>1.615936509715359</c:v>
                </c:pt>
                <c:pt idx="1123">
                  <c:v>1.615889330658365</c:v>
                </c:pt>
                <c:pt idx="1124">
                  <c:v>1.615397986401283</c:v>
                </c:pt>
                <c:pt idx="1125">
                  <c:v>1.615228683283759</c:v>
                </c:pt>
                <c:pt idx="1126">
                  <c:v>1.615151874646887</c:v>
                </c:pt>
                <c:pt idx="1127">
                  <c:v>1.615129549681581</c:v>
                </c:pt>
                <c:pt idx="1128">
                  <c:v>1.615041359204514</c:v>
                </c:pt>
                <c:pt idx="1129">
                  <c:v>1.614341327256633</c:v>
                </c:pt>
                <c:pt idx="1130">
                  <c:v>1.613939201737324</c:v>
                </c:pt>
                <c:pt idx="1131">
                  <c:v>1.613880538711532</c:v>
                </c:pt>
                <c:pt idx="1132">
                  <c:v>1.613877941343583</c:v>
                </c:pt>
                <c:pt idx="1133">
                  <c:v>1.613746186942301</c:v>
                </c:pt>
                <c:pt idx="1134">
                  <c:v>1.613704564038258</c:v>
                </c:pt>
                <c:pt idx="1135">
                  <c:v>1.613643795450354</c:v>
                </c:pt>
                <c:pt idx="1136">
                  <c:v>1.612663186894296</c:v>
                </c:pt>
                <c:pt idx="1137">
                  <c:v>1.612530627109619</c:v>
                </c:pt>
                <c:pt idx="1138">
                  <c:v>1.61235049496069</c:v>
                </c:pt>
                <c:pt idx="1139">
                  <c:v>1.611724499018272</c:v>
                </c:pt>
                <c:pt idx="1140">
                  <c:v>1.611421575719462</c:v>
                </c:pt>
                <c:pt idx="1141">
                  <c:v>1.611300432544517</c:v>
                </c:pt>
                <c:pt idx="1142">
                  <c:v>1.611101139936417</c:v>
                </c:pt>
                <c:pt idx="1143">
                  <c:v>1.610741377226841</c:v>
                </c:pt>
                <c:pt idx="1144">
                  <c:v>1.610575977661698</c:v>
                </c:pt>
                <c:pt idx="1145">
                  <c:v>1.60995419594559</c:v>
                </c:pt>
                <c:pt idx="1146">
                  <c:v>1.609808911770737</c:v>
                </c:pt>
                <c:pt idx="1147">
                  <c:v>1.609746909823228</c:v>
                </c:pt>
                <c:pt idx="1148">
                  <c:v>1.609428335233684</c:v>
                </c:pt>
                <c:pt idx="1149">
                  <c:v>1.608421505347042</c:v>
                </c:pt>
                <c:pt idx="1150">
                  <c:v>1.608030350223656</c:v>
                </c:pt>
                <c:pt idx="1151">
                  <c:v>1.607563779660424</c:v>
                </c:pt>
                <c:pt idx="1152">
                  <c:v>1.607508838942183</c:v>
                </c:pt>
                <c:pt idx="1153">
                  <c:v>1.606626696444114</c:v>
                </c:pt>
                <c:pt idx="1154">
                  <c:v>1.60660211794785</c:v>
                </c:pt>
                <c:pt idx="1155">
                  <c:v>1.605764495243429</c:v>
                </c:pt>
                <c:pt idx="1156">
                  <c:v>1.605695799074157</c:v>
                </c:pt>
                <c:pt idx="1157">
                  <c:v>1.605185396668786</c:v>
                </c:pt>
                <c:pt idx="1158">
                  <c:v>1.60375914541486</c:v>
                </c:pt>
                <c:pt idx="1159">
                  <c:v>1.603579255405376</c:v>
                </c:pt>
                <c:pt idx="1160">
                  <c:v>1.603116539807162</c:v>
                </c:pt>
                <c:pt idx="1161">
                  <c:v>1.603008466253355</c:v>
                </c:pt>
                <c:pt idx="1162">
                  <c:v>1.602503340967841</c:v>
                </c:pt>
                <c:pt idx="1163">
                  <c:v>1.602327205877298</c:v>
                </c:pt>
                <c:pt idx="1164">
                  <c:v>1.60180243961351</c:v>
                </c:pt>
                <c:pt idx="1165">
                  <c:v>1.601258910580663</c:v>
                </c:pt>
                <c:pt idx="1166">
                  <c:v>1.601112676438417</c:v>
                </c:pt>
                <c:pt idx="1167">
                  <c:v>1.600689729387854</c:v>
                </c:pt>
                <c:pt idx="1168">
                  <c:v>1.600610290106224</c:v>
                </c:pt>
                <c:pt idx="1169">
                  <c:v>1.600331286177771</c:v>
                </c:pt>
                <c:pt idx="1170">
                  <c:v>1.600014676538798</c:v>
                </c:pt>
                <c:pt idx="1171">
                  <c:v>1.599940425251553</c:v>
                </c:pt>
                <c:pt idx="1172">
                  <c:v>1.599808255408611</c:v>
                </c:pt>
                <c:pt idx="1173">
                  <c:v>1.599260387291983</c:v>
                </c:pt>
                <c:pt idx="1174">
                  <c:v>1.598958435771264</c:v>
                </c:pt>
                <c:pt idx="1175">
                  <c:v>1.598742460588424</c:v>
                </c:pt>
                <c:pt idx="1176">
                  <c:v>1.598732796914112</c:v>
                </c:pt>
                <c:pt idx="1177">
                  <c:v>1.597465385783715</c:v>
                </c:pt>
                <c:pt idx="1178">
                  <c:v>1.597133880999453</c:v>
                </c:pt>
                <c:pt idx="1179">
                  <c:v>1.596984755426114</c:v>
                </c:pt>
                <c:pt idx="1180">
                  <c:v>1.596878259117618</c:v>
                </c:pt>
                <c:pt idx="1181">
                  <c:v>1.596773514325558</c:v>
                </c:pt>
                <c:pt idx="1182">
                  <c:v>1.596752674001635</c:v>
                </c:pt>
                <c:pt idx="1183">
                  <c:v>1.59655856167024</c:v>
                </c:pt>
                <c:pt idx="1184">
                  <c:v>1.59643551052926</c:v>
                </c:pt>
                <c:pt idx="1185">
                  <c:v>1.595979534322492</c:v>
                </c:pt>
                <c:pt idx="1186">
                  <c:v>1.595224593530613</c:v>
                </c:pt>
                <c:pt idx="1187">
                  <c:v>1.59471707621842</c:v>
                </c:pt>
                <c:pt idx="1188">
                  <c:v>1.594501983883192</c:v>
                </c:pt>
                <c:pt idx="1189">
                  <c:v>1.594374480767387</c:v>
                </c:pt>
                <c:pt idx="1190">
                  <c:v>1.594232814469793</c:v>
                </c:pt>
                <c:pt idx="1191">
                  <c:v>1.594139500007505</c:v>
                </c:pt>
                <c:pt idx="1192">
                  <c:v>1.59378115801803</c:v>
                </c:pt>
                <c:pt idx="1193">
                  <c:v>1.593095609261708</c:v>
                </c:pt>
                <c:pt idx="1194">
                  <c:v>1.592276928451624</c:v>
                </c:pt>
                <c:pt idx="1195">
                  <c:v>1.592194178933983</c:v>
                </c:pt>
                <c:pt idx="1196">
                  <c:v>1.591921668251025</c:v>
                </c:pt>
                <c:pt idx="1197">
                  <c:v>1.591727380164937</c:v>
                </c:pt>
                <c:pt idx="1198">
                  <c:v>1.591628219723415</c:v>
                </c:pt>
                <c:pt idx="1199">
                  <c:v>1.59160580677531</c:v>
                </c:pt>
                <c:pt idx="1200">
                  <c:v>1.591559058839397</c:v>
                </c:pt>
                <c:pt idx="1201">
                  <c:v>1.590896295625015</c:v>
                </c:pt>
                <c:pt idx="1202">
                  <c:v>1.590887116869112</c:v>
                </c:pt>
                <c:pt idx="1203">
                  <c:v>1.590124046466878</c:v>
                </c:pt>
                <c:pt idx="1204">
                  <c:v>1.588691563750811</c:v>
                </c:pt>
                <c:pt idx="1205">
                  <c:v>1.588612448370322</c:v>
                </c:pt>
                <c:pt idx="1206">
                  <c:v>1.588258149514411</c:v>
                </c:pt>
                <c:pt idx="1207">
                  <c:v>1.58802451262786</c:v>
                </c:pt>
                <c:pt idx="1208">
                  <c:v>1.587809198690083</c:v>
                </c:pt>
                <c:pt idx="1209">
                  <c:v>1.587603362070691</c:v>
                </c:pt>
                <c:pt idx="1210">
                  <c:v>1.587555795174913</c:v>
                </c:pt>
                <c:pt idx="1211">
                  <c:v>1.587459949527332</c:v>
                </c:pt>
                <c:pt idx="1212">
                  <c:v>1.586818049980737</c:v>
                </c:pt>
                <c:pt idx="1213">
                  <c:v>1.58663823134278</c:v>
                </c:pt>
                <c:pt idx="1214">
                  <c:v>1.58630214118942</c:v>
                </c:pt>
                <c:pt idx="1215">
                  <c:v>1.586114251426335</c:v>
                </c:pt>
                <c:pt idx="1216">
                  <c:v>1.58550801323708</c:v>
                </c:pt>
                <c:pt idx="1217">
                  <c:v>1.584809613629966</c:v>
                </c:pt>
                <c:pt idx="1218">
                  <c:v>1.584690426885293</c:v>
                </c:pt>
                <c:pt idx="1219">
                  <c:v>1.584252874540184</c:v>
                </c:pt>
                <c:pt idx="1220">
                  <c:v>1.58388282956735</c:v>
                </c:pt>
                <c:pt idx="1221">
                  <c:v>1.583853221458784</c:v>
                </c:pt>
                <c:pt idx="1222">
                  <c:v>1.583173111825851</c:v>
                </c:pt>
                <c:pt idx="1223">
                  <c:v>1.58301664385256</c:v>
                </c:pt>
                <c:pt idx="1224">
                  <c:v>1.582697498686703</c:v>
                </c:pt>
                <c:pt idx="1225">
                  <c:v>1.582564714774628</c:v>
                </c:pt>
                <c:pt idx="1226">
                  <c:v>1.58254992316162</c:v>
                </c:pt>
                <c:pt idx="1227">
                  <c:v>1.58249799326014</c:v>
                </c:pt>
                <c:pt idx="1228">
                  <c:v>1.582391825493135</c:v>
                </c:pt>
                <c:pt idx="1229">
                  <c:v>1.582193130973624</c:v>
                </c:pt>
                <c:pt idx="1230">
                  <c:v>1.581877178580244</c:v>
                </c:pt>
                <c:pt idx="1231">
                  <c:v>1.581866260876658</c:v>
                </c:pt>
                <c:pt idx="1232">
                  <c:v>1.581651206301776</c:v>
                </c:pt>
                <c:pt idx="1233">
                  <c:v>1.581488020688188</c:v>
                </c:pt>
                <c:pt idx="1234">
                  <c:v>1.581152030284195</c:v>
                </c:pt>
                <c:pt idx="1235">
                  <c:v>1.580639525644546</c:v>
                </c:pt>
                <c:pt idx="1236">
                  <c:v>1.58029422580714</c:v>
                </c:pt>
                <c:pt idx="1237">
                  <c:v>1.579955173126085</c:v>
                </c:pt>
                <c:pt idx="1238">
                  <c:v>1.579694940017053</c:v>
                </c:pt>
                <c:pt idx="1239">
                  <c:v>1.579664294711537</c:v>
                </c:pt>
                <c:pt idx="1240">
                  <c:v>1.579409420204337</c:v>
                </c:pt>
                <c:pt idx="1241">
                  <c:v>1.579363600245672</c:v>
                </c:pt>
                <c:pt idx="1242">
                  <c:v>1.57878692033722</c:v>
                </c:pt>
                <c:pt idx="1243">
                  <c:v>1.578694316211606</c:v>
                </c:pt>
                <c:pt idx="1244">
                  <c:v>1.578009743576918</c:v>
                </c:pt>
                <c:pt idx="1245">
                  <c:v>1.57613139178558</c:v>
                </c:pt>
                <c:pt idx="1246">
                  <c:v>1.575872284145938</c:v>
                </c:pt>
                <c:pt idx="1247">
                  <c:v>1.575803180625173</c:v>
                </c:pt>
                <c:pt idx="1248">
                  <c:v>1.574767090396933</c:v>
                </c:pt>
                <c:pt idx="1249">
                  <c:v>1.574741976328641</c:v>
                </c:pt>
                <c:pt idx="1250">
                  <c:v>1.574603153036723</c:v>
                </c:pt>
                <c:pt idx="1251">
                  <c:v>1.574123589349164</c:v>
                </c:pt>
                <c:pt idx="1252">
                  <c:v>1.573995489527484</c:v>
                </c:pt>
                <c:pt idx="1253">
                  <c:v>1.573233180594287</c:v>
                </c:pt>
                <c:pt idx="1254">
                  <c:v>1.573213782619203</c:v>
                </c:pt>
                <c:pt idx="1255">
                  <c:v>1.57281648062919</c:v>
                </c:pt>
                <c:pt idx="1256">
                  <c:v>1.572690173143847</c:v>
                </c:pt>
                <c:pt idx="1257">
                  <c:v>1.57218510994753</c:v>
                </c:pt>
                <c:pt idx="1258">
                  <c:v>1.571828570355079</c:v>
                </c:pt>
                <c:pt idx="1259">
                  <c:v>1.571704425213058</c:v>
                </c:pt>
                <c:pt idx="1260">
                  <c:v>1.571416477287051</c:v>
                </c:pt>
                <c:pt idx="1261">
                  <c:v>1.57050763455969</c:v>
                </c:pt>
                <c:pt idx="1262">
                  <c:v>1.570312434400901</c:v>
                </c:pt>
                <c:pt idx="1263">
                  <c:v>1.569533784232554</c:v>
                </c:pt>
                <c:pt idx="1264">
                  <c:v>1.569224364676963</c:v>
                </c:pt>
                <c:pt idx="1265">
                  <c:v>1.569125545463071</c:v>
                </c:pt>
                <c:pt idx="1266">
                  <c:v>1.569058502707805</c:v>
                </c:pt>
                <c:pt idx="1267">
                  <c:v>1.568489417216814</c:v>
                </c:pt>
                <c:pt idx="1268">
                  <c:v>1.568392040323862</c:v>
                </c:pt>
                <c:pt idx="1269">
                  <c:v>1.568302471844203</c:v>
                </c:pt>
                <c:pt idx="1270">
                  <c:v>1.568029125530634</c:v>
                </c:pt>
                <c:pt idx="1271">
                  <c:v>1.567673015188422</c:v>
                </c:pt>
                <c:pt idx="1272">
                  <c:v>1.567475872939754</c:v>
                </c:pt>
                <c:pt idx="1273">
                  <c:v>1.567160953514461</c:v>
                </c:pt>
                <c:pt idx="1274">
                  <c:v>1.567157769222596</c:v>
                </c:pt>
                <c:pt idx="1275">
                  <c:v>1.566848861353207</c:v>
                </c:pt>
                <c:pt idx="1276">
                  <c:v>1.566767049714116</c:v>
                </c:pt>
                <c:pt idx="1277">
                  <c:v>1.566691618787035</c:v>
                </c:pt>
                <c:pt idx="1278">
                  <c:v>1.566569740016564</c:v>
                </c:pt>
                <c:pt idx="1279">
                  <c:v>1.565913507695149</c:v>
                </c:pt>
                <c:pt idx="1280">
                  <c:v>1.565793132872588</c:v>
                </c:pt>
                <c:pt idx="1281">
                  <c:v>1.565405993670195</c:v>
                </c:pt>
                <c:pt idx="1282">
                  <c:v>1.564583381290722</c:v>
                </c:pt>
                <c:pt idx="1283">
                  <c:v>1.56448392471606</c:v>
                </c:pt>
                <c:pt idx="1284">
                  <c:v>1.564259572500848</c:v>
                </c:pt>
                <c:pt idx="1285">
                  <c:v>1.564115344705695</c:v>
                </c:pt>
                <c:pt idx="1286">
                  <c:v>1.563637068503244</c:v>
                </c:pt>
                <c:pt idx="1287">
                  <c:v>1.563399357075861</c:v>
                </c:pt>
                <c:pt idx="1288">
                  <c:v>1.563347525418324</c:v>
                </c:pt>
                <c:pt idx="1289">
                  <c:v>1.561775392231477</c:v>
                </c:pt>
                <c:pt idx="1290">
                  <c:v>1.56151781643033</c:v>
                </c:pt>
                <c:pt idx="1291">
                  <c:v>1.561254456279484</c:v>
                </c:pt>
                <c:pt idx="1292">
                  <c:v>1.561150672492151</c:v>
                </c:pt>
                <c:pt idx="1293">
                  <c:v>1.560986225223367</c:v>
                </c:pt>
                <c:pt idx="1294">
                  <c:v>1.560343267720985</c:v>
                </c:pt>
                <c:pt idx="1295">
                  <c:v>1.55975058095878</c:v>
                </c:pt>
                <c:pt idx="1296">
                  <c:v>1.559466249660688</c:v>
                </c:pt>
                <c:pt idx="1297">
                  <c:v>1.559368006647427</c:v>
                </c:pt>
                <c:pt idx="1298">
                  <c:v>1.55927605968107</c:v>
                </c:pt>
                <c:pt idx="1299">
                  <c:v>1.559257538659196</c:v>
                </c:pt>
                <c:pt idx="1300">
                  <c:v>1.558034222880972</c:v>
                </c:pt>
                <c:pt idx="1301">
                  <c:v>1.557991842191182</c:v>
                </c:pt>
                <c:pt idx="1302">
                  <c:v>1.55779722160282</c:v>
                </c:pt>
                <c:pt idx="1303">
                  <c:v>1.557732893612814</c:v>
                </c:pt>
                <c:pt idx="1304">
                  <c:v>1.557676483138731</c:v>
                </c:pt>
                <c:pt idx="1305">
                  <c:v>1.5576323905749</c:v>
                </c:pt>
                <c:pt idx="1306">
                  <c:v>1.557120845089948</c:v>
                </c:pt>
                <c:pt idx="1307">
                  <c:v>1.556923419863771</c:v>
                </c:pt>
                <c:pt idx="1308">
                  <c:v>1.556848762442925</c:v>
                </c:pt>
                <c:pt idx="1309">
                  <c:v>1.556845862844546</c:v>
                </c:pt>
                <c:pt idx="1310">
                  <c:v>1.556496041832293</c:v>
                </c:pt>
                <c:pt idx="1311">
                  <c:v>1.555864342643892</c:v>
                </c:pt>
                <c:pt idx="1312">
                  <c:v>1.555758262984517</c:v>
                </c:pt>
                <c:pt idx="1313">
                  <c:v>1.555358509172801</c:v>
                </c:pt>
                <c:pt idx="1314">
                  <c:v>1.555178937672521</c:v>
                </c:pt>
                <c:pt idx="1315">
                  <c:v>1.555056854011477</c:v>
                </c:pt>
                <c:pt idx="1316">
                  <c:v>1.554844175638213</c:v>
                </c:pt>
                <c:pt idx="1317">
                  <c:v>1.554754451493542</c:v>
                </c:pt>
                <c:pt idx="1318">
                  <c:v>1.553594064904036</c:v>
                </c:pt>
                <c:pt idx="1319">
                  <c:v>1.552945768447653</c:v>
                </c:pt>
                <c:pt idx="1320">
                  <c:v>1.552856158497013</c:v>
                </c:pt>
                <c:pt idx="1321">
                  <c:v>1.551643685165672</c:v>
                </c:pt>
                <c:pt idx="1322">
                  <c:v>1.551571474615087</c:v>
                </c:pt>
                <c:pt idx="1323">
                  <c:v>1.550900430706124</c:v>
                </c:pt>
                <c:pt idx="1324">
                  <c:v>1.55063851682393</c:v>
                </c:pt>
                <c:pt idx="1325">
                  <c:v>1.550207828887952</c:v>
                </c:pt>
                <c:pt idx="1326">
                  <c:v>1.549768469943261</c:v>
                </c:pt>
                <c:pt idx="1327">
                  <c:v>1.54928468024828</c:v>
                </c:pt>
                <c:pt idx="1328">
                  <c:v>1.54847237207531</c:v>
                </c:pt>
                <c:pt idx="1329">
                  <c:v>1.547886596021006</c:v>
                </c:pt>
                <c:pt idx="1330">
                  <c:v>1.547088361301242</c:v>
                </c:pt>
                <c:pt idx="1331">
                  <c:v>1.547020888841083</c:v>
                </c:pt>
                <c:pt idx="1332">
                  <c:v>1.546839751099546</c:v>
                </c:pt>
                <c:pt idx="1333">
                  <c:v>1.546313962626747</c:v>
                </c:pt>
                <c:pt idx="1334">
                  <c:v>1.546307608074929</c:v>
                </c:pt>
                <c:pt idx="1335">
                  <c:v>1.546253182332274</c:v>
                </c:pt>
                <c:pt idx="1336">
                  <c:v>1.546202345759522</c:v>
                </c:pt>
                <c:pt idx="1337">
                  <c:v>1.54558158125949</c:v>
                </c:pt>
                <c:pt idx="1338">
                  <c:v>1.545163325514552</c:v>
                </c:pt>
                <c:pt idx="1339">
                  <c:v>1.54429403605623</c:v>
                </c:pt>
                <c:pt idx="1340">
                  <c:v>1.543959469376412</c:v>
                </c:pt>
                <c:pt idx="1341">
                  <c:v>1.543559944777858</c:v>
                </c:pt>
                <c:pt idx="1342">
                  <c:v>1.543430208353333</c:v>
                </c:pt>
                <c:pt idx="1343">
                  <c:v>1.543156784106664</c:v>
                </c:pt>
                <c:pt idx="1344">
                  <c:v>1.542836895595467</c:v>
                </c:pt>
                <c:pt idx="1345">
                  <c:v>1.54245763418886</c:v>
                </c:pt>
                <c:pt idx="1346">
                  <c:v>1.542315803149593</c:v>
                </c:pt>
                <c:pt idx="1347">
                  <c:v>1.54168800403251</c:v>
                </c:pt>
                <c:pt idx="1348">
                  <c:v>1.541425227843274</c:v>
                </c:pt>
                <c:pt idx="1349">
                  <c:v>1.541289945736257</c:v>
                </c:pt>
                <c:pt idx="1350">
                  <c:v>1.541087185568835</c:v>
                </c:pt>
                <c:pt idx="1351">
                  <c:v>1.54097537333229</c:v>
                </c:pt>
                <c:pt idx="1352">
                  <c:v>1.540484691424485</c:v>
                </c:pt>
                <c:pt idx="1353">
                  <c:v>1.540400886539763</c:v>
                </c:pt>
                <c:pt idx="1354">
                  <c:v>1.539960312041954</c:v>
                </c:pt>
                <c:pt idx="1355">
                  <c:v>1.539628169731322</c:v>
                </c:pt>
                <c:pt idx="1356">
                  <c:v>1.53956172581405</c:v>
                </c:pt>
                <c:pt idx="1357">
                  <c:v>1.5393012602034</c:v>
                </c:pt>
                <c:pt idx="1358">
                  <c:v>1.539262801635521</c:v>
                </c:pt>
                <c:pt idx="1359">
                  <c:v>1.538651200629404</c:v>
                </c:pt>
                <c:pt idx="1360">
                  <c:v>1.537169287428604</c:v>
                </c:pt>
                <c:pt idx="1361">
                  <c:v>1.537116778859548</c:v>
                </c:pt>
                <c:pt idx="1362">
                  <c:v>1.536328265954401</c:v>
                </c:pt>
                <c:pt idx="1363">
                  <c:v>1.536296136313378</c:v>
                </c:pt>
                <c:pt idx="1364">
                  <c:v>1.534988191914472</c:v>
                </c:pt>
                <c:pt idx="1365">
                  <c:v>1.53497397340593</c:v>
                </c:pt>
                <c:pt idx="1366">
                  <c:v>1.53454886229645</c:v>
                </c:pt>
                <c:pt idx="1367">
                  <c:v>1.53383572623138</c:v>
                </c:pt>
                <c:pt idx="1368">
                  <c:v>1.533829135709637</c:v>
                </c:pt>
                <c:pt idx="1369">
                  <c:v>1.533617994715875</c:v>
                </c:pt>
                <c:pt idx="1370">
                  <c:v>1.533495943064654</c:v>
                </c:pt>
                <c:pt idx="1371">
                  <c:v>1.532756767331837</c:v>
                </c:pt>
                <c:pt idx="1372">
                  <c:v>1.53258413859519</c:v>
                </c:pt>
                <c:pt idx="1373">
                  <c:v>1.53208280758001</c:v>
                </c:pt>
                <c:pt idx="1374">
                  <c:v>1.531962953919991</c:v>
                </c:pt>
                <c:pt idx="1375">
                  <c:v>1.531778200381561</c:v>
                </c:pt>
                <c:pt idx="1376">
                  <c:v>1.531749438387109</c:v>
                </c:pt>
                <c:pt idx="1377">
                  <c:v>1.531423235894769</c:v>
                </c:pt>
                <c:pt idx="1378">
                  <c:v>1.530744405505579</c:v>
                </c:pt>
                <c:pt idx="1379">
                  <c:v>1.530689748312383</c:v>
                </c:pt>
                <c:pt idx="1380">
                  <c:v>1.530683236136115</c:v>
                </c:pt>
                <c:pt idx="1381">
                  <c:v>1.530233249084723</c:v>
                </c:pt>
                <c:pt idx="1382">
                  <c:v>1.530150030103615</c:v>
                </c:pt>
                <c:pt idx="1383">
                  <c:v>1.529270342805251</c:v>
                </c:pt>
                <c:pt idx="1384">
                  <c:v>1.529135912419798</c:v>
                </c:pt>
                <c:pt idx="1385">
                  <c:v>1.528446991885282</c:v>
                </c:pt>
                <c:pt idx="1386">
                  <c:v>1.52827696942824</c:v>
                </c:pt>
                <c:pt idx="1387">
                  <c:v>1.527874003088462</c:v>
                </c:pt>
                <c:pt idx="1388">
                  <c:v>1.527544548544799</c:v>
                </c:pt>
                <c:pt idx="1389">
                  <c:v>1.527399980018013</c:v>
                </c:pt>
                <c:pt idx="1390">
                  <c:v>1.527342693786712</c:v>
                </c:pt>
                <c:pt idx="1391">
                  <c:v>1.527251238545578</c:v>
                </c:pt>
                <c:pt idx="1392">
                  <c:v>1.527095489272598</c:v>
                </c:pt>
                <c:pt idx="1393">
                  <c:v>1.527088947384393</c:v>
                </c:pt>
                <c:pt idx="1394">
                  <c:v>1.527031195976663</c:v>
                </c:pt>
                <c:pt idx="1395">
                  <c:v>1.526946214182523</c:v>
                </c:pt>
                <c:pt idx="1396">
                  <c:v>1.52663161595299</c:v>
                </c:pt>
                <c:pt idx="1397">
                  <c:v>1.526310359649852</c:v>
                </c:pt>
                <c:pt idx="1398">
                  <c:v>1.526238559967851</c:v>
                </c:pt>
                <c:pt idx="1399">
                  <c:v>1.526106495564301</c:v>
                </c:pt>
                <c:pt idx="1400">
                  <c:v>1.52597936868569</c:v>
                </c:pt>
                <c:pt idx="1401">
                  <c:v>1.525718293436294</c:v>
                </c:pt>
                <c:pt idx="1402">
                  <c:v>1.525572550397326</c:v>
                </c:pt>
                <c:pt idx="1403">
                  <c:v>1.524140352630732</c:v>
                </c:pt>
                <c:pt idx="1404">
                  <c:v>1.523694122992683</c:v>
                </c:pt>
                <c:pt idx="1405">
                  <c:v>1.52349812381076</c:v>
                </c:pt>
                <c:pt idx="1406">
                  <c:v>1.522941960385578</c:v>
                </c:pt>
                <c:pt idx="1407">
                  <c:v>1.522597823193312</c:v>
                </c:pt>
                <c:pt idx="1408">
                  <c:v>1.522288093737072</c:v>
                </c:pt>
                <c:pt idx="1409">
                  <c:v>1.521471312151209</c:v>
                </c:pt>
                <c:pt idx="1410">
                  <c:v>1.5209044568139</c:v>
                </c:pt>
                <c:pt idx="1411">
                  <c:v>1.52075042508895</c:v>
                </c:pt>
                <c:pt idx="1412">
                  <c:v>1.520644653353743</c:v>
                </c:pt>
                <c:pt idx="1413">
                  <c:v>1.519953859370357</c:v>
                </c:pt>
                <c:pt idx="1414">
                  <c:v>1.519855688170443</c:v>
                </c:pt>
                <c:pt idx="1415">
                  <c:v>1.519616017076731</c:v>
                </c:pt>
                <c:pt idx="1416">
                  <c:v>1.519181134858133</c:v>
                </c:pt>
                <c:pt idx="1417">
                  <c:v>1.518821809857328</c:v>
                </c:pt>
                <c:pt idx="1418">
                  <c:v>1.517980441528505</c:v>
                </c:pt>
                <c:pt idx="1419">
                  <c:v>1.517824129362445</c:v>
                </c:pt>
                <c:pt idx="1420">
                  <c:v>1.517012878221714</c:v>
                </c:pt>
                <c:pt idx="1421">
                  <c:v>1.516830168499136</c:v>
                </c:pt>
                <c:pt idx="1422">
                  <c:v>1.516607002924004</c:v>
                </c:pt>
                <c:pt idx="1423">
                  <c:v>1.516546428811122</c:v>
                </c:pt>
                <c:pt idx="1424">
                  <c:v>1.51631673575397</c:v>
                </c:pt>
                <c:pt idx="1425">
                  <c:v>1.515549008003189</c:v>
                </c:pt>
                <c:pt idx="1426">
                  <c:v>1.515399718855192</c:v>
                </c:pt>
                <c:pt idx="1427">
                  <c:v>1.51521337776233</c:v>
                </c:pt>
                <c:pt idx="1428">
                  <c:v>1.514746566589444</c:v>
                </c:pt>
                <c:pt idx="1429">
                  <c:v>1.514289006245488</c:v>
                </c:pt>
                <c:pt idx="1430">
                  <c:v>1.514170201175928</c:v>
                </c:pt>
                <c:pt idx="1431">
                  <c:v>1.514026893095184</c:v>
                </c:pt>
                <c:pt idx="1432">
                  <c:v>1.513443915089364</c:v>
                </c:pt>
                <c:pt idx="1433">
                  <c:v>1.513395645310702</c:v>
                </c:pt>
                <c:pt idx="1434">
                  <c:v>1.512702662810166</c:v>
                </c:pt>
                <c:pt idx="1435">
                  <c:v>1.512699111342181</c:v>
                </c:pt>
                <c:pt idx="1436">
                  <c:v>1.51253947643353</c:v>
                </c:pt>
                <c:pt idx="1437">
                  <c:v>1.512310164575291</c:v>
                </c:pt>
                <c:pt idx="1438">
                  <c:v>1.512175763264744</c:v>
                </c:pt>
                <c:pt idx="1439">
                  <c:v>1.511911582536039</c:v>
                </c:pt>
                <c:pt idx="1440">
                  <c:v>1.511769710554483</c:v>
                </c:pt>
                <c:pt idx="1441">
                  <c:v>1.511713441073433</c:v>
                </c:pt>
                <c:pt idx="1442">
                  <c:v>1.511549534362166</c:v>
                </c:pt>
                <c:pt idx="1443">
                  <c:v>1.511345628658704</c:v>
                </c:pt>
                <c:pt idx="1444">
                  <c:v>1.510629988592536</c:v>
                </c:pt>
                <c:pt idx="1445">
                  <c:v>1.510552361264366</c:v>
                </c:pt>
                <c:pt idx="1446">
                  <c:v>1.510135070837702</c:v>
                </c:pt>
                <c:pt idx="1447">
                  <c:v>1.50998422709911</c:v>
                </c:pt>
                <c:pt idx="1448">
                  <c:v>1.50983828000031</c:v>
                </c:pt>
                <c:pt idx="1449">
                  <c:v>1.50958609566979</c:v>
                </c:pt>
                <c:pt idx="1450">
                  <c:v>1.509526801859256</c:v>
                </c:pt>
                <c:pt idx="1451">
                  <c:v>1.50946599925259</c:v>
                </c:pt>
                <c:pt idx="1452">
                  <c:v>1.509266905634948</c:v>
                </c:pt>
                <c:pt idx="1453">
                  <c:v>1.507704828083041</c:v>
                </c:pt>
                <c:pt idx="1454">
                  <c:v>1.507643531899081</c:v>
                </c:pt>
                <c:pt idx="1455">
                  <c:v>1.50689296415357</c:v>
                </c:pt>
                <c:pt idx="1456">
                  <c:v>1.506584952486393</c:v>
                </c:pt>
                <c:pt idx="1457">
                  <c:v>1.506190310283036</c:v>
                </c:pt>
                <c:pt idx="1458">
                  <c:v>1.505796791753339</c:v>
                </c:pt>
                <c:pt idx="1459">
                  <c:v>1.505277058622447</c:v>
                </c:pt>
                <c:pt idx="1460">
                  <c:v>1.504200500415056</c:v>
                </c:pt>
                <c:pt idx="1461">
                  <c:v>1.504190641299487</c:v>
                </c:pt>
                <c:pt idx="1462">
                  <c:v>1.503862038146831</c:v>
                </c:pt>
                <c:pt idx="1463">
                  <c:v>1.503416494273925</c:v>
                </c:pt>
                <c:pt idx="1464">
                  <c:v>1.503037869557011</c:v>
                </c:pt>
                <c:pt idx="1465">
                  <c:v>1.502846568288781</c:v>
                </c:pt>
                <c:pt idx="1466">
                  <c:v>1.50246774191959</c:v>
                </c:pt>
                <c:pt idx="1467">
                  <c:v>1.502207988064253</c:v>
                </c:pt>
                <c:pt idx="1468">
                  <c:v>1.501562258745704</c:v>
                </c:pt>
                <c:pt idx="1469">
                  <c:v>1.50133918946322</c:v>
                </c:pt>
                <c:pt idx="1470">
                  <c:v>1.500935740375978</c:v>
                </c:pt>
                <c:pt idx="1471">
                  <c:v>1.50028732990039</c:v>
                </c:pt>
                <c:pt idx="1472">
                  <c:v>1.499846280177557</c:v>
                </c:pt>
                <c:pt idx="1473">
                  <c:v>1.499661164403264</c:v>
                </c:pt>
                <c:pt idx="1474">
                  <c:v>1.499421857261859</c:v>
                </c:pt>
                <c:pt idx="1475">
                  <c:v>1.499369869655697</c:v>
                </c:pt>
                <c:pt idx="1476">
                  <c:v>1.49897417669116</c:v>
                </c:pt>
                <c:pt idx="1477">
                  <c:v>1.498941848960489</c:v>
                </c:pt>
                <c:pt idx="1478">
                  <c:v>1.49858055557452</c:v>
                </c:pt>
                <c:pt idx="1479">
                  <c:v>1.497508144596334</c:v>
                </c:pt>
                <c:pt idx="1480">
                  <c:v>1.497437893747331</c:v>
                </c:pt>
                <c:pt idx="1481">
                  <c:v>1.497381375739126</c:v>
                </c:pt>
                <c:pt idx="1482">
                  <c:v>1.497365941159108</c:v>
                </c:pt>
                <c:pt idx="1483">
                  <c:v>1.496606337446238</c:v>
                </c:pt>
                <c:pt idx="1484">
                  <c:v>1.495564697236955</c:v>
                </c:pt>
                <c:pt idx="1485">
                  <c:v>1.495411160196242</c:v>
                </c:pt>
                <c:pt idx="1486">
                  <c:v>1.49487409153852</c:v>
                </c:pt>
                <c:pt idx="1487">
                  <c:v>1.493570366007501</c:v>
                </c:pt>
                <c:pt idx="1488">
                  <c:v>1.492550989005092</c:v>
                </c:pt>
                <c:pt idx="1489">
                  <c:v>1.491939321490127</c:v>
                </c:pt>
                <c:pt idx="1490">
                  <c:v>1.491451019302323</c:v>
                </c:pt>
                <c:pt idx="1491">
                  <c:v>1.49121642814377</c:v>
                </c:pt>
                <c:pt idx="1492">
                  <c:v>1.491168006996715</c:v>
                </c:pt>
                <c:pt idx="1493">
                  <c:v>1.48993380060026</c:v>
                </c:pt>
                <c:pt idx="1494">
                  <c:v>1.489615870775993</c:v>
                </c:pt>
                <c:pt idx="1495">
                  <c:v>1.489569622611302</c:v>
                </c:pt>
                <c:pt idx="1496">
                  <c:v>1.488314948951186</c:v>
                </c:pt>
                <c:pt idx="1497">
                  <c:v>1.488262311684553</c:v>
                </c:pt>
                <c:pt idx="1498">
                  <c:v>1.487803566932018</c:v>
                </c:pt>
                <c:pt idx="1499">
                  <c:v>1.487440463974159</c:v>
                </c:pt>
                <c:pt idx="1500">
                  <c:v>1.487086580798436</c:v>
                </c:pt>
                <c:pt idx="1501">
                  <c:v>1.48704576949116</c:v>
                </c:pt>
                <c:pt idx="1502">
                  <c:v>1.486644478380642</c:v>
                </c:pt>
                <c:pt idx="1503">
                  <c:v>1.486374577578487</c:v>
                </c:pt>
                <c:pt idx="1504">
                  <c:v>1.486065150437845</c:v>
                </c:pt>
                <c:pt idx="1505">
                  <c:v>1.486031011480887</c:v>
                </c:pt>
                <c:pt idx="1506">
                  <c:v>1.485864972523474</c:v>
                </c:pt>
                <c:pt idx="1507">
                  <c:v>1.485270138615316</c:v>
                </c:pt>
                <c:pt idx="1508">
                  <c:v>1.484686230830612</c:v>
                </c:pt>
                <c:pt idx="1509">
                  <c:v>1.484058732051033</c:v>
                </c:pt>
                <c:pt idx="1510">
                  <c:v>1.483473190617448</c:v>
                </c:pt>
                <c:pt idx="1511">
                  <c:v>1.48225248004906</c:v>
                </c:pt>
                <c:pt idx="1512">
                  <c:v>1.482143426820642</c:v>
                </c:pt>
                <c:pt idx="1513">
                  <c:v>1.482070628174592</c:v>
                </c:pt>
                <c:pt idx="1514">
                  <c:v>1.481267566899771</c:v>
                </c:pt>
                <c:pt idx="1515">
                  <c:v>1.480998260070961</c:v>
                </c:pt>
                <c:pt idx="1516">
                  <c:v>1.480826049082643</c:v>
                </c:pt>
                <c:pt idx="1517">
                  <c:v>1.480010280262594</c:v>
                </c:pt>
                <c:pt idx="1518">
                  <c:v>1.479728688841224</c:v>
                </c:pt>
                <c:pt idx="1519">
                  <c:v>1.479442693210214</c:v>
                </c:pt>
                <c:pt idx="1520">
                  <c:v>1.479077328718062</c:v>
                </c:pt>
                <c:pt idx="1521">
                  <c:v>1.478918550389378</c:v>
                </c:pt>
                <c:pt idx="1522">
                  <c:v>1.478670226280197</c:v>
                </c:pt>
                <c:pt idx="1523">
                  <c:v>1.47861331967285</c:v>
                </c:pt>
                <c:pt idx="1524">
                  <c:v>1.47841737212628</c:v>
                </c:pt>
                <c:pt idx="1525">
                  <c:v>1.477540400375724</c:v>
                </c:pt>
                <c:pt idx="1526">
                  <c:v>1.47561833453544</c:v>
                </c:pt>
                <c:pt idx="1527">
                  <c:v>1.472806124133464</c:v>
                </c:pt>
                <c:pt idx="1528">
                  <c:v>1.472752232772902</c:v>
                </c:pt>
                <c:pt idx="1529">
                  <c:v>1.472560132871832</c:v>
                </c:pt>
                <c:pt idx="1530">
                  <c:v>1.471361662666134</c:v>
                </c:pt>
                <c:pt idx="1531">
                  <c:v>1.47129093055821</c:v>
                </c:pt>
                <c:pt idx="1532">
                  <c:v>1.470414020864002</c:v>
                </c:pt>
                <c:pt idx="1533">
                  <c:v>1.470370181715737</c:v>
                </c:pt>
                <c:pt idx="1534">
                  <c:v>1.469324665781744</c:v>
                </c:pt>
                <c:pt idx="1535">
                  <c:v>1.469202444594109</c:v>
                </c:pt>
                <c:pt idx="1536">
                  <c:v>1.46903279600069</c:v>
                </c:pt>
                <c:pt idx="1537">
                  <c:v>1.468912514814477</c:v>
                </c:pt>
                <c:pt idx="1538">
                  <c:v>1.468367518178894</c:v>
                </c:pt>
                <c:pt idx="1539">
                  <c:v>1.467969005270018</c:v>
                </c:pt>
                <c:pt idx="1540">
                  <c:v>1.467815292537816</c:v>
                </c:pt>
                <c:pt idx="1541">
                  <c:v>1.467798159799628</c:v>
                </c:pt>
                <c:pt idx="1542">
                  <c:v>1.467765989941735</c:v>
                </c:pt>
                <c:pt idx="1543">
                  <c:v>1.467587435076426</c:v>
                </c:pt>
                <c:pt idx="1544">
                  <c:v>1.466874055048383</c:v>
                </c:pt>
                <c:pt idx="1545">
                  <c:v>1.466182457354751</c:v>
                </c:pt>
                <c:pt idx="1546">
                  <c:v>1.466081614575375</c:v>
                </c:pt>
                <c:pt idx="1547">
                  <c:v>1.465909351139476</c:v>
                </c:pt>
                <c:pt idx="1548">
                  <c:v>1.46566239486623</c:v>
                </c:pt>
                <c:pt idx="1549">
                  <c:v>1.465354745092384</c:v>
                </c:pt>
                <c:pt idx="1550">
                  <c:v>1.465027880376516</c:v>
                </c:pt>
                <c:pt idx="1551">
                  <c:v>1.464336936954421</c:v>
                </c:pt>
                <c:pt idx="1552">
                  <c:v>1.464272300686188</c:v>
                </c:pt>
                <c:pt idx="1553">
                  <c:v>1.464151309002885</c:v>
                </c:pt>
                <c:pt idx="1554">
                  <c:v>1.463526262231717</c:v>
                </c:pt>
                <c:pt idx="1555">
                  <c:v>1.463153859558096</c:v>
                </c:pt>
                <c:pt idx="1556">
                  <c:v>1.463091300112318</c:v>
                </c:pt>
                <c:pt idx="1557">
                  <c:v>1.46304853838614</c:v>
                </c:pt>
                <c:pt idx="1558">
                  <c:v>1.461488499530763</c:v>
                </c:pt>
                <c:pt idx="1559">
                  <c:v>1.459989647723201</c:v>
                </c:pt>
                <c:pt idx="1560">
                  <c:v>1.459416722780529</c:v>
                </c:pt>
                <c:pt idx="1561">
                  <c:v>1.458842349481166</c:v>
                </c:pt>
                <c:pt idx="1562">
                  <c:v>1.458683975349211</c:v>
                </c:pt>
                <c:pt idx="1563">
                  <c:v>1.45771456876703</c:v>
                </c:pt>
                <c:pt idx="1564">
                  <c:v>1.457437160367052</c:v>
                </c:pt>
                <c:pt idx="1565">
                  <c:v>1.456857600138784</c:v>
                </c:pt>
                <c:pt idx="1566">
                  <c:v>1.456673237096447</c:v>
                </c:pt>
                <c:pt idx="1567">
                  <c:v>1.455789607168617</c:v>
                </c:pt>
                <c:pt idx="1568">
                  <c:v>1.455788101505064</c:v>
                </c:pt>
                <c:pt idx="1569">
                  <c:v>1.455706299406861</c:v>
                </c:pt>
                <c:pt idx="1570">
                  <c:v>1.455603235604752</c:v>
                </c:pt>
                <c:pt idx="1571">
                  <c:v>1.455406047694929</c:v>
                </c:pt>
                <c:pt idx="1572">
                  <c:v>1.454989142426165</c:v>
                </c:pt>
                <c:pt idx="1573">
                  <c:v>1.454974728955376</c:v>
                </c:pt>
                <c:pt idx="1574">
                  <c:v>1.45494833196122</c:v>
                </c:pt>
                <c:pt idx="1575">
                  <c:v>1.454922019320102</c:v>
                </c:pt>
                <c:pt idx="1576">
                  <c:v>1.454747458621624</c:v>
                </c:pt>
                <c:pt idx="1577">
                  <c:v>1.453876687616796</c:v>
                </c:pt>
                <c:pt idx="1578">
                  <c:v>1.453288737136202</c:v>
                </c:pt>
                <c:pt idx="1579">
                  <c:v>1.452491432417791</c:v>
                </c:pt>
                <c:pt idx="1580">
                  <c:v>1.451985144543053</c:v>
                </c:pt>
                <c:pt idx="1581">
                  <c:v>1.45153755667641</c:v>
                </c:pt>
                <c:pt idx="1582">
                  <c:v>1.451298957004185</c:v>
                </c:pt>
                <c:pt idx="1583">
                  <c:v>1.450798746450835</c:v>
                </c:pt>
                <c:pt idx="1584">
                  <c:v>1.450575233211479</c:v>
                </c:pt>
                <c:pt idx="1585">
                  <c:v>1.450456479951724</c:v>
                </c:pt>
                <c:pt idx="1586">
                  <c:v>1.450233083097675</c:v>
                </c:pt>
                <c:pt idx="1587">
                  <c:v>1.450068815846716</c:v>
                </c:pt>
                <c:pt idx="1588">
                  <c:v>1.449491598541984</c:v>
                </c:pt>
                <c:pt idx="1589">
                  <c:v>1.448992315694951</c:v>
                </c:pt>
                <c:pt idx="1590">
                  <c:v>1.44892560136719</c:v>
                </c:pt>
                <c:pt idx="1591">
                  <c:v>1.448249730212103</c:v>
                </c:pt>
                <c:pt idx="1592">
                  <c:v>1.448202482202019</c:v>
                </c:pt>
                <c:pt idx="1593">
                  <c:v>1.447790851512619</c:v>
                </c:pt>
                <c:pt idx="1594">
                  <c:v>1.447087249259458</c:v>
                </c:pt>
                <c:pt idx="1595">
                  <c:v>1.447020797817216</c:v>
                </c:pt>
                <c:pt idx="1596">
                  <c:v>1.446994297948003</c:v>
                </c:pt>
                <c:pt idx="1597">
                  <c:v>1.446933019753319</c:v>
                </c:pt>
                <c:pt idx="1598">
                  <c:v>1.445249297700983</c:v>
                </c:pt>
                <c:pt idx="1599">
                  <c:v>1.444376786828107</c:v>
                </c:pt>
                <c:pt idx="1600">
                  <c:v>1.444114983825221</c:v>
                </c:pt>
                <c:pt idx="1601">
                  <c:v>1.444091894210186</c:v>
                </c:pt>
                <c:pt idx="1602">
                  <c:v>1.444004438972741</c:v>
                </c:pt>
                <c:pt idx="1603">
                  <c:v>1.44288678571118</c:v>
                </c:pt>
                <c:pt idx="1604">
                  <c:v>1.442666911946758</c:v>
                </c:pt>
                <c:pt idx="1605">
                  <c:v>1.442390262050268</c:v>
                </c:pt>
                <c:pt idx="1606">
                  <c:v>1.441193782231137</c:v>
                </c:pt>
                <c:pt idx="1607">
                  <c:v>1.440929023990301</c:v>
                </c:pt>
                <c:pt idx="1608">
                  <c:v>1.440414213109521</c:v>
                </c:pt>
                <c:pt idx="1609">
                  <c:v>1.439573856248445</c:v>
                </c:pt>
                <c:pt idx="1610">
                  <c:v>1.439033699568585</c:v>
                </c:pt>
                <c:pt idx="1611">
                  <c:v>1.438527762682795</c:v>
                </c:pt>
                <c:pt idx="1612">
                  <c:v>1.438372522170072</c:v>
                </c:pt>
                <c:pt idx="1613">
                  <c:v>1.438061097215626</c:v>
                </c:pt>
                <c:pt idx="1614">
                  <c:v>1.437486871589361</c:v>
                </c:pt>
                <c:pt idx="1615">
                  <c:v>1.435803782686401</c:v>
                </c:pt>
                <c:pt idx="1616">
                  <c:v>1.435359087016443</c:v>
                </c:pt>
                <c:pt idx="1617">
                  <c:v>1.434677168041643</c:v>
                </c:pt>
                <c:pt idx="1618">
                  <c:v>1.434418104546177</c:v>
                </c:pt>
                <c:pt idx="1619">
                  <c:v>1.43440978800825</c:v>
                </c:pt>
                <c:pt idx="1620">
                  <c:v>1.43393239212865</c:v>
                </c:pt>
                <c:pt idx="1621">
                  <c:v>1.433779270507909</c:v>
                </c:pt>
                <c:pt idx="1622">
                  <c:v>1.433511499807745</c:v>
                </c:pt>
                <c:pt idx="1623">
                  <c:v>1.43346112969794</c:v>
                </c:pt>
                <c:pt idx="1624">
                  <c:v>1.432846407426748</c:v>
                </c:pt>
                <c:pt idx="1625">
                  <c:v>1.432639172019232</c:v>
                </c:pt>
                <c:pt idx="1626">
                  <c:v>1.431924849614415</c:v>
                </c:pt>
                <c:pt idx="1627">
                  <c:v>1.431378836729357</c:v>
                </c:pt>
                <c:pt idx="1628">
                  <c:v>1.430973576457851</c:v>
                </c:pt>
                <c:pt idx="1629">
                  <c:v>1.43077181948653</c:v>
                </c:pt>
                <c:pt idx="1630">
                  <c:v>1.43035321390464</c:v>
                </c:pt>
                <c:pt idx="1631">
                  <c:v>1.429631693555577</c:v>
                </c:pt>
                <c:pt idx="1632">
                  <c:v>1.429223871007904</c:v>
                </c:pt>
                <c:pt idx="1633">
                  <c:v>1.429193119746635</c:v>
                </c:pt>
                <c:pt idx="1634">
                  <c:v>1.428783030403159</c:v>
                </c:pt>
                <c:pt idx="1635">
                  <c:v>1.42825502685743</c:v>
                </c:pt>
                <c:pt idx="1636">
                  <c:v>1.427353080985377</c:v>
                </c:pt>
                <c:pt idx="1637">
                  <c:v>1.426716143283962</c:v>
                </c:pt>
                <c:pt idx="1638">
                  <c:v>1.426530868005703</c:v>
                </c:pt>
                <c:pt idx="1639">
                  <c:v>1.426396479236852</c:v>
                </c:pt>
                <c:pt idx="1640">
                  <c:v>1.426349194713478</c:v>
                </c:pt>
                <c:pt idx="1641">
                  <c:v>1.426101442326016</c:v>
                </c:pt>
                <c:pt idx="1642">
                  <c:v>1.425766417344128</c:v>
                </c:pt>
                <c:pt idx="1643">
                  <c:v>1.425563233158359</c:v>
                </c:pt>
                <c:pt idx="1644">
                  <c:v>1.424552970596285</c:v>
                </c:pt>
                <c:pt idx="1645">
                  <c:v>1.424206268086086</c:v>
                </c:pt>
                <c:pt idx="1646">
                  <c:v>1.42413519796981</c:v>
                </c:pt>
                <c:pt idx="1647">
                  <c:v>1.422583470582449</c:v>
                </c:pt>
                <c:pt idx="1648">
                  <c:v>1.422078431489973</c:v>
                </c:pt>
                <c:pt idx="1649">
                  <c:v>1.421386142707458</c:v>
                </c:pt>
                <c:pt idx="1650">
                  <c:v>1.421326611991184</c:v>
                </c:pt>
                <c:pt idx="1651">
                  <c:v>1.42066017051928</c:v>
                </c:pt>
                <c:pt idx="1652">
                  <c:v>1.420140885789038</c:v>
                </c:pt>
                <c:pt idx="1653">
                  <c:v>1.419341708151139</c:v>
                </c:pt>
                <c:pt idx="1654">
                  <c:v>1.419052307121146</c:v>
                </c:pt>
                <c:pt idx="1655">
                  <c:v>1.41891565470673</c:v>
                </c:pt>
                <c:pt idx="1656">
                  <c:v>1.418684991769701</c:v>
                </c:pt>
                <c:pt idx="1657">
                  <c:v>1.417999424261006</c:v>
                </c:pt>
                <c:pt idx="1658">
                  <c:v>1.416444045522213</c:v>
                </c:pt>
                <c:pt idx="1659">
                  <c:v>1.416029002092111</c:v>
                </c:pt>
                <c:pt idx="1660">
                  <c:v>1.415751285344011</c:v>
                </c:pt>
                <c:pt idx="1661">
                  <c:v>1.413416858496727</c:v>
                </c:pt>
                <c:pt idx="1662">
                  <c:v>1.412673038336396</c:v>
                </c:pt>
                <c:pt idx="1663">
                  <c:v>1.412324074339545</c:v>
                </c:pt>
                <c:pt idx="1664">
                  <c:v>1.412265770962139</c:v>
                </c:pt>
                <c:pt idx="1665">
                  <c:v>1.412162429713453</c:v>
                </c:pt>
                <c:pt idx="1666">
                  <c:v>1.411410507352572</c:v>
                </c:pt>
                <c:pt idx="1667">
                  <c:v>1.411256625567478</c:v>
                </c:pt>
                <c:pt idx="1668">
                  <c:v>1.41107551594104</c:v>
                </c:pt>
                <c:pt idx="1669">
                  <c:v>1.410870937679244</c:v>
                </c:pt>
                <c:pt idx="1670">
                  <c:v>1.410665345607155</c:v>
                </c:pt>
                <c:pt idx="1671">
                  <c:v>1.410241656755703</c:v>
                </c:pt>
                <c:pt idx="1672">
                  <c:v>1.409952758224348</c:v>
                </c:pt>
                <c:pt idx="1673">
                  <c:v>1.40921959093631</c:v>
                </c:pt>
                <c:pt idx="1674">
                  <c:v>1.408935713108125</c:v>
                </c:pt>
                <c:pt idx="1675">
                  <c:v>1.408554330714569</c:v>
                </c:pt>
                <c:pt idx="1676">
                  <c:v>1.407419241446572</c:v>
                </c:pt>
                <c:pt idx="1677">
                  <c:v>1.407135243386548</c:v>
                </c:pt>
                <c:pt idx="1678">
                  <c:v>1.407079501486581</c:v>
                </c:pt>
                <c:pt idx="1679">
                  <c:v>1.406875835943508</c:v>
                </c:pt>
                <c:pt idx="1680">
                  <c:v>1.406478244234153</c:v>
                </c:pt>
                <c:pt idx="1681">
                  <c:v>1.406254513177363</c:v>
                </c:pt>
                <c:pt idx="1682">
                  <c:v>1.405786915073853</c:v>
                </c:pt>
                <c:pt idx="1683">
                  <c:v>1.405417311799561</c:v>
                </c:pt>
                <c:pt idx="1684">
                  <c:v>1.40520280170232</c:v>
                </c:pt>
                <c:pt idx="1685">
                  <c:v>1.404608965135866</c:v>
                </c:pt>
                <c:pt idx="1686">
                  <c:v>1.404529650757485</c:v>
                </c:pt>
                <c:pt idx="1687">
                  <c:v>1.40413173789528</c:v>
                </c:pt>
                <c:pt idx="1688">
                  <c:v>1.403613682501558</c:v>
                </c:pt>
                <c:pt idx="1689">
                  <c:v>1.403417230744638</c:v>
                </c:pt>
                <c:pt idx="1690">
                  <c:v>1.403408084398474</c:v>
                </c:pt>
                <c:pt idx="1691">
                  <c:v>1.403379757221064</c:v>
                </c:pt>
                <c:pt idx="1692">
                  <c:v>1.401828016701417</c:v>
                </c:pt>
                <c:pt idx="1693">
                  <c:v>1.401523164027943</c:v>
                </c:pt>
                <c:pt idx="1694">
                  <c:v>1.401284183706255</c:v>
                </c:pt>
                <c:pt idx="1695">
                  <c:v>1.401095365007264</c:v>
                </c:pt>
                <c:pt idx="1696">
                  <c:v>1.401076798701637</c:v>
                </c:pt>
                <c:pt idx="1697">
                  <c:v>1.400781434504102</c:v>
                </c:pt>
                <c:pt idx="1698">
                  <c:v>1.400606606158249</c:v>
                </c:pt>
                <c:pt idx="1699">
                  <c:v>1.40043097255053</c:v>
                </c:pt>
                <c:pt idx="1700">
                  <c:v>1.400169957211104</c:v>
                </c:pt>
                <c:pt idx="1701">
                  <c:v>1.400077173444926</c:v>
                </c:pt>
                <c:pt idx="1702">
                  <c:v>1.399847826229065</c:v>
                </c:pt>
                <c:pt idx="1703">
                  <c:v>1.399808109608251</c:v>
                </c:pt>
                <c:pt idx="1704">
                  <c:v>1.399701817313974</c:v>
                </c:pt>
                <c:pt idx="1705">
                  <c:v>1.39928349507314</c:v>
                </c:pt>
                <c:pt idx="1706">
                  <c:v>1.399274087024287</c:v>
                </c:pt>
                <c:pt idx="1707">
                  <c:v>1.399264695932599</c:v>
                </c:pt>
                <c:pt idx="1708">
                  <c:v>1.39857385354931</c:v>
                </c:pt>
                <c:pt idx="1709">
                  <c:v>1.398335962872968</c:v>
                </c:pt>
                <c:pt idx="1710">
                  <c:v>1.397823124352326</c:v>
                </c:pt>
                <c:pt idx="1711">
                  <c:v>1.397798754900045</c:v>
                </c:pt>
                <c:pt idx="1712">
                  <c:v>1.397505702393748</c:v>
                </c:pt>
                <c:pt idx="1713">
                  <c:v>1.397349067892168</c:v>
                </c:pt>
                <c:pt idx="1714">
                  <c:v>1.39623343400089</c:v>
                </c:pt>
                <c:pt idx="1715">
                  <c:v>1.395944639737245</c:v>
                </c:pt>
                <c:pt idx="1716">
                  <c:v>1.395839050796097</c:v>
                </c:pt>
                <c:pt idx="1717">
                  <c:v>1.39563300523334</c:v>
                </c:pt>
                <c:pt idx="1718">
                  <c:v>1.395265603991554</c:v>
                </c:pt>
                <c:pt idx="1719">
                  <c:v>1.395250687478336</c:v>
                </c:pt>
                <c:pt idx="1720">
                  <c:v>1.394247905769793</c:v>
                </c:pt>
                <c:pt idx="1721">
                  <c:v>1.393969443962233</c:v>
                </c:pt>
                <c:pt idx="1722">
                  <c:v>1.393015397670264</c:v>
                </c:pt>
                <c:pt idx="1723">
                  <c:v>1.392899136027297</c:v>
                </c:pt>
                <c:pt idx="1724">
                  <c:v>1.392594643498728</c:v>
                </c:pt>
                <c:pt idx="1725">
                  <c:v>1.392539099733746</c:v>
                </c:pt>
                <c:pt idx="1726">
                  <c:v>1.391622120890606</c:v>
                </c:pt>
                <c:pt idx="1727">
                  <c:v>1.391094723915972</c:v>
                </c:pt>
                <c:pt idx="1728">
                  <c:v>1.390765783615953</c:v>
                </c:pt>
                <c:pt idx="1729">
                  <c:v>1.390762773316246</c:v>
                </c:pt>
                <c:pt idx="1730">
                  <c:v>1.3895401880613</c:v>
                </c:pt>
                <c:pt idx="1731">
                  <c:v>1.38890931280263</c:v>
                </c:pt>
                <c:pt idx="1732">
                  <c:v>1.387835817479358</c:v>
                </c:pt>
                <c:pt idx="1733">
                  <c:v>1.387628125392326</c:v>
                </c:pt>
                <c:pt idx="1734">
                  <c:v>1.38593747465463</c:v>
                </c:pt>
                <c:pt idx="1735">
                  <c:v>1.385931581484689</c:v>
                </c:pt>
                <c:pt idx="1736">
                  <c:v>1.385614206745391</c:v>
                </c:pt>
                <c:pt idx="1737">
                  <c:v>1.38505435865928</c:v>
                </c:pt>
                <c:pt idx="1738">
                  <c:v>1.384884789443337</c:v>
                </c:pt>
                <c:pt idx="1739">
                  <c:v>1.384531386200532</c:v>
                </c:pt>
                <c:pt idx="1740">
                  <c:v>1.383973008838341</c:v>
                </c:pt>
                <c:pt idx="1741">
                  <c:v>1.382470828861814</c:v>
                </c:pt>
                <c:pt idx="1742">
                  <c:v>1.381944118539983</c:v>
                </c:pt>
                <c:pt idx="1743">
                  <c:v>1.380655665631113</c:v>
                </c:pt>
                <c:pt idx="1744">
                  <c:v>1.38006359301232</c:v>
                </c:pt>
                <c:pt idx="1745">
                  <c:v>1.380052558148022</c:v>
                </c:pt>
                <c:pt idx="1746">
                  <c:v>1.378686210161501</c:v>
                </c:pt>
                <c:pt idx="1747">
                  <c:v>1.378159228007624</c:v>
                </c:pt>
                <c:pt idx="1748">
                  <c:v>1.376834827794281</c:v>
                </c:pt>
                <c:pt idx="1749">
                  <c:v>1.376571947402436</c:v>
                </c:pt>
                <c:pt idx="1750">
                  <c:v>1.375905574048784</c:v>
                </c:pt>
                <c:pt idx="1751">
                  <c:v>1.375648842584669</c:v>
                </c:pt>
                <c:pt idx="1752">
                  <c:v>1.375258859332897</c:v>
                </c:pt>
                <c:pt idx="1753">
                  <c:v>1.375136358346038</c:v>
                </c:pt>
                <c:pt idx="1754">
                  <c:v>1.373549326870025</c:v>
                </c:pt>
                <c:pt idx="1755">
                  <c:v>1.373144190401931</c:v>
                </c:pt>
                <c:pt idx="1756">
                  <c:v>1.372644542841671</c:v>
                </c:pt>
                <c:pt idx="1757">
                  <c:v>1.37247351812112</c:v>
                </c:pt>
                <c:pt idx="1758">
                  <c:v>1.372169166138081</c:v>
                </c:pt>
                <c:pt idx="1759">
                  <c:v>1.371903562790317</c:v>
                </c:pt>
                <c:pt idx="1760">
                  <c:v>1.371888069433595</c:v>
                </c:pt>
                <c:pt idx="1761">
                  <c:v>1.371729168379975</c:v>
                </c:pt>
                <c:pt idx="1762">
                  <c:v>1.37169215028214</c:v>
                </c:pt>
                <c:pt idx="1763">
                  <c:v>1.371029197825094</c:v>
                </c:pt>
                <c:pt idx="1764">
                  <c:v>1.370931423645842</c:v>
                </c:pt>
                <c:pt idx="1765">
                  <c:v>1.370780444938916</c:v>
                </c:pt>
                <c:pt idx="1766">
                  <c:v>1.37074984502132</c:v>
                </c:pt>
                <c:pt idx="1767">
                  <c:v>1.37066056888613</c:v>
                </c:pt>
                <c:pt idx="1768">
                  <c:v>1.370022690579076</c:v>
                </c:pt>
                <c:pt idx="1769">
                  <c:v>1.369783456602301</c:v>
                </c:pt>
                <c:pt idx="1770">
                  <c:v>1.369602288582826</c:v>
                </c:pt>
                <c:pt idx="1771">
                  <c:v>1.36836304487489</c:v>
                </c:pt>
                <c:pt idx="1772">
                  <c:v>1.368162544092216</c:v>
                </c:pt>
                <c:pt idx="1773">
                  <c:v>1.367727492008357</c:v>
                </c:pt>
                <c:pt idx="1774">
                  <c:v>1.367677929886715</c:v>
                </c:pt>
                <c:pt idx="1775">
                  <c:v>1.367513706473834</c:v>
                </c:pt>
                <c:pt idx="1776">
                  <c:v>1.366786968431402</c:v>
                </c:pt>
                <c:pt idx="1777">
                  <c:v>1.365057560974238</c:v>
                </c:pt>
                <c:pt idx="1778">
                  <c:v>1.364689262782907</c:v>
                </c:pt>
                <c:pt idx="1779">
                  <c:v>1.363663022125162</c:v>
                </c:pt>
                <c:pt idx="1780">
                  <c:v>1.362526245487624</c:v>
                </c:pt>
                <c:pt idx="1781">
                  <c:v>1.361977492789907</c:v>
                </c:pt>
                <c:pt idx="1782">
                  <c:v>1.361851726001952</c:v>
                </c:pt>
                <c:pt idx="1783">
                  <c:v>1.36183910390194</c:v>
                </c:pt>
                <c:pt idx="1784">
                  <c:v>1.361061366284234</c:v>
                </c:pt>
                <c:pt idx="1785">
                  <c:v>1.360942560183508</c:v>
                </c:pt>
                <c:pt idx="1786">
                  <c:v>1.360830490836854</c:v>
                </c:pt>
                <c:pt idx="1787">
                  <c:v>1.35992837323917</c:v>
                </c:pt>
                <c:pt idx="1788">
                  <c:v>1.359513301214269</c:v>
                </c:pt>
                <c:pt idx="1789">
                  <c:v>1.359447321989108</c:v>
                </c:pt>
                <c:pt idx="1790">
                  <c:v>1.359304869833555</c:v>
                </c:pt>
                <c:pt idx="1791">
                  <c:v>1.35911202831159</c:v>
                </c:pt>
                <c:pt idx="1792">
                  <c:v>1.35875776327132</c:v>
                </c:pt>
                <c:pt idx="1793">
                  <c:v>1.358426826824931</c:v>
                </c:pt>
                <c:pt idx="1794">
                  <c:v>1.358422171396235</c:v>
                </c:pt>
                <c:pt idx="1795">
                  <c:v>1.358332909671908</c:v>
                </c:pt>
                <c:pt idx="1796">
                  <c:v>1.358034363546331</c:v>
                </c:pt>
                <c:pt idx="1797">
                  <c:v>1.357285920190035</c:v>
                </c:pt>
                <c:pt idx="1798">
                  <c:v>1.357201515270381</c:v>
                </c:pt>
                <c:pt idx="1799">
                  <c:v>1.355079683933837</c:v>
                </c:pt>
                <c:pt idx="1800">
                  <c:v>1.354898185249277</c:v>
                </c:pt>
                <c:pt idx="1801">
                  <c:v>1.35486615428891</c:v>
                </c:pt>
                <c:pt idx="1802">
                  <c:v>1.354592582463543</c:v>
                </c:pt>
                <c:pt idx="1803">
                  <c:v>1.35455027822455</c:v>
                </c:pt>
                <c:pt idx="1804">
                  <c:v>1.354344371261982</c:v>
                </c:pt>
                <c:pt idx="1805">
                  <c:v>1.354189191286754</c:v>
                </c:pt>
                <c:pt idx="1806">
                  <c:v>1.353886000119497</c:v>
                </c:pt>
                <c:pt idx="1807">
                  <c:v>1.353579559530185</c:v>
                </c:pt>
                <c:pt idx="1808">
                  <c:v>1.353003846571303</c:v>
                </c:pt>
                <c:pt idx="1809">
                  <c:v>1.352767079956857</c:v>
                </c:pt>
                <c:pt idx="1810">
                  <c:v>1.352688076967017</c:v>
                </c:pt>
                <c:pt idx="1811">
                  <c:v>1.351990845798678</c:v>
                </c:pt>
                <c:pt idx="1812">
                  <c:v>1.351001433029887</c:v>
                </c:pt>
                <c:pt idx="1813">
                  <c:v>1.350875986945118</c:v>
                </c:pt>
                <c:pt idx="1814">
                  <c:v>1.35081654570476</c:v>
                </c:pt>
                <c:pt idx="1815">
                  <c:v>1.350682434387286</c:v>
                </c:pt>
                <c:pt idx="1816">
                  <c:v>1.349684532319004</c:v>
                </c:pt>
                <c:pt idx="1817">
                  <c:v>1.349031970266485</c:v>
                </c:pt>
                <c:pt idx="1818">
                  <c:v>1.347874399681499</c:v>
                </c:pt>
                <c:pt idx="1819">
                  <c:v>1.34754827449822</c:v>
                </c:pt>
                <c:pt idx="1820">
                  <c:v>1.346382460959152</c:v>
                </c:pt>
                <c:pt idx="1821">
                  <c:v>1.346268807907089</c:v>
                </c:pt>
                <c:pt idx="1822">
                  <c:v>1.34597002105827</c:v>
                </c:pt>
                <c:pt idx="1823">
                  <c:v>1.345965238046759</c:v>
                </c:pt>
                <c:pt idx="1824">
                  <c:v>1.345625856370928</c:v>
                </c:pt>
                <c:pt idx="1825">
                  <c:v>1.344864973163103</c:v>
                </c:pt>
                <c:pt idx="1826">
                  <c:v>1.344565401480694</c:v>
                </c:pt>
                <c:pt idx="1827">
                  <c:v>1.34447351687906</c:v>
                </c:pt>
                <c:pt idx="1828">
                  <c:v>1.344373846169257</c:v>
                </c:pt>
                <c:pt idx="1829">
                  <c:v>1.344320733771881</c:v>
                </c:pt>
                <c:pt idx="1830">
                  <c:v>1.343118402155205</c:v>
                </c:pt>
                <c:pt idx="1831">
                  <c:v>1.343045567164575</c:v>
                </c:pt>
                <c:pt idx="1832">
                  <c:v>1.34242610845141</c:v>
                </c:pt>
                <c:pt idx="1833">
                  <c:v>1.341829813088017</c:v>
                </c:pt>
                <c:pt idx="1834">
                  <c:v>1.341368779176422</c:v>
                </c:pt>
                <c:pt idx="1835">
                  <c:v>1.341269806360391</c:v>
                </c:pt>
                <c:pt idx="1836">
                  <c:v>1.338352240447041</c:v>
                </c:pt>
                <c:pt idx="1837">
                  <c:v>1.337322373861874</c:v>
                </c:pt>
                <c:pt idx="1838">
                  <c:v>1.337073367880273</c:v>
                </c:pt>
                <c:pt idx="1839">
                  <c:v>1.336303694546958</c:v>
                </c:pt>
                <c:pt idx="1840">
                  <c:v>1.335999485883874</c:v>
                </c:pt>
                <c:pt idx="1841">
                  <c:v>1.335739361172533</c:v>
                </c:pt>
                <c:pt idx="1842">
                  <c:v>1.335622382006438</c:v>
                </c:pt>
                <c:pt idx="1843">
                  <c:v>1.33560776226726</c:v>
                </c:pt>
                <c:pt idx="1844">
                  <c:v>1.335441366789383</c:v>
                </c:pt>
                <c:pt idx="1845">
                  <c:v>1.335358448922796</c:v>
                </c:pt>
                <c:pt idx="1846">
                  <c:v>1.335079783513952</c:v>
                </c:pt>
                <c:pt idx="1847">
                  <c:v>1.333496052604076</c:v>
                </c:pt>
                <c:pt idx="1848">
                  <c:v>1.332261401971801</c:v>
                </c:pt>
                <c:pt idx="1849">
                  <c:v>1.332111288293329</c:v>
                </c:pt>
                <c:pt idx="1850">
                  <c:v>1.331866937148156</c:v>
                </c:pt>
                <c:pt idx="1851">
                  <c:v>1.331619265969598</c:v>
                </c:pt>
                <c:pt idx="1852">
                  <c:v>1.331462503731968</c:v>
                </c:pt>
                <c:pt idx="1853">
                  <c:v>1.331381825445677</c:v>
                </c:pt>
                <c:pt idx="1854">
                  <c:v>1.33130342481012</c:v>
                </c:pt>
                <c:pt idx="1855">
                  <c:v>1.331252029395072</c:v>
                </c:pt>
                <c:pt idx="1856">
                  <c:v>1.331140963420038</c:v>
                </c:pt>
                <c:pt idx="1857">
                  <c:v>1.331138950827144</c:v>
                </c:pt>
                <c:pt idx="1858">
                  <c:v>1.33069939664838</c:v>
                </c:pt>
                <c:pt idx="1859">
                  <c:v>1.329905544399201</c:v>
                </c:pt>
                <c:pt idx="1860">
                  <c:v>1.329527359200539</c:v>
                </c:pt>
                <c:pt idx="1861">
                  <c:v>1.329285382854506</c:v>
                </c:pt>
                <c:pt idx="1862">
                  <c:v>1.328973472018136</c:v>
                </c:pt>
                <c:pt idx="1863">
                  <c:v>1.328940216656622</c:v>
                </c:pt>
                <c:pt idx="1864">
                  <c:v>1.327111240882349</c:v>
                </c:pt>
                <c:pt idx="1865">
                  <c:v>1.326765281842671</c:v>
                </c:pt>
                <c:pt idx="1866">
                  <c:v>1.326458476294944</c:v>
                </c:pt>
                <c:pt idx="1867">
                  <c:v>1.326123764730585</c:v>
                </c:pt>
                <c:pt idx="1868">
                  <c:v>1.325805884147563</c:v>
                </c:pt>
                <c:pt idx="1869">
                  <c:v>1.325167708955192</c:v>
                </c:pt>
                <c:pt idx="1870">
                  <c:v>1.32500696973502</c:v>
                </c:pt>
                <c:pt idx="1871">
                  <c:v>1.323849980809595</c:v>
                </c:pt>
                <c:pt idx="1872">
                  <c:v>1.322979211386814</c:v>
                </c:pt>
                <c:pt idx="1873">
                  <c:v>1.32274414941909</c:v>
                </c:pt>
                <c:pt idx="1874">
                  <c:v>1.321375115482791</c:v>
                </c:pt>
                <c:pt idx="1875">
                  <c:v>1.32064586985012</c:v>
                </c:pt>
                <c:pt idx="1876">
                  <c:v>1.32063876798469</c:v>
                </c:pt>
                <c:pt idx="1877">
                  <c:v>1.320538309548201</c:v>
                </c:pt>
                <c:pt idx="1878">
                  <c:v>1.320171340510174</c:v>
                </c:pt>
                <c:pt idx="1879">
                  <c:v>1.319276928506613</c:v>
                </c:pt>
                <c:pt idx="1880">
                  <c:v>1.318954658860886</c:v>
                </c:pt>
                <c:pt idx="1881">
                  <c:v>1.317927140774929</c:v>
                </c:pt>
                <c:pt idx="1882">
                  <c:v>1.317631719078439</c:v>
                </c:pt>
                <c:pt idx="1883">
                  <c:v>1.31741570548806</c:v>
                </c:pt>
                <c:pt idx="1884">
                  <c:v>1.316318349121313</c:v>
                </c:pt>
                <c:pt idx="1885">
                  <c:v>1.315827397850783</c:v>
                </c:pt>
                <c:pt idx="1886">
                  <c:v>1.315539918365018</c:v>
                </c:pt>
                <c:pt idx="1887">
                  <c:v>1.315276575713026</c:v>
                </c:pt>
                <c:pt idx="1888">
                  <c:v>1.315222887312311</c:v>
                </c:pt>
                <c:pt idx="1889">
                  <c:v>1.31517258253277</c:v>
                </c:pt>
                <c:pt idx="1890">
                  <c:v>1.314887188557262</c:v>
                </c:pt>
                <c:pt idx="1891">
                  <c:v>1.314516425378287</c:v>
                </c:pt>
                <c:pt idx="1892">
                  <c:v>1.314154434543245</c:v>
                </c:pt>
                <c:pt idx="1893">
                  <c:v>1.313877215271832</c:v>
                </c:pt>
                <c:pt idx="1894">
                  <c:v>1.313730973558554</c:v>
                </c:pt>
                <c:pt idx="1895">
                  <c:v>1.313043881776943</c:v>
                </c:pt>
                <c:pt idx="1896">
                  <c:v>1.31297392606722</c:v>
                </c:pt>
                <c:pt idx="1897">
                  <c:v>1.312729850910431</c:v>
                </c:pt>
                <c:pt idx="1898">
                  <c:v>1.312478614238841</c:v>
                </c:pt>
                <c:pt idx="1899">
                  <c:v>1.310899846947235</c:v>
                </c:pt>
                <c:pt idx="1900">
                  <c:v>1.310757987019535</c:v>
                </c:pt>
                <c:pt idx="1901">
                  <c:v>1.31039815201645</c:v>
                </c:pt>
                <c:pt idx="1902">
                  <c:v>1.309686336104718</c:v>
                </c:pt>
                <c:pt idx="1903">
                  <c:v>1.309347420214485</c:v>
                </c:pt>
                <c:pt idx="1904">
                  <c:v>1.30906211668336</c:v>
                </c:pt>
                <c:pt idx="1905">
                  <c:v>1.308890861935074</c:v>
                </c:pt>
                <c:pt idx="1906">
                  <c:v>1.307416914827792</c:v>
                </c:pt>
                <c:pt idx="1907">
                  <c:v>1.3072985521314</c:v>
                </c:pt>
                <c:pt idx="1908">
                  <c:v>1.306708865535371</c:v>
                </c:pt>
                <c:pt idx="1909">
                  <c:v>1.305726284675104</c:v>
                </c:pt>
                <c:pt idx="1910">
                  <c:v>1.305126074397285</c:v>
                </c:pt>
                <c:pt idx="1911">
                  <c:v>1.304208279267408</c:v>
                </c:pt>
                <c:pt idx="1912">
                  <c:v>1.303742860221947</c:v>
                </c:pt>
                <c:pt idx="1913">
                  <c:v>1.30355216693836</c:v>
                </c:pt>
                <c:pt idx="1914">
                  <c:v>1.303047036202354</c:v>
                </c:pt>
                <c:pt idx="1915">
                  <c:v>1.302451743503644</c:v>
                </c:pt>
                <c:pt idx="1916">
                  <c:v>1.302149046446907</c:v>
                </c:pt>
                <c:pt idx="1917">
                  <c:v>1.301860936817952</c:v>
                </c:pt>
                <c:pt idx="1918">
                  <c:v>1.301546820849482</c:v>
                </c:pt>
                <c:pt idx="1919">
                  <c:v>1.301304953117974</c:v>
                </c:pt>
                <c:pt idx="1920">
                  <c:v>1.300652506260463</c:v>
                </c:pt>
                <c:pt idx="1921">
                  <c:v>1.300564649169865</c:v>
                </c:pt>
                <c:pt idx="1922">
                  <c:v>1.299962479102943</c:v>
                </c:pt>
                <c:pt idx="1923">
                  <c:v>1.299701618777284</c:v>
                </c:pt>
                <c:pt idx="1924">
                  <c:v>1.299248690191958</c:v>
                </c:pt>
                <c:pt idx="1925">
                  <c:v>1.29912616655377</c:v>
                </c:pt>
                <c:pt idx="1926">
                  <c:v>1.297831557152752</c:v>
                </c:pt>
                <c:pt idx="1927">
                  <c:v>1.296985369117305</c:v>
                </c:pt>
                <c:pt idx="1928">
                  <c:v>1.296565091577329</c:v>
                </c:pt>
                <c:pt idx="1929">
                  <c:v>1.295993035731035</c:v>
                </c:pt>
                <c:pt idx="1930">
                  <c:v>1.295743489734688</c:v>
                </c:pt>
                <c:pt idx="1931">
                  <c:v>1.295512875485331</c:v>
                </c:pt>
                <c:pt idx="1932">
                  <c:v>1.294778405919196</c:v>
                </c:pt>
                <c:pt idx="1933">
                  <c:v>1.294475871069398</c:v>
                </c:pt>
                <c:pt idx="1934">
                  <c:v>1.293977396398356</c:v>
                </c:pt>
                <c:pt idx="1935">
                  <c:v>1.293868016587573</c:v>
                </c:pt>
                <c:pt idx="1936">
                  <c:v>1.293441771449104</c:v>
                </c:pt>
                <c:pt idx="1937">
                  <c:v>1.292967611715522</c:v>
                </c:pt>
                <c:pt idx="1938">
                  <c:v>1.292818078095461</c:v>
                </c:pt>
                <c:pt idx="1939">
                  <c:v>1.292651428602366</c:v>
                </c:pt>
                <c:pt idx="1940">
                  <c:v>1.291420956318107</c:v>
                </c:pt>
                <c:pt idx="1941">
                  <c:v>1.29134697824723</c:v>
                </c:pt>
                <c:pt idx="1942">
                  <c:v>1.290828827904477</c:v>
                </c:pt>
                <c:pt idx="1943">
                  <c:v>1.290427091082388</c:v>
                </c:pt>
                <c:pt idx="1944">
                  <c:v>1.290092957527938</c:v>
                </c:pt>
                <c:pt idx="1945">
                  <c:v>1.28988786075799</c:v>
                </c:pt>
                <c:pt idx="1946">
                  <c:v>1.289430649940193</c:v>
                </c:pt>
                <c:pt idx="1947">
                  <c:v>1.289271030578431</c:v>
                </c:pt>
                <c:pt idx="1948">
                  <c:v>1.288938387521038</c:v>
                </c:pt>
                <c:pt idx="1949">
                  <c:v>1.288239416554365</c:v>
                </c:pt>
                <c:pt idx="1950">
                  <c:v>1.287592850621614</c:v>
                </c:pt>
                <c:pt idx="1951">
                  <c:v>1.28746979480808</c:v>
                </c:pt>
                <c:pt idx="1952">
                  <c:v>1.287418091477374</c:v>
                </c:pt>
                <c:pt idx="1953">
                  <c:v>1.285741458996829</c:v>
                </c:pt>
                <c:pt idx="1954">
                  <c:v>1.285274297186794</c:v>
                </c:pt>
                <c:pt idx="1955">
                  <c:v>1.284083479764601</c:v>
                </c:pt>
                <c:pt idx="1956">
                  <c:v>1.284034869144727</c:v>
                </c:pt>
                <c:pt idx="1957">
                  <c:v>1.282683970641126</c:v>
                </c:pt>
                <c:pt idx="1958">
                  <c:v>1.28249826943678</c:v>
                </c:pt>
                <c:pt idx="1959">
                  <c:v>1.2817434443378</c:v>
                </c:pt>
                <c:pt idx="1960">
                  <c:v>1.280611025383765</c:v>
                </c:pt>
                <c:pt idx="1961">
                  <c:v>1.280128216858834</c:v>
                </c:pt>
                <c:pt idx="1962">
                  <c:v>1.280045289907836</c:v>
                </c:pt>
                <c:pt idx="1963">
                  <c:v>1.278774176478337</c:v>
                </c:pt>
                <c:pt idx="1964">
                  <c:v>1.27837338138934</c:v>
                </c:pt>
                <c:pt idx="1965">
                  <c:v>1.278239058661648</c:v>
                </c:pt>
                <c:pt idx="1966">
                  <c:v>1.278139745264194</c:v>
                </c:pt>
                <c:pt idx="1967">
                  <c:v>1.277532110427235</c:v>
                </c:pt>
                <c:pt idx="1968">
                  <c:v>1.277236188036106</c:v>
                </c:pt>
                <c:pt idx="1969">
                  <c:v>1.276697121915774</c:v>
                </c:pt>
                <c:pt idx="1970">
                  <c:v>1.276454085376598</c:v>
                </c:pt>
                <c:pt idx="1971">
                  <c:v>1.276185655858497</c:v>
                </c:pt>
                <c:pt idx="1972">
                  <c:v>1.27576720985731</c:v>
                </c:pt>
                <c:pt idx="1973">
                  <c:v>1.27490750189951</c:v>
                </c:pt>
                <c:pt idx="1974">
                  <c:v>1.274435968190183</c:v>
                </c:pt>
                <c:pt idx="1975">
                  <c:v>1.274325231661534</c:v>
                </c:pt>
                <c:pt idx="1976">
                  <c:v>1.274253890241263</c:v>
                </c:pt>
                <c:pt idx="1977">
                  <c:v>1.273742861638805</c:v>
                </c:pt>
                <c:pt idx="1978">
                  <c:v>1.27205173961964</c:v>
                </c:pt>
                <c:pt idx="1979">
                  <c:v>1.272026970304987</c:v>
                </c:pt>
                <c:pt idx="1980">
                  <c:v>1.271713354420084</c:v>
                </c:pt>
                <c:pt idx="1981">
                  <c:v>1.270807053510607</c:v>
                </c:pt>
                <c:pt idx="1982">
                  <c:v>1.27069088087148</c:v>
                </c:pt>
                <c:pt idx="1983">
                  <c:v>1.270508804075855</c:v>
                </c:pt>
                <c:pt idx="1984">
                  <c:v>1.270165888745025</c:v>
                </c:pt>
                <c:pt idx="1985">
                  <c:v>1.268868056423185</c:v>
                </c:pt>
                <c:pt idx="1986">
                  <c:v>1.267109303551943</c:v>
                </c:pt>
                <c:pt idx="1987">
                  <c:v>1.266968744529224</c:v>
                </c:pt>
                <c:pt idx="1988">
                  <c:v>1.266872943233305</c:v>
                </c:pt>
                <c:pt idx="1989">
                  <c:v>1.266684959071568</c:v>
                </c:pt>
                <c:pt idx="1990">
                  <c:v>1.266635552620948</c:v>
                </c:pt>
                <c:pt idx="1991">
                  <c:v>1.266583292582225</c:v>
                </c:pt>
                <c:pt idx="1992">
                  <c:v>1.266441484627962</c:v>
                </c:pt>
                <c:pt idx="1993">
                  <c:v>1.265085793153408</c:v>
                </c:pt>
                <c:pt idx="1994">
                  <c:v>1.265014363164147</c:v>
                </c:pt>
                <c:pt idx="1995">
                  <c:v>1.264900631977793</c:v>
                </c:pt>
                <c:pt idx="1996">
                  <c:v>1.264721551118545</c:v>
                </c:pt>
                <c:pt idx="1997">
                  <c:v>1.26415135974977</c:v>
                </c:pt>
                <c:pt idx="1998">
                  <c:v>1.26217097546528</c:v>
                </c:pt>
                <c:pt idx="1999">
                  <c:v>1.260791292263782</c:v>
                </c:pt>
                <c:pt idx="2000">
                  <c:v>1.260324568828947</c:v>
                </c:pt>
                <c:pt idx="2001">
                  <c:v>1.259933990791243</c:v>
                </c:pt>
                <c:pt idx="2002">
                  <c:v>1.259792114506273</c:v>
                </c:pt>
                <c:pt idx="2003">
                  <c:v>1.259398882889189</c:v>
                </c:pt>
                <c:pt idx="2004">
                  <c:v>1.258808374043976</c:v>
                </c:pt>
                <c:pt idx="2005">
                  <c:v>1.258201948208449</c:v>
                </c:pt>
                <c:pt idx="2006">
                  <c:v>1.258152325848387</c:v>
                </c:pt>
                <c:pt idx="2007">
                  <c:v>1.257980741263575</c:v>
                </c:pt>
                <c:pt idx="2008">
                  <c:v>1.256801380763642</c:v>
                </c:pt>
                <c:pt idx="2009">
                  <c:v>1.256729516904418</c:v>
                </c:pt>
                <c:pt idx="2010">
                  <c:v>1.256168503717177</c:v>
                </c:pt>
                <c:pt idx="2011">
                  <c:v>1.256052978305934</c:v>
                </c:pt>
                <c:pt idx="2012">
                  <c:v>1.256010644767091</c:v>
                </c:pt>
                <c:pt idx="2013">
                  <c:v>1.255787692852768</c:v>
                </c:pt>
                <c:pt idx="2014">
                  <c:v>1.255362929275601</c:v>
                </c:pt>
                <c:pt idx="2015">
                  <c:v>1.254266786550327</c:v>
                </c:pt>
                <c:pt idx="2016">
                  <c:v>1.253940281591207</c:v>
                </c:pt>
                <c:pt idx="2017">
                  <c:v>1.252986895948649</c:v>
                </c:pt>
                <c:pt idx="2018">
                  <c:v>1.252352023192754</c:v>
                </c:pt>
                <c:pt idx="2019">
                  <c:v>1.25228402451276</c:v>
                </c:pt>
                <c:pt idx="2020">
                  <c:v>1.252036616362294</c:v>
                </c:pt>
                <c:pt idx="2021">
                  <c:v>1.252008948201206</c:v>
                </c:pt>
                <c:pt idx="2022">
                  <c:v>1.251603610486455</c:v>
                </c:pt>
                <c:pt idx="2023">
                  <c:v>1.251501856242329</c:v>
                </c:pt>
                <c:pt idx="2024">
                  <c:v>1.251026398644407</c:v>
                </c:pt>
                <c:pt idx="2025">
                  <c:v>1.25101253460324</c:v>
                </c:pt>
                <c:pt idx="2026">
                  <c:v>1.25018885474837</c:v>
                </c:pt>
                <c:pt idx="2027">
                  <c:v>1.248779912955471</c:v>
                </c:pt>
                <c:pt idx="2028">
                  <c:v>1.24834631766189</c:v>
                </c:pt>
                <c:pt idx="2029">
                  <c:v>1.24819974117993</c:v>
                </c:pt>
                <c:pt idx="2030">
                  <c:v>1.24812009625161</c:v>
                </c:pt>
                <c:pt idx="2031">
                  <c:v>1.247544484697493</c:v>
                </c:pt>
                <c:pt idx="2032">
                  <c:v>1.247441472029549</c:v>
                </c:pt>
                <c:pt idx="2033">
                  <c:v>1.247339368116439</c:v>
                </c:pt>
                <c:pt idx="2034">
                  <c:v>1.245717823874947</c:v>
                </c:pt>
                <c:pt idx="2035">
                  <c:v>1.245061979345425</c:v>
                </c:pt>
                <c:pt idx="2036">
                  <c:v>1.243800461132361</c:v>
                </c:pt>
                <c:pt idx="2037">
                  <c:v>1.243271111139849</c:v>
                </c:pt>
                <c:pt idx="2038">
                  <c:v>1.243044353383871</c:v>
                </c:pt>
                <c:pt idx="2039">
                  <c:v>1.243028459186263</c:v>
                </c:pt>
                <c:pt idx="2040">
                  <c:v>1.242883278624955</c:v>
                </c:pt>
                <c:pt idx="2041">
                  <c:v>1.242221286782929</c:v>
                </c:pt>
                <c:pt idx="2042">
                  <c:v>1.24166989358029</c:v>
                </c:pt>
                <c:pt idx="2043">
                  <c:v>1.241463742461194</c:v>
                </c:pt>
                <c:pt idx="2044">
                  <c:v>1.240446733169639</c:v>
                </c:pt>
                <c:pt idx="2045">
                  <c:v>1.240325870774583</c:v>
                </c:pt>
                <c:pt idx="2046">
                  <c:v>1.238641993468708</c:v>
                </c:pt>
                <c:pt idx="2047">
                  <c:v>1.238055315646877</c:v>
                </c:pt>
                <c:pt idx="2048">
                  <c:v>1.237977897737496</c:v>
                </c:pt>
                <c:pt idx="2049">
                  <c:v>1.237437971842744</c:v>
                </c:pt>
                <c:pt idx="2050">
                  <c:v>1.237054773459754</c:v>
                </c:pt>
                <c:pt idx="2051">
                  <c:v>1.235869004198111</c:v>
                </c:pt>
                <c:pt idx="2052">
                  <c:v>1.235824275130513</c:v>
                </c:pt>
                <c:pt idx="2053">
                  <c:v>1.235640335132035</c:v>
                </c:pt>
                <c:pt idx="2054">
                  <c:v>1.235601365538568</c:v>
                </c:pt>
                <c:pt idx="2055">
                  <c:v>1.234906146476132</c:v>
                </c:pt>
                <c:pt idx="2056">
                  <c:v>1.234884847695598</c:v>
                </c:pt>
                <c:pt idx="2057">
                  <c:v>1.234349533740545</c:v>
                </c:pt>
                <c:pt idx="2058">
                  <c:v>1.23406263235156</c:v>
                </c:pt>
                <c:pt idx="2059">
                  <c:v>1.232989646980329</c:v>
                </c:pt>
                <c:pt idx="2060">
                  <c:v>1.232532440645311</c:v>
                </c:pt>
                <c:pt idx="2061">
                  <c:v>1.232317674018615</c:v>
                </c:pt>
                <c:pt idx="2062">
                  <c:v>1.232032461369344</c:v>
                </c:pt>
                <c:pt idx="2063">
                  <c:v>1.231993281208601</c:v>
                </c:pt>
                <c:pt idx="2064">
                  <c:v>1.231796891626702</c:v>
                </c:pt>
                <c:pt idx="2065">
                  <c:v>1.231700340534793</c:v>
                </c:pt>
                <c:pt idx="2066">
                  <c:v>1.231649864630002</c:v>
                </c:pt>
                <c:pt idx="2067">
                  <c:v>1.231479289412078</c:v>
                </c:pt>
                <c:pt idx="2068">
                  <c:v>1.231229725447009</c:v>
                </c:pt>
                <c:pt idx="2069">
                  <c:v>1.23119558487235</c:v>
                </c:pt>
                <c:pt idx="2070">
                  <c:v>1.23051553697142</c:v>
                </c:pt>
                <c:pt idx="2071">
                  <c:v>1.230515349861411</c:v>
                </c:pt>
                <c:pt idx="2072">
                  <c:v>1.230338640869709</c:v>
                </c:pt>
                <c:pt idx="2073">
                  <c:v>1.23003395890437</c:v>
                </c:pt>
                <c:pt idx="2074">
                  <c:v>1.229535348814763</c:v>
                </c:pt>
                <c:pt idx="2075">
                  <c:v>1.22845045466405</c:v>
                </c:pt>
                <c:pt idx="2076">
                  <c:v>1.228308568091407</c:v>
                </c:pt>
                <c:pt idx="2077">
                  <c:v>1.227800727193412</c:v>
                </c:pt>
                <c:pt idx="2078">
                  <c:v>1.227701768587341</c:v>
                </c:pt>
                <c:pt idx="2079">
                  <c:v>1.227507306683078</c:v>
                </c:pt>
                <c:pt idx="2080">
                  <c:v>1.227326528817564</c:v>
                </c:pt>
                <c:pt idx="2081">
                  <c:v>1.225299165634048</c:v>
                </c:pt>
                <c:pt idx="2082">
                  <c:v>1.225274853378371</c:v>
                </c:pt>
                <c:pt idx="2083">
                  <c:v>1.223830651095455</c:v>
                </c:pt>
                <c:pt idx="2084">
                  <c:v>1.220520361656755</c:v>
                </c:pt>
                <c:pt idx="2085">
                  <c:v>1.220516534530744</c:v>
                </c:pt>
                <c:pt idx="2086">
                  <c:v>1.219898072826938</c:v>
                </c:pt>
                <c:pt idx="2087">
                  <c:v>1.219513749674954</c:v>
                </c:pt>
                <c:pt idx="2088">
                  <c:v>1.219332688093804</c:v>
                </c:pt>
                <c:pt idx="2089">
                  <c:v>1.219269839790781</c:v>
                </c:pt>
                <c:pt idx="2090">
                  <c:v>1.219266677315058</c:v>
                </c:pt>
                <c:pt idx="2091">
                  <c:v>1.218550081897037</c:v>
                </c:pt>
                <c:pt idx="2092">
                  <c:v>1.218079467981635</c:v>
                </c:pt>
                <c:pt idx="2093">
                  <c:v>1.217953661082248</c:v>
                </c:pt>
                <c:pt idx="2094">
                  <c:v>1.216986885075165</c:v>
                </c:pt>
                <c:pt idx="2095">
                  <c:v>1.215976229454124</c:v>
                </c:pt>
                <c:pt idx="2096">
                  <c:v>1.214891362318133</c:v>
                </c:pt>
                <c:pt idx="2097">
                  <c:v>1.214742422897263</c:v>
                </c:pt>
                <c:pt idx="2098">
                  <c:v>1.214131737585724</c:v>
                </c:pt>
                <c:pt idx="2099">
                  <c:v>1.213938265786138</c:v>
                </c:pt>
                <c:pt idx="2100">
                  <c:v>1.212646380503475</c:v>
                </c:pt>
                <c:pt idx="2101">
                  <c:v>1.212203455941176</c:v>
                </c:pt>
                <c:pt idx="2102">
                  <c:v>1.210365377241008</c:v>
                </c:pt>
                <c:pt idx="2103">
                  <c:v>1.209548699163895</c:v>
                </c:pt>
                <c:pt idx="2104">
                  <c:v>1.20943260958128</c:v>
                </c:pt>
                <c:pt idx="2105">
                  <c:v>1.209203710785378</c:v>
                </c:pt>
                <c:pt idx="2106">
                  <c:v>1.209005277990936</c:v>
                </c:pt>
                <c:pt idx="2107">
                  <c:v>1.207371927671696</c:v>
                </c:pt>
                <c:pt idx="2108">
                  <c:v>1.206653839620518</c:v>
                </c:pt>
                <c:pt idx="2109">
                  <c:v>1.205715991631158</c:v>
                </c:pt>
                <c:pt idx="2110">
                  <c:v>1.205605071723836</c:v>
                </c:pt>
                <c:pt idx="2111">
                  <c:v>1.204273726790481</c:v>
                </c:pt>
                <c:pt idx="2112">
                  <c:v>1.203778495310854</c:v>
                </c:pt>
                <c:pt idx="2113">
                  <c:v>1.203507893424198</c:v>
                </c:pt>
                <c:pt idx="2114">
                  <c:v>1.203321693326211</c:v>
                </c:pt>
                <c:pt idx="2115">
                  <c:v>1.202959937635906</c:v>
                </c:pt>
                <c:pt idx="2116">
                  <c:v>1.202492399893175</c:v>
                </c:pt>
                <c:pt idx="2117">
                  <c:v>1.201879761773926</c:v>
                </c:pt>
                <c:pt idx="2118">
                  <c:v>1.200989691530374</c:v>
                </c:pt>
                <c:pt idx="2119">
                  <c:v>1.200511063893317</c:v>
                </c:pt>
                <c:pt idx="2120">
                  <c:v>1.200453785193813</c:v>
                </c:pt>
                <c:pt idx="2121">
                  <c:v>1.200022808809678</c:v>
                </c:pt>
                <c:pt idx="2122">
                  <c:v>1.199351189021803</c:v>
                </c:pt>
                <c:pt idx="2123">
                  <c:v>1.199131652822899</c:v>
                </c:pt>
                <c:pt idx="2124">
                  <c:v>1.199106932638134</c:v>
                </c:pt>
                <c:pt idx="2125">
                  <c:v>1.198950423522501</c:v>
                </c:pt>
                <c:pt idx="2126">
                  <c:v>1.198705668541307</c:v>
                </c:pt>
                <c:pt idx="2127">
                  <c:v>1.198516129087725</c:v>
                </c:pt>
                <c:pt idx="2128">
                  <c:v>1.19835459185527</c:v>
                </c:pt>
                <c:pt idx="2129">
                  <c:v>1.197380284911536</c:v>
                </c:pt>
                <c:pt idx="2130">
                  <c:v>1.19695489198902</c:v>
                </c:pt>
                <c:pt idx="2131">
                  <c:v>1.19627702176405</c:v>
                </c:pt>
                <c:pt idx="2132">
                  <c:v>1.196059997273575</c:v>
                </c:pt>
                <c:pt idx="2133">
                  <c:v>1.195722565046555</c:v>
                </c:pt>
                <c:pt idx="2134">
                  <c:v>1.195503450047451</c:v>
                </c:pt>
                <c:pt idx="2135">
                  <c:v>1.195098971125855</c:v>
                </c:pt>
                <c:pt idx="2136">
                  <c:v>1.193791083951627</c:v>
                </c:pt>
                <c:pt idx="2137">
                  <c:v>1.19361841973731</c:v>
                </c:pt>
                <c:pt idx="2138">
                  <c:v>1.19262148858106</c:v>
                </c:pt>
                <c:pt idx="2139">
                  <c:v>1.191793872696969</c:v>
                </c:pt>
                <c:pt idx="2140">
                  <c:v>1.19091761292846</c:v>
                </c:pt>
                <c:pt idx="2141">
                  <c:v>1.19073031777619</c:v>
                </c:pt>
                <c:pt idx="2142">
                  <c:v>1.190487288864606</c:v>
                </c:pt>
                <c:pt idx="2143">
                  <c:v>1.190219165983684</c:v>
                </c:pt>
                <c:pt idx="2144">
                  <c:v>1.190218411433967</c:v>
                </c:pt>
                <c:pt idx="2145">
                  <c:v>1.190103365640458</c:v>
                </c:pt>
                <c:pt idx="2146">
                  <c:v>1.18951683516522</c:v>
                </c:pt>
                <c:pt idx="2147">
                  <c:v>1.189486371181175</c:v>
                </c:pt>
                <c:pt idx="2148">
                  <c:v>1.189369995624446</c:v>
                </c:pt>
                <c:pt idx="2149">
                  <c:v>1.188977662542122</c:v>
                </c:pt>
                <c:pt idx="2150">
                  <c:v>1.188770439341428</c:v>
                </c:pt>
                <c:pt idx="2151">
                  <c:v>1.187822863660591</c:v>
                </c:pt>
                <c:pt idx="2152">
                  <c:v>1.18742267160825</c:v>
                </c:pt>
                <c:pt idx="2153">
                  <c:v>1.186606284582976</c:v>
                </c:pt>
                <c:pt idx="2154">
                  <c:v>1.186515590032153</c:v>
                </c:pt>
                <c:pt idx="2155">
                  <c:v>1.185606561896362</c:v>
                </c:pt>
                <c:pt idx="2156">
                  <c:v>1.185270055999785</c:v>
                </c:pt>
                <c:pt idx="2157">
                  <c:v>1.184307357729694</c:v>
                </c:pt>
                <c:pt idx="2158">
                  <c:v>1.184159991680035</c:v>
                </c:pt>
                <c:pt idx="2159">
                  <c:v>1.18398561643877</c:v>
                </c:pt>
                <c:pt idx="2160">
                  <c:v>1.182700887310148</c:v>
                </c:pt>
                <c:pt idx="2161">
                  <c:v>1.182439157418802</c:v>
                </c:pt>
                <c:pt idx="2162">
                  <c:v>1.182409819721464</c:v>
                </c:pt>
                <c:pt idx="2163">
                  <c:v>1.181819836024537</c:v>
                </c:pt>
                <c:pt idx="2164">
                  <c:v>1.18169494386644</c:v>
                </c:pt>
                <c:pt idx="2165">
                  <c:v>1.181094073116301</c:v>
                </c:pt>
                <c:pt idx="2166">
                  <c:v>1.180265758782931</c:v>
                </c:pt>
                <c:pt idx="2167">
                  <c:v>1.179628147077631</c:v>
                </c:pt>
                <c:pt idx="2168">
                  <c:v>1.179428590118987</c:v>
                </c:pt>
                <c:pt idx="2169">
                  <c:v>1.179232230254183</c:v>
                </c:pt>
                <c:pt idx="2170">
                  <c:v>1.178036804373108</c:v>
                </c:pt>
                <c:pt idx="2171">
                  <c:v>1.176752351992992</c:v>
                </c:pt>
                <c:pt idx="2172">
                  <c:v>1.176550232323863</c:v>
                </c:pt>
                <c:pt idx="2173">
                  <c:v>1.176022141330715</c:v>
                </c:pt>
                <c:pt idx="2174">
                  <c:v>1.17423213833185</c:v>
                </c:pt>
                <c:pt idx="2175">
                  <c:v>1.173915044390768</c:v>
                </c:pt>
                <c:pt idx="2176">
                  <c:v>1.173912692027554</c:v>
                </c:pt>
                <c:pt idx="2177">
                  <c:v>1.173307151220575</c:v>
                </c:pt>
                <c:pt idx="2178">
                  <c:v>1.17302281101216</c:v>
                </c:pt>
                <c:pt idx="2179">
                  <c:v>1.172841310511207</c:v>
                </c:pt>
                <c:pt idx="2180">
                  <c:v>1.171908060678278</c:v>
                </c:pt>
                <c:pt idx="2181">
                  <c:v>1.171361123871133</c:v>
                </c:pt>
                <c:pt idx="2182">
                  <c:v>1.170913074071715</c:v>
                </c:pt>
                <c:pt idx="2183">
                  <c:v>1.16909845016774</c:v>
                </c:pt>
                <c:pt idx="2184">
                  <c:v>1.168286616393292</c:v>
                </c:pt>
                <c:pt idx="2185">
                  <c:v>1.166957461860903</c:v>
                </c:pt>
                <c:pt idx="2186">
                  <c:v>1.166391571369834</c:v>
                </c:pt>
                <c:pt idx="2187">
                  <c:v>1.165222799074815</c:v>
                </c:pt>
                <c:pt idx="2188">
                  <c:v>1.165154155646418</c:v>
                </c:pt>
                <c:pt idx="2189">
                  <c:v>1.16411990762649</c:v>
                </c:pt>
                <c:pt idx="2190">
                  <c:v>1.163788751647098</c:v>
                </c:pt>
                <c:pt idx="2191">
                  <c:v>1.163258041274361</c:v>
                </c:pt>
                <c:pt idx="2192">
                  <c:v>1.162900698837996</c:v>
                </c:pt>
                <c:pt idx="2193">
                  <c:v>1.16270574089627</c:v>
                </c:pt>
                <c:pt idx="2194">
                  <c:v>1.161786599957766</c:v>
                </c:pt>
                <c:pt idx="2195">
                  <c:v>1.161623779466124</c:v>
                </c:pt>
                <c:pt idx="2196">
                  <c:v>1.161579999971295</c:v>
                </c:pt>
                <c:pt idx="2197">
                  <c:v>1.161138585724208</c:v>
                </c:pt>
                <c:pt idx="2198">
                  <c:v>1.160690368010202</c:v>
                </c:pt>
                <c:pt idx="2199">
                  <c:v>1.160572770079515</c:v>
                </c:pt>
                <c:pt idx="2200">
                  <c:v>1.160292767953838</c:v>
                </c:pt>
                <c:pt idx="2201">
                  <c:v>1.160236422133442</c:v>
                </c:pt>
                <c:pt idx="2202">
                  <c:v>1.16003791907378</c:v>
                </c:pt>
                <c:pt idx="2203">
                  <c:v>1.159686279872494</c:v>
                </c:pt>
                <c:pt idx="2204">
                  <c:v>1.159679670312395</c:v>
                </c:pt>
                <c:pt idx="2205">
                  <c:v>1.159627524297472</c:v>
                </c:pt>
                <c:pt idx="2206">
                  <c:v>1.157914933544854</c:v>
                </c:pt>
                <c:pt idx="2207">
                  <c:v>1.157433191722045</c:v>
                </c:pt>
                <c:pt idx="2208">
                  <c:v>1.157217185808171</c:v>
                </c:pt>
                <c:pt idx="2209">
                  <c:v>1.157046338221282</c:v>
                </c:pt>
                <c:pt idx="2210">
                  <c:v>1.156328544838557</c:v>
                </c:pt>
                <c:pt idx="2211">
                  <c:v>1.155756388383856</c:v>
                </c:pt>
                <c:pt idx="2212">
                  <c:v>1.154826890442422</c:v>
                </c:pt>
                <c:pt idx="2213">
                  <c:v>1.1546554594634</c:v>
                </c:pt>
                <c:pt idx="2214">
                  <c:v>1.154374060072351</c:v>
                </c:pt>
                <c:pt idx="2215">
                  <c:v>1.153156179376827</c:v>
                </c:pt>
                <c:pt idx="2216">
                  <c:v>1.152909654599521</c:v>
                </c:pt>
                <c:pt idx="2217">
                  <c:v>1.152831852543978</c:v>
                </c:pt>
                <c:pt idx="2218">
                  <c:v>1.152542845285097</c:v>
                </c:pt>
                <c:pt idx="2219">
                  <c:v>1.152109599286042</c:v>
                </c:pt>
                <c:pt idx="2220">
                  <c:v>1.15194972986079</c:v>
                </c:pt>
                <c:pt idx="2221">
                  <c:v>1.151671618048775</c:v>
                </c:pt>
                <c:pt idx="2222">
                  <c:v>1.151520468363407</c:v>
                </c:pt>
                <c:pt idx="2223">
                  <c:v>1.15141303936685</c:v>
                </c:pt>
                <c:pt idx="2224">
                  <c:v>1.15127799499443</c:v>
                </c:pt>
                <c:pt idx="2225">
                  <c:v>1.150796143034382</c:v>
                </c:pt>
                <c:pt idx="2226">
                  <c:v>1.150508340436796</c:v>
                </c:pt>
                <c:pt idx="2227">
                  <c:v>1.150219950281604</c:v>
                </c:pt>
                <c:pt idx="2228">
                  <c:v>1.149950694646581</c:v>
                </c:pt>
                <c:pt idx="2229">
                  <c:v>1.149012401956596</c:v>
                </c:pt>
                <c:pt idx="2230">
                  <c:v>1.148073487140671</c:v>
                </c:pt>
                <c:pt idx="2231">
                  <c:v>1.147740823006294</c:v>
                </c:pt>
                <c:pt idx="2232">
                  <c:v>1.14762948455337</c:v>
                </c:pt>
                <c:pt idx="2233">
                  <c:v>1.14743493959916</c:v>
                </c:pt>
                <c:pt idx="2234">
                  <c:v>1.146322268488828</c:v>
                </c:pt>
                <c:pt idx="2235">
                  <c:v>1.146285180675792</c:v>
                </c:pt>
                <c:pt idx="2236">
                  <c:v>1.14556412479817</c:v>
                </c:pt>
                <c:pt idx="2237">
                  <c:v>1.144272136638941</c:v>
                </c:pt>
                <c:pt idx="2238">
                  <c:v>1.143795534434268</c:v>
                </c:pt>
                <c:pt idx="2239">
                  <c:v>1.143659678249024</c:v>
                </c:pt>
                <c:pt idx="2240">
                  <c:v>1.143095078037679</c:v>
                </c:pt>
                <c:pt idx="2241">
                  <c:v>1.143019199464429</c:v>
                </c:pt>
                <c:pt idx="2242">
                  <c:v>1.142938753401211</c:v>
                </c:pt>
                <c:pt idx="2243">
                  <c:v>1.142187227969593</c:v>
                </c:pt>
                <c:pt idx="2244">
                  <c:v>1.140944998934887</c:v>
                </c:pt>
                <c:pt idx="2245">
                  <c:v>1.14091437577837</c:v>
                </c:pt>
                <c:pt idx="2246">
                  <c:v>1.139982188915537</c:v>
                </c:pt>
                <c:pt idx="2247">
                  <c:v>1.139392347750427</c:v>
                </c:pt>
                <c:pt idx="2248">
                  <c:v>1.139290270557973</c:v>
                </c:pt>
                <c:pt idx="2249">
                  <c:v>1.139066350737405</c:v>
                </c:pt>
                <c:pt idx="2250">
                  <c:v>1.137984809258845</c:v>
                </c:pt>
                <c:pt idx="2251">
                  <c:v>1.137407156782655</c:v>
                </c:pt>
                <c:pt idx="2252">
                  <c:v>1.137243566763197</c:v>
                </c:pt>
                <c:pt idx="2253">
                  <c:v>1.136795044275462</c:v>
                </c:pt>
                <c:pt idx="2254">
                  <c:v>1.13671677290021</c:v>
                </c:pt>
                <c:pt idx="2255">
                  <c:v>1.136159929699943</c:v>
                </c:pt>
                <c:pt idx="2256">
                  <c:v>1.13605860654777</c:v>
                </c:pt>
                <c:pt idx="2257">
                  <c:v>1.134818998435312</c:v>
                </c:pt>
                <c:pt idx="2258">
                  <c:v>1.133363509655086</c:v>
                </c:pt>
                <c:pt idx="2259">
                  <c:v>1.131978535199514</c:v>
                </c:pt>
                <c:pt idx="2260">
                  <c:v>1.131643851892471</c:v>
                </c:pt>
                <c:pt idx="2261">
                  <c:v>1.130372787221007</c:v>
                </c:pt>
                <c:pt idx="2262">
                  <c:v>1.129920300034996</c:v>
                </c:pt>
                <c:pt idx="2263">
                  <c:v>1.129801704040794</c:v>
                </c:pt>
                <c:pt idx="2264">
                  <c:v>1.129574922072035</c:v>
                </c:pt>
                <c:pt idx="2265">
                  <c:v>1.128901948797222</c:v>
                </c:pt>
                <c:pt idx="2266">
                  <c:v>1.128687466084918</c:v>
                </c:pt>
                <c:pt idx="2267">
                  <c:v>1.12835561412657</c:v>
                </c:pt>
                <c:pt idx="2268">
                  <c:v>1.127823755086037</c:v>
                </c:pt>
                <c:pt idx="2269">
                  <c:v>1.127608098156793</c:v>
                </c:pt>
                <c:pt idx="2270">
                  <c:v>1.126146207998057</c:v>
                </c:pt>
                <c:pt idx="2271">
                  <c:v>1.125978282641097</c:v>
                </c:pt>
                <c:pt idx="2272">
                  <c:v>1.125076509028927</c:v>
                </c:pt>
                <c:pt idx="2273">
                  <c:v>1.124734636952437</c:v>
                </c:pt>
                <c:pt idx="2274">
                  <c:v>1.124233302180197</c:v>
                </c:pt>
                <c:pt idx="2275">
                  <c:v>1.123913176329553</c:v>
                </c:pt>
                <c:pt idx="2276">
                  <c:v>1.123858015839093</c:v>
                </c:pt>
                <c:pt idx="2277">
                  <c:v>1.123770352618751</c:v>
                </c:pt>
                <c:pt idx="2278">
                  <c:v>1.123227312046714</c:v>
                </c:pt>
                <c:pt idx="2279">
                  <c:v>1.122616281855464</c:v>
                </c:pt>
                <c:pt idx="2280">
                  <c:v>1.122404887072779</c:v>
                </c:pt>
                <c:pt idx="2281">
                  <c:v>1.122363108647188</c:v>
                </c:pt>
                <c:pt idx="2282">
                  <c:v>1.122040846933918</c:v>
                </c:pt>
                <c:pt idx="2283">
                  <c:v>1.121552500838352</c:v>
                </c:pt>
                <c:pt idx="2284">
                  <c:v>1.120991425913893</c:v>
                </c:pt>
                <c:pt idx="2285">
                  <c:v>1.11902287686249</c:v>
                </c:pt>
                <c:pt idx="2286">
                  <c:v>1.118894656326546</c:v>
                </c:pt>
                <c:pt idx="2287">
                  <c:v>1.11886397148866</c:v>
                </c:pt>
                <c:pt idx="2288">
                  <c:v>1.118712819622667</c:v>
                </c:pt>
                <c:pt idx="2289">
                  <c:v>1.116645808052321</c:v>
                </c:pt>
                <c:pt idx="2290">
                  <c:v>1.116528069895236</c:v>
                </c:pt>
                <c:pt idx="2291">
                  <c:v>1.115621501130697</c:v>
                </c:pt>
                <c:pt idx="2292">
                  <c:v>1.114613295749843</c:v>
                </c:pt>
                <c:pt idx="2293">
                  <c:v>1.113860896023096</c:v>
                </c:pt>
                <c:pt idx="2294">
                  <c:v>1.112728064401107</c:v>
                </c:pt>
                <c:pt idx="2295">
                  <c:v>1.112681324429464</c:v>
                </c:pt>
                <c:pt idx="2296">
                  <c:v>1.11026837343309</c:v>
                </c:pt>
                <c:pt idx="2297">
                  <c:v>1.109427202041785</c:v>
                </c:pt>
                <c:pt idx="2298">
                  <c:v>1.109325042767003</c:v>
                </c:pt>
                <c:pt idx="2299">
                  <c:v>1.109314788041886</c:v>
                </c:pt>
                <c:pt idx="2300">
                  <c:v>1.108830683460974</c:v>
                </c:pt>
                <c:pt idx="2301">
                  <c:v>1.107833984119774</c:v>
                </c:pt>
                <c:pt idx="2302">
                  <c:v>1.10739164387415</c:v>
                </c:pt>
                <c:pt idx="2303">
                  <c:v>1.106862055544037</c:v>
                </c:pt>
                <c:pt idx="2304">
                  <c:v>1.106783046692153</c:v>
                </c:pt>
                <c:pt idx="2305">
                  <c:v>1.106440550998822</c:v>
                </c:pt>
                <c:pt idx="2306">
                  <c:v>1.105783310367987</c:v>
                </c:pt>
                <c:pt idx="2307">
                  <c:v>1.105625104874088</c:v>
                </c:pt>
                <c:pt idx="2308">
                  <c:v>1.10502241096659</c:v>
                </c:pt>
                <c:pt idx="2309">
                  <c:v>1.104681957137552</c:v>
                </c:pt>
                <c:pt idx="2310">
                  <c:v>1.104541567976163</c:v>
                </c:pt>
                <c:pt idx="2311">
                  <c:v>1.104446351783085</c:v>
                </c:pt>
                <c:pt idx="2312">
                  <c:v>1.104280183106648</c:v>
                </c:pt>
                <c:pt idx="2313">
                  <c:v>1.103960195271815</c:v>
                </c:pt>
                <c:pt idx="2314">
                  <c:v>1.102977122072613</c:v>
                </c:pt>
                <c:pt idx="2315">
                  <c:v>1.102792907867443</c:v>
                </c:pt>
                <c:pt idx="2316">
                  <c:v>1.101844359752874</c:v>
                </c:pt>
                <c:pt idx="2317">
                  <c:v>1.101687031441944</c:v>
                </c:pt>
                <c:pt idx="2318">
                  <c:v>1.100643793605808</c:v>
                </c:pt>
                <c:pt idx="2319">
                  <c:v>1.10040040946268</c:v>
                </c:pt>
                <c:pt idx="2320">
                  <c:v>1.100235797251192</c:v>
                </c:pt>
                <c:pt idx="2321">
                  <c:v>1.100093701777664</c:v>
                </c:pt>
                <c:pt idx="2322">
                  <c:v>1.09989337161795</c:v>
                </c:pt>
                <c:pt idx="2323">
                  <c:v>1.099516867529744</c:v>
                </c:pt>
                <c:pt idx="2324">
                  <c:v>1.099252247310007</c:v>
                </c:pt>
                <c:pt idx="2325">
                  <c:v>1.098924877834017</c:v>
                </c:pt>
                <c:pt idx="2326">
                  <c:v>1.098855541756094</c:v>
                </c:pt>
                <c:pt idx="2327">
                  <c:v>1.097929027239337</c:v>
                </c:pt>
                <c:pt idx="2328">
                  <c:v>1.097672673798417</c:v>
                </c:pt>
                <c:pt idx="2329">
                  <c:v>1.097654026700021</c:v>
                </c:pt>
                <c:pt idx="2330">
                  <c:v>1.096683181131051</c:v>
                </c:pt>
                <c:pt idx="2331">
                  <c:v>1.096317212118755</c:v>
                </c:pt>
                <c:pt idx="2332">
                  <c:v>1.09457521739182</c:v>
                </c:pt>
                <c:pt idx="2333">
                  <c:v>1.09382047562523</c:v>
                </c:pt>
                <c:pt idx="2334">
                  <c:v>1.093702370048107</c:v>
                </c:pt>
                <c:pt idx="2335">
                  <c:v>1.093386134771737</c:v>
                </c:pt>
                <c:pt idx="2336">
                  <c:v>1.092307885308431</c:v>
                </c:pt>
                <c:pt idx="2337">
                  <c:v>1.091616398913952</c:v>
                </c:pt>
                <c:pt idx="2338">
                  <c:v>1.091396600675258</c:v>
                </c:pt>
                <c:pt idx="2339">
                  <c:v>1.090828562782521</c:v>
                </c:pt>
                <c:pt idx="2340">
                  <c:v>1.090790063875716</c:v>
                </c:pt>
                <c:pt idx="2341">
                  <c:v>1.09068190949822</c:v>
                </c:pt>
                <c:pt idx="2342">
                  <c:v>1.090134519937092</c:v>
                </c:pt>
                <c:pt idx="2343">
                  <c:v>1.090083819872583</c:v>
                </c:pt>
                <c:pt idx="2344">
                  <c:v>1.090027549499996</c:v>
                </c:pt>
                <c:pt idx="2345">
                  <c:v>1.089903599478041</c:v>
                </c:pt>
                <c:pt idx="2346">
                  <c:v>1.089169965000941</c:v>
                </c:pt>
                <c:pt idx="2347">
                  <c:v>1.08913891858084</c:v>
                </c:pt>
                <c:pt idx="2348">
                  <c:v>1.088953913013258</c:v>
                </c:pt>
                <c:pt idx="2349">
                  <c:v>1.087785266145627</c:v>
                </c:pt>
                <c:pt idx="2350">
                  <c:v>1.087666954924672</c:v>
                </c:pt>
                <c:pt idx="2351">
                  <c:v>1.087629924736517</c:v>
                </c:pt>
                <c:pt idx="2352">
                  <c:v>1.087244037944977</c:v>
                </c:pt>
                <c:pt idx="2353">
                  <c:v>1.087234976518773</c:v>
                </c:pt>
                <c:pt idx="2354">
                  <c:v>1.08689778962381</c:v>
                </c:pt>
                <c:pt idx="2355">
                  <c:v>1.08609539885528</c:v>
                </c:pt>
                <c:pt idx="2356">
                  <c:v>1.085594081485672</c:v>
                </c:pt>
                <c:pt idx="2357">
                  <c:v>1.085272696098862</c:v>
                </c:pt>
                <c:pt idx="2358">
                  <c:v>1.085081427376656</c:v>
                </c:pt>
                <c:pt idx="2359">
                  <c:v>1.085063367664527</c:v>
                </c:pt>
                <c:pt idx="2360">
                  <c:v>1.084639258780131</c:v>
                </c:pt>
                <c:pt idx="2361">
                  <c:v>1.083036726004291</c:v>
                </c:pt>
                <c:pt idx="2362">
                  <c:v>1.082918468721574</c:v>
                </c:pt>
                <c:pt idx="2363">
                  <c:v>1.082865124398843</c:v>
                </c:pt>
                <c:pt idx="2364">
                  <c:v>1.080847301858583</c:v>
                </c:pt>
                <c:pt idx="2365">
                  <c:v>1.080259121400516</c:v>
                </c:pt>
                <c:pt idx="2366">
                  <c:v>1.079881534100696</c:v>
                </c:pt>
                <c:pt idx="2367">
                  <c:v>1.079688436352028</c:v>
                </c:pt>
                <c:pt idx="2368">
                  <c:v>1.078814226880414</c:v>
                </c:pt>
                <c:pt idx="2369">
                  <c:v>1.077593831828538</c:v>
                </c:pt>
                <c:pt idx="2370">
                  <c:v>1.076999700947291</c:v>
                </c:pt>
                <c:pt idx="2371">
                  <c:v>1.076335992612369</c:v>
                </c:pt>
                <c:pt idx="2372">
                  <c:v>1.075610942108841</c:v>
                </c:pt>
                <c:pt idx="2373">
                  <c:v>1.075542938115591</c:v>
                </c:pt>
                <c:pt idx="2374">
                  <c:v>1.075519354723324</c:v>
                </c:pt>
                <c:pt idx="2375">
                  <c:v>1.074749323687868</c:v>
                </c:pt>
                <c:pt idx="2376">
                  <c:v>1.07346943319215</c:v>
                </c:pt>
                <c:pt idx="2377">
                  <c:v>1.073321491323712</c:v>
                </c:pt>
                <c:pt idx="2378">
                  <c:v>1.073113456324335</c:v>
                </c:pt>
                <c:pt idx="2379">
                  <c:v>1.072855356691098</c:v>
                </c:pt>
                <c:pt idx="2380">
                  <c:v>1.072831134778147</c:v>
                </c:pt>
                <c:pt idx="2381">
                  <c:v>1.072751809505531</c:v>
                </c:pt>
                <c:pt idx="2382">
                  <c:v>1.07190899735173</c:v>
                </c:pt>
                <c:pt idx="2383">
                  <c:v>1.071548908275785</c:v>
                </c:pt>
                <c:pt idx="2384">
                  <c:v>1.07020831537607</c:v>
                </c:pt>
                <c:pt idx="2385">
                  <c:v>1.069945518860673</c:v>
                </c:pt>
                <c:pt idx="2386">
                  <c:v>1.069467986701257</c:v>
                </c:pt>
                <c:pt idx="2387">
                  <c:v>1.069171626440576</c:v>
                </c:pt>
                <c:pt idx="2388">
                  <c:v>1.068196014315129</c:v>
                </c:pt>
                <c:pt idx="2389">
                  <c:v>1.068045292474682</c:v>
                </c:pt>
                <c:pt idx="2390">
                  <c:v>1.067638893434715</c:v>
                </c:pt>
                <c:pt idx="2391">
                  <c:v>1.067337374182733</c:v>
                </c:pt>
                <c:pt idx="2392">
                  <c:v>1.066557380695446</c:v>
                </c:pt>
                <c:pt idx="2393">
                  <c:v>1.065760929911123</c:v>
                </c:pt>
                <c:pt idx="2394">
                  <c:v>1.065489440434303</c:v>
                </c:pt>
                <c:pt idx="2395">
                  <c:v>1.064935628798834</c:v>
                </c:pt>
                <c:pt idx="2396">
                  <c:v>1.06408493852184</c:v>
                </c:pt>
                <c:pt idx="2397">
                  <c:v>1.063486470128653</c:v>
                </c:pt>
                <c:pt idx="2398">
                  <c:v>1.063241823372906</c:v>
                </c:pt>
                <c:pt idx="2399">
                  <c:v>1.06251535962583</c:v>
                </c:pt>
                <c:pt idx="2400">
                  <c:v>1.06245533365127</c:v>
                </c:pt>
                <c:pt idx="2401">
                  <c:v>1.061641917649152</c:v>
                </c:pt>
                <c:pt idx="2402">
                  <c:v>1.061151373987234</c:v>
                </c:pt>
                <c:pt idx="2403">
                  <c:v>1.060842380551176</c:v>
                </c:pt>
                <c:pt idx="2404">
                  <c:v>1.060591159476822</c:v>
                </c:pt>
                <c:pt idx="2405">
                  <c:v>1.059839831599275</c:v>
                </c:pt>
                <c:pt idx="2406">
                  <c:v>1.058922472389299</c:v>
                </c:pt>
                <c:pt idx="2407">
                  <c:v>1.05858895095831</c:v>
                </c:pt>
                <c:pt idx="2408">
                  <c:v>1.058391051648075</c:v>
                </c:pt>
                <c:pt idx="2409">
                  <c:v>1.0581856516289</c:v>
                </c:pt>
                <c:pt idx="2410">
                  <c:v>1.057781584554645</c:v>
                </c:pt>
                <c:pt idx="2411">
                  <c:v>1.056762498892846</c:v>
                </c:pt>
                <c:pt idx="2412">
                  <c:v>1.056567886113903</c:v>
                </c:pt>
                <c:pt idx="2413">
                  <c:v>1.056151609266453</c:v>
                </c:pt>
                <c:pt idx="2414">
                  <c:v>1.056082499867196</c:v>
                </c:pt>
                <c:pt idx="2415">
                  <c:v>1.055670036481684</c:v>
                </c:pt>
                <c:pt idx="2416">
                  <c:v>1.054618294306412</c:v>
                </c:pt>
                <c:pt idx="2417">
                  <c:v>1.054549883275972</c:v>
                </c:pt>
                <c:pt idx="2418">
                  <c:v>1.05400431962055</c:v>
                </c:pt>
                <c:pt idx="2419">
                  <c:v>1.053420304314635</c:v>
                </c:pt>
                <c:pt idx="2420">
                  <c:v>1.052159481126315</c:v>
                </c:pt>
                <c:pt idx="2421">
                  <c:v>1.051844899799262</c:v>
                </c:pt>
                <c:pt idx="2422">
                  <c:v>1.050872770604466</c:v>
                </c:pt>
                <c:pt idx="2423">
                  <c:v>1.049618412958925</c:v>
                </c:pt>
                <c:pt idx="2424">
                  <c:v>1.049508842200119</c:v>
                </c:pt>
                <c:pt idx="2425">
                  <c:v>1.048880721010961</c:v>
                </c:pt>
                <c:pt idx="2426">
                  <c:v>1.048647108332293</c:v>
                </c:pt>
                <c:pt idx="2427">
                  <c:v>1.048646544179153</c:v>
                </c:pt>
                <c:pt idx="2428">
                  <c:v>1.048535322404664</c:v>
                </c:pt>
                <c:pt idx="2429">
                  <c:v>1.04840593604355</c:v>
                </c:pt>
                <c:pt idx="2430">
                  <c:v>1.047609246515938</c:v>
                </c:pt>
                <c:pt idx="2431">
                  <c:v>1.047208208280488</c:v>
                </c:pt>
                <c:pt idx="2432">
                  <c:v>1.046466754133723</c:v>
                </c:pt>
                <c:pt idx="2433">
                  <c:v>1.046224903934603</c:v>
                </c:pt>
                <c:pt idx="2434">
                  <c:v>1.04620580588648</c:v>
                </c:pt>
                <c:pt idx="2435">
                  <c:v>1.046169717623386</c:v>
                </c:pt>
                <c:pt idx="2436">
                  <c:v>1.046088856718251</c:v>
                </c:pt>
                <c:pt idx="2437">
                  <c:v>1.044761134045344</c:v>
                </c:pt>
                <c:pt idx="2438">
                  <c:v>1.044313935245751</c:v>
                </c:pt>
                <c:pt idx="2439">
                  <c:v>1.04384129231997</c:v>
                </c:pt>
                <c:pt idx="2440">
                  <c:v>1.043422054570582</c:v>
                </c:pt>
                <c:pt idx="2441">
                  <c:v>1.041533062093156</c:v>
                </c:pt>
                <c:pt idx="2442">
                  <c:v>1.041338135886252</c:v>
                </c:pt>
                <c:pt idx="2443">
                  <c:v>1.040653368781664</c:v>
                </c:pt>
                <c:pt idx="2444">
                  <c:v>1.040387202056155</c:v>
                </c:pt>
                <c:pt idx="2445">
                  <c:v>1.038949827996396</c:v>
                </c:pt>
                <c:pt idx="2446">
                  <c:v>1.038938071700796</c:v>
                </c:pt>
                <c:pt idx="2447">
                  <c:v>1.038453106466686</c:v>
                </c:pt>
                <c:pt idx="2448">
                  <c:v>1.038347386654251</c:v>
                </c:pt>
                <c:pt idx="2449">
                  <c:v>1.037615613192227</c:v>
                </c:pt>
                <c:pt idx="2450">
                  <c:v>1.036981027402023</c:v>
                </c:pt>
                <c:pt idx="2451">
                  <c:v>1.035822378999374</c:v>
                </c:pt>
                <c:pt idx="2452">
                  <c:v>1.03545112288864</c:v>
                </c:pt>
                <c:pt idx="2453">
                  <c:v>1.03512717482099</c:v>
                </c:pt>
                <c:pt idx="2454">
                  <c:v>1.034096344090906</c:v>
                </c:pt>
                <c:pt idx="2455">
                  <c:v>1.033171332209373</c:v>
                </c:pt>
                <c:pt idx="2456">
                  <c:v>1.033037279503341</c:v>
                </c:pt>
                <c:pt idx="2457">
                  <c:v>1.032164413878443</c:v>
                </c:pt>
                <c:pt idx="2458">
                  <c:v>1.031488368296244</c:v>
                </c:pt>
                <c:pt idx="2459">
                  <c:v>1.030376707392332</c:v>
                </c:pt>
                <c:pt idx="2460">
                  <c:v>1.03034885114321</c:v>
                </c:pt>
                <c:pt idx="2461">
                  <c:v>1.029663845893233</c:v>
                </c:pt>
                <c:pt idx="2462">
                  <c:v>1.029384302436642</c:v>
                </c:pt>
                <c:pt idx="2463">
                  <c:v>1.02820074815114</c:v>
                </c:pt>
                <c:pt idx="2464">
                  <c:v>1.02797731635884</c:v>
                </c:pt>
                <c:pt idx="2465">
                  <c:v>1.026562409402977</c:v>
                </c:pt>
                <c:pt idx="2466">
                  <c:v>1.025936211115159</c:v>
                </c:pt>
                <c:pt idx="2467">
                  <c:v>1.025591226290107</c:v>
                </c:pt>
                <c:pt idx="2468">
                  <c:v>1.025168327345923</c:v>
                </c:pt>
                <c:pt idx="2469">
                  <c:v>1.025047680926162</c:v>
                </c:pt>
                <c:pt idx="2470">
                  <c:v>1.024738476473921</c:v>
                </c:pt>
                <c:pt idx="2471">
                  <c:v>1.02469272486323</c:v>
                </c:pt>
                <c:pt idx="2472">
                  <c:v>1.024418494782392</c:v>
                </c:pt>
                <c:pt idx="2473">
                  <c:v>1.024057399050263</c:v>
                </c:pt>
                <c:pt idx="2474">
                  <c:v>1.023209076947721</c:v>
                </c:pt>
                <c:pt idx="2475">
                  <c:v>1.02236240704256</c:v>
                </c:pt>
                <c:pt idx="2476">
                  <c:v>1.022111833104217</c:v>
                </c:pt>
                <c:pt idx="2477">
                  <c:v>1.021820862284645</c:v>
                </c:pt>
                <c:pt idx="2478">
                  <c:v>1.021550025052454</c:v>
                </c:pt>
                <c:pt idx="2479">
                  <c:v>1.021088679380976</c:v>
                </c:pt>
                <c:pt idx="2480">
                  <c:v>1.021044351519512</c:v>
                </c:pt>
                <c:pt idx="2481">
                  <c:v>1.020956662505071</c:v>
                </c:pt>
                <c:pt idx="2482">
                  <c:v>1.020020237733077</c:v>
                </c:pt>
                <c:pt idx="2483">
                  <c:v>1.019876786622425</c:v>
                </c:pt>
                <c:pt idx="2484">
                  <c:v>1.019862227448641</c:v>
                </c:pt>
                <c:pt idx="2485">
                  <c:v>1.018439252834358</c:v>
                </c:pt>
                <c:pt idx="2486">
                  <c:v>1.018105648703517</c:v>
                </c:pt>
                <c:pt idx="2487">
                  <c:v>1.01788784317532</c:v>
                </c:pt>
                <c:pt idx="2488">
                  <c:v>1.017714934963351</c:v>
                </c:pt>
                <c:pt idx="2489">
                  <c:v>1.017637176575043</c:v>
                </c:pt>
                <c:pt idx="2490">
                  <c:v>1.016923103670146</c:v>
                </c:pt>
                <c:pt idx="2491">
                  <c:v>1.016896254284244</c:v>
                </c:pt>
                <c:pt idx="2492">
                  <c:v>1.015992374194274</c:v>
                </c:pt>
                <c:pt idx="2493">
                  <c:v>1.015845383116472</c:v>
                </c:pt>
                <c:pt idx="2494">
                  <c:v>1.015714929500237</c:v>
                </c:pt>
                <c:pt idx="2495">
                  <c:v>1.015204863330846</c:v>
                </c:pt>
                <c:pt idx="2496">
                  <c:v>1.0148305718471</c:v>
                </c:pt>
                <c:pt idx="2497">
                  <c:v>1.014555211669545</c:v>
                </c:pt>
                <c:pt idx="2498">
                  <c:v>1.013472286727847</c:v>
                </c:pt>
                <c:pt idx="2499">
                  <c:v>1.013226288338232</c:v>
                </c:pt>
                <c:pt idx="2500">
                  <c:v>1.013146657274477</c:v>
                </c:pt>
                <c:pt idx="2501">
                  <c:v>1.011788420730168</c:v>
                </c:pt>
                <c:pt idx="2502">
                  <c:v>1.011516039508427</c:v>
                </c:pt>
                <c:pt idx="2503">
                  <c:v>1.01094054252011</c:v>
                </c:pt>
                <c:pt idx="2504">
                  <c:v>1.01071594518899</c:v>
                </c:pt>
                <c:pt idx="2505">
                  <c:v>1.010410751588461</c:v>
                </c:pt>
                <c:pt idx="2506">
                  <c:v>1.010022825754306</c:v>
                </c:pt>
                <c:pt idx="2507">
                  <c:v>1.009814241396062</c:v>
                </c:pt>
                <c:pt idx="2508">
                  <c:v>1.009536340955601</c:v>
                </c:pt>
                <c:pt idx="2509">
                  <c:v>1.008177263924111</c:v>
                </c:pt>
                <c:pt idx="2510">
                  <c:v>1.007999349091672</c:v>
                </c:pt>
                <c:pt idx="2511">
                  <c:v>1.007036886734999</c:v>
                </c:pt>
                <c:pt idx="2512">
                  <c:v>1.006076247027848</c:v>
                </c:pt>
                <c:pt idx="2513">
                  <c:v>1.005455106113131</c:v>
                </c:pt>
                <c:pt idx="2514">
                  <c:v>1.004824701361061</c:v>
                </c:pt>
                <c:pt idx="2515">
                  <c:v>1.004453885413903</c:v>
                </c:pt>
                <c:pt idx="2516">
                  <c:v>1.00402485483196</c:v>
                </c:pt>
                <c:pt idx="2517">
                  <c:v>1.003947738796565</c:v>
                </c:pt>
                <c:pt idx="2518">
                  <c:v>1.00331102740469</c:v>
                </c:pt>
                <c:pt idx="2519">
                  <c:v>1.002634492981461</c:v>
                </c:pt>
                <c:pt idx="2520">
                  <c:v>1.002591188741652</c:v>
                </c:pt>
                <c:pt idx="2521">
                  <c:v>1.001933194520082</c:v>
                </c:pt>
                <c:pt idx="2522">
                  <c:v>1.000744761049679</c:v>
                </c:pt>
                <c:pt idx="2523">
                  <c:v>0.999729092711594</c:v>
                </c:pt>
                <c:pt idx="2524">
                  <c:v>0.999386680462588</c:v>
                </c:pt>
                <c:pt idx="2525">
                  <c:v>0.99926787492764</c:v>
                </c:pt>
                <c:pt idx="2526">
                  <c:v>0.997669428978856</c:v>
                </c:pt>
                <c:pt idx="2527">
                  <c:v>0.996827753888731</c:v>
                </c:pt>
                <c:pt idx="2528">
                  <c:v>0.996191581533045</c:v>
                </c:pt>
                <c:pt idx="2529">
                  <c:v>0.996119952550756</c:v>
                </c:pt>
                <c:pt idx="2530">
                  <c:v>0.995914953155887</c:v>
                </c:pt>
                <c:pt idx="2531">
                  <c:v>0.994983309304449</c:v>
                </c:pt>
                <c:pt idx="2532">
                  <c:v>0.994406664277607</c:v>
                </c:pt>
                <c:pt idx="2533">
                  <c:v>0.994318484123127</c:v>
                </c:pt>
                <c:pt idx="2534">
                  <c:v>0.993956816101642</c:v>
                </c:pt>
                <c:pt idx="2535">
                  <c:v>0.993516246493152</c:v>
                </c:pt>
                <c:pt idx="2536">
                  <c:v>0.99240607749018</c:v>
                </c:pt>
                <c:pt idx="2537">
                  <c:v>0.991981122774652</c:v>
                </c:pt>
                <c:pt idx="2538">
                  <c:v>0.991542824643806</c:v>
                </c:pt>
                <c:pt idx="2539">
                  <c:v>0.991513383378448</c:v>
                </c:pt>
                <c:pt idx="2540">
                  <c:v>0.991381821629542</c:v>
                </c:pt>
                <c:pt idx="2541">
                  <c:v>0.991011561130443</c:v>
                </c:pt>
                <c:pt idx="2542">
                  <c:v>0.989455017962143</c:v>
                </c:pt>
                <c:pt idx="2543">
                  <c:v>0.989127041831376</c:v>
                </c:pt>
                <c:pt idx="2544">
                  <c:v>0.989057583103256</c:v>
                </c:pt>
                <c:pt idx="2545">
                  <c:v>0.987147060138769</c:v>
                </c:pt>
                <c:pt idx="2546">
                  <c:v>0.986426131669899</c:v>
                </c:pt>
                <c:pt idx="2547">
                  <c:v>0.985510573884848</c:v>
                </c:pt>
                <c:pt idx="2548">
                  <c:v>0.98521404366318</c:v>
                </c:pt>
                <c:pt idx="2549">
                  <c:v>0.98433668074838</c:v>
                </c:pt>
                <c:pt idx="2550">
                  <c:v>0.984268286904814</c:v>
                </c:pt>
                <c:pt idx="2551">
                  <c:v>0.984204214478125</c:v>
                </c:pt>
                <c:pt idx="2552">
                  <c:v>0.981706434621769</c:v>
                </c:pt>
                <c:pt idx="2553">
                  <c:v>0.98152942126742</c:v>
                </c:pt>
                <c:pt idx="2554">
                  <c:v>0.981259457340837</c:v>
                </c:pt>
                <c:pt idx="2555">
                  <c:v>0.980983881461599</c:v>
                </c:pt>
                <c:pt idx="2556">
                  <c:v>0.980445782967766</c:v>
                </c:pt>
                <c:pt idx="2557">
                  <c:v>0.980338653366841</c:v>
                </c:pt>
                <c:pt idx="2558">
                  <c:v>0.980112837431416</c:v>
                </c:pt>
                <c:pt idx="2559">
                  <c:v>0.980062033311921</c:v>
                </c:pt>
                <c:pt idx="2560">
                  <c:v>0.979960894641444</c:v>
                </c:pt>
                <c:pt idx="2561">
                  <c:v>0.979845187652597</c:v>
                </c:pt>
                <c:pt idx="2562">
                  <c:v>0.979749667462263</c:v>
                </c:pt>
                <c:pt idx="2563">
                  <c:v>0.979163016764765</c:v>
                </c:pt>
                <c:pt idx="2564">
                  <c:v>0.978962495501437</c:v>
                </c:pt>
                <c:pt idx="2565">
                  <c:v>0.978491430866333</c:v>
                </c:pt>
                <c:pt idx="2566">
                  <c:v>0.978009058697766</c:v>
                </c:pt>
                <c:pt idx="2567">
                  <c:v>0.977251525138286</c:v>
                </c:pt>
                <c:pt idx="2568">
                  <c:v>0.97620162800886</c:v>
                </c:pt>
                <c:pt idx="2569">
                  <c:v>0.975930725421075</c:v>
                </c:pt>
                <c:pt idx="2570">
                  <c:v>0.975768616882774</c:v>
                </c:pt>
                <c:pt idx="2571">
                  <c:v>0.975495371640128</c:v>
                </c:pt>
                <c:pt idx="2572">
                  <c:v>0.974894110782065</c:v>
                </c:pt>
                <c:pt idx="2573">
                  <c:v>0.974116840338341</c:v>
                </c:pt>
                <c:pt idx="2574">
                  <c:v>0.973652243848743</c:v>
                </c:pt>
                <c:pt idx="2575">
                  <c:v>0.972518764411298</c:v>
                </c:pt>
                <c:pt idx="2576">
                  <c:v>0.97211241284743</c:v>
                </c:pt>
                <c:pt idx="2577">
                  <c:v>0.971640168932631</c:v>
                </c:pt>
                <c:pt idx="2578">
                  <c:v>0.971404278410364</c:v>
                </c:pt>
                <c:pt idx="2579">
                  <c:v>0.970719955603085</c:v>
                </c:pt>
                <c:pt idx="2580">
                  <c:v>0.970626616778089</c:v>
                </c:pt>
                <c:pt idx="2581">
                  <c:v>0.970387822816755</c:v>
                </c:pt>
                <c:pt idx="2582">
                  <c:v>0.969389271489784</c:v>
                </c:pt>
                <c:pt idx="2583">
                  <c:v>0.969381013902207</c:v>
                </c:pt>
                <c:pt idx="2584">
                  <c:v>0.969149071170469</c:v>
                </c:pt>
                <c:pt idx="2585">
                  <c:v>0.968448002088126</c:v>
                </c:pt>
                <c:pt idx="2586">
                  <c:v>0.968224401967674</c:v>
                </c:pt>
                <c:pt idx="2587">
                  <c:v>0.96554231170341</c:v>
                </c:pt>
                <c:pt idx="2588">
                  <c:v>0.965158927009037</c:v>
                </c:pt>
                <c:pt idx="2589">
                  <c:v>0.964747627723647</c:v>
                </c:pt>
                <c:pt idx="2590">
                  <c:v>0.964392634380393</c:v>
                </c:pt>
                <c:pt idx="2591">
                  <c:v>0.963800278891286</c:v>
                </c:pt>
                <c:pt idx="2592">
                  <c:v>0.963246304332017</c:v>
                </c:pt>
                <c:pt idx="2593">
                  <c:v>0.962674689924125</c:v>
                </c:pt>
                <c:pt idx="2594">
                  <c:v>0.962601621423176</c:v>
                </c:pt>
                <c:pt idx="2595">
                  <c:v>0.962052572732663</c:v>
                </c:pt>
                <c:pt idx="2596">
                  <c:v>0.962027567510432</c:v>
                </c:pt>
                <c:pt idx="2597">
                  <c:v>0.96148570363639</c:v>
                </c:pt>
                <c:pt idx="2598">
                  <c:v>0.961462158383978</c:v>
                </c:pt>
                <c:pt idx="2599">
                  <c:v>0.961429039009296</c:v>
                </c:pt>
                <c:pt idx="2600">
                  <c:v>0.961122054795282</c:v>
                </c:pt>
                <c:pt idx="2601">
                  <c:v>0.960075187913037</c:v>
                </c:pt>
                <c:pt idx="2602">
                  <c:v>0.959402595779135</c:v>
                </c:pt>
                <c:pt idx="2603">
                  <c:v>0.959020168315138</c:v>
                </c:pt>
                <c:pt idx="2604">
                  <c:v>0.95803417882345</c:v>
                </c:pt>
                <c:pt idx="2605">
                  <c:v>0.957546099644552</c:v>
                </c:pt>
                <c:pt idx="2606">
                  <c:v>0.956717246855506</c:v>
                </c:pt>
                <c:pt idx="2607">
                  <c:v>0.956599582253496</c:v>
                </c:pt>
                <c:pt idx="2608">
                  <c:v>0.956472870249804</c:v>
                </c:pt>
                <c:pt idx="2609">
                  <c:v>0.956146667016252</c:v>
                </c:pt>
                <c:pt idx="2610">
                  <c:v>0.955842444643783</c:v>
                </c:pt>
                <c:pt idx="2611">
                  <c:v>0.955796445056508</c:v>
                </c:pt>
                <c:pt idx="2612">
                  <c:v>0.955627839490893</c:v>
                </c:pt>
                <c:pt idx="2613">
                  <c:v>0.955581796336884</c:v>
                </c:pt>
                <c:pt idx="2614">
                  <c:v>0.955373765905358</c:v>
                </c:pt>
                <c:pt idx="2615">
                  <c:v>0.95351684107719</c:v>
                </c:pt>
                <c:pt idx="2616">
                  <c:v>0.953317597167041</c:v>
                </c:pt>
                <c:pt idx="2617">
                  <c:v>0.951750873007649</c:v>
                </c:pt>
                <c:pt idx="2618">
                  <c:v>0.951616807060507</c:v>
                </c:pt>
                <c:pt idx="2619">
                  <c:v>0.951376072236209</c:v>
                </c:pt>
                <c:pt idx="2620">
                  <c:v>0.951028445076353</c:v>
                </c:pt>
                <c:pt idx="2621">
                  <c:v>0.950173554669626</c:v>
                </c:pt>
                <c:pt idx="2622">
                  <c:v>0.949515071702636</c:v>
                </c:pt>
                <c:pt idx="2623">
                  <c:v>0.94950684838134</c:v>
                </c:pt>
                <c:pt idx="2624">
                  <c:v>0.949379807096311</c:v>
                </c:pt>
                <c:pt idx="2625">
                  <c:v>0.948212121902576</c:v>
                </c:pt>
                <c:pt idx="2626">
                  <c:v>0.948091396603953</c:v>
                </c:pt>
                <c:pt idx="2627">
                  <c:v>0.947920336171482</c:v>
                </c:pt>
                <c:pt idx="2628">
                  <c:v>0.947907896753317</c:v>
                </c:pt>
                <c:pt idx="2629">
                  <c:v>0.946455294495144</c:v>
                </c:pt>
                <c:pt idx="2630">
                  <c:v>0.945991396505911</c:v>
                </c:pt>
                <c:pt idx="2631">
                  <c:v>0.945717846660698</c:v>
                </c:pt>
                <c:pt idx="2632">
                  <c:v>0.94548665555048</c:v>
                </c:pt>
                <c:pt idx="2633">
                  <c:v>0.944926759092493</c:v>
                </c:pt>
                <c:pt idx="2634">
                  <c:v>0.944062338404389</c:v>
                </c:pt>
                <c:pt idx="2635">
                  <c:v>0.943912677388471</c:v>
                </c:pt>
                <c:pt idx="2636">
                  <c:v>0.943732141378424</c:v>
                </c:pt>
                <c:pt idx="2637">
                  <c:v>0.943685587308138</c:v>
                </c:pt>
                <c:pt idx="2638">
                  <c:v>0.943409393350841</c:v>
                </c:pt>
                <c:pt idx="2639">
                  <c:v>0.943009136646278</c:v>
                </c:pt>
                <c:pt idx="2640">
                  <c:v>0.942328067624398</c:v>
                </c:pt>
                <c:pt idx="2641">
                  <c:v>0.941601292503502</c:v>
                </c:pt>
                <c:pt idx="2642">
                  <c:v>0.940400965256938</c:v>
                </c:pt>
                <c:pt idx="2643">
                  <c:v>0.939915734873369</c:v>
                </c:pt>
                <c:pt idx="2644">
                  <c:v>0.939700734798661</c:v>
                </c:pt>
                <c:pt idx="2645">
                  <c:v>0.938776761592745</c:v>
                </c:pt>
                <c:pt idx="2646">
                  <c:v>0.938618463639086</c:v>
                </c:pt>
                <c:pt idx="2647">
                  <c:v>0.938419750432635</c:v>
                </c:pt>
                <c:pt idx="2648">
                  <c:v>0.938075758948567</c:v>
                </c:pt>
                <c:pt idx="2649">
                  <c:v>0.937643244209517</c:v>
                </c:pt>
                <c:pt idx="2650">
                  <c:v>0.937598544396967</c:v>
                </c:pt>
                <c:pt idx="2651">
                  <c:v>0.937257793658564</c:v>
                </c:pt>
                <c:pt idx="2652">
                  <c:v>0.936703037999833</c:v>
                </c:pt>
                <c:pt idx="2653">
                  <c:v>0.936648115184204</c:v>
                </c:pt>
                <c:pt idx="2654">
                  <c:v>0.936017808088864</c:v>
                </c:pt>
                <c:pt idx="2655">
                  <c:v>0.934681406074836</c:v>
                </c:pt>
                <c:pt idx="2656">
                  <c:v>0.934656942370915</c:v>
                </c:pt>
                <c:pt idx="2657">
                  <c:v>0.934052321745551</c:v>
                </c:pt>
                <c:pt idx="2658">
                  <c:v>0.931454643320944</c:v>
                </c:pt>
                <c:pt idx="2659">
                  <c:v>0.930606111887369</c:v>
                </c:pt>
                <c:pt idx="2660">
                  <c:v>0.930057074577865</c:v>
                </c:pt>
                <c:pt idx="2661">
                  <c:v>0.929832268778344</c:v>
                </c:pt>
                <c:pt idx="2662">
                  <c:v>0.929578419734795</c:v>
                </c:pt>
                <c:pt idx="2663">
                  <c:v>0.928682519976127</c:v>
                </c:pt>
                <c:pt idx="2664">
                  <c:v>0.927936284307237</c:v>
                </c:pt>
                <c:pt idx="2665">
                  <c:v>0.92666098163571</c:v>
                </c:pt>
                <c:pt idx="2666">
                  <c:v>0.925982936659907</c:v>
                </c:pt>
                <c:pt idx="2667">
                  <c:v>0.925209252987751</c:v>
                </c:pt>
                <c:pt idx="2668">
                  <c:v>0.92474853693427</c:v>
                </c:pt>
                <c:pt idx="2669">
                  <c:v>0.924652234230475</c:v>
                </c:pt>
                <c:pt idx="2670">
                  <c:v>0.924503000206665</c:v>
                </c:pt>
                <c:pt idx="2671">
                  <c:v>0.923138543100474</c:v>
                </c:pt>
                <c:pt idx="2672">
                  <c:v>0.923125010696703</c:v>
                </c:pt>
                <c:pt idx="2673">
                  <c:v>0.922980686635841</c:v>
                </c:pt>
                <c:pt idx="2674">
                  <c:v>0.922872066300007</c:v>
                </c:pt>
                <c:pt idx="2675">
                  <c:v>0.922140158995653</c:v>
                </c:pt>
                <c:pt idx="2676">
                  <c:v>0.922043130477202</c:v>
                </c:pt>
                <c:pt idx="2677">
                  <c:v>0.92089919706524</c:v>
                </c:pt>
                <c:pt idx="2678">
                  <c:v>0.920594636114262</c:v>
                </c:pt>
                <c:pt idx="2679">
                  <c:v>0.919683282648451</c:v>
                </c:pt>
                <c:pt idx="2680">
                  <c:v>0.91936184477678</c:v>
                </c:pt>
                <c:pt idx="2681">
                  <c:v>0.918939488654559</c:v>
                </c:pt>
                <c:pt idx="2682">
                  <c:v>0.91842648238379</c:v>
                </c:pt>
                <c:pt idx="2683">
                  <c:v>0.91662664812573</c:v>
                </c:pt>
                <c:pt idx="2684">
                  <c:v>0.91656286518649</c:v>
                </c:pt>
                <c:pt idx="2685">
                  <c:v>0.916269809589029</c:v>
                </c:pt>
                <c:pt idx="2686">
                  <c:v>0.915457584492224</c:v>
                </c:pt>
                <c:pt idx="2687">
                  <c:v>0.914854778100144</c:v>
                </c:pt>
                <c:pt idx="2688">
                  <c:v>0.914497366412961</c:v>
                </c:pt>
                <c:pt idx="2689">
                  <c:v>0.912593469923278</c:v>
                </c:pt>
                <c:pt idx="2690">
                  <c:v>0.912232738151617</c:v>
                </c:pt>
                <c:pt idx="2691">
                  <c:v>0.911897376045456</c:v>
                </c:pt>
                <c:pt idx="2692">
                  <c:v>0.911639991157156</c:v>
                </c:pt>
                <c:pt idx="2693">
                  <c:v>0.911302088267076</c:v>
                </c:pt>
                <c:pt idx="2694">
                  <c:v>0.910614348903004</c:v>
                </c:pt>
                <c:pt idx="2695">
                  <c:v>0.910448222212583</c:v>
                </c:pt>
                <c:pt idx="2696">
                  <c:v>0.910181004019477</c:v>
                </c:pt>
                <c:pt idx="2697">
                  <c:v>0.909320738615868</c:v>
                </c:pt>
                <c:pt idx="2698">
                  <c:v>0.909294246979709</c:v>
                </c:pt>
                <c:pt idx="2699">
                  <c:v>0.909032534291585</c:v>
                </c:pt>
                <c:pt idx="2700">
                  <c:v>0.909021906514464</c:v>
                </c:pt>
                <c:pt idx="2701">
                  <c:v>0.908521225262852</c:v>
                </c:pt>
                <c:pt idx="2702">
                  <c:v>0.90803764974525</c:v>
                </c:pt>
                <c:pt idx="2703">
                  <c:v>0.907991817816086</c:v>
                </c:pt>
                <c:pt idx="2704">
                  <c:v>0.907379365175367</c:v>
                </c:pt>
                <c:pt idx="2705">
                  <c:v>0.906980272356296</c:v>
                </c:pt>
                <c:pt idx="2706">
                  <c:v>0.90696759372633</c:v>
                </c:pt>
                <c:pt idx="2707">
                  <c:v>0.906046601341742</c:v>
                </c:pt>
                <c:pt idx="2708">
                  <c:v>0.905043634431198</c:v>
                </c:pt>
                <c:pt idx="2709">
                  <c:v>0.902204722429756</c:v>
                </c:pt>
                <c:pt idx="2710">
                  <c:v>0.901786819729425</c:v>
                </c:pt>
                <c:pt idx="2711">
                  <c:v>0.900848335872606</c:v>
                </c:pt>
                <c:pt idx="2712">
                  <c:v>0.900552589886934</c:v>
                </c:pt>
                <c:pt idx="2713">
                  <c:v>0.897564904352726</c:v>
                </c:pt>
                <c:pt idx="2714">
                  <c:v>0.897197703389069</c:v>
                </c:pt>
                <c:pt idx="2715">
                  <c:v>0.896790376636198</c:v>
                </c:pt>
                <c:pt idx="2716">
                  <c:v>0.896778485714593</c:v>
                </c:pt>
                <c:pt idx="2717">
                  <c:v>0.895608177849301</c:v>
                </c:pt>
                <c:pt idx="2718">
                  <c:v>0.893989510663807</c:v>
                </c:pt>
                <c:pt idx="2719">
                  <c:v>0.893672647194855</c:v>
                </c:pt>
                <c:pt idx="2720">
                  <c:v>0.893308459791798</c:v>
                </c:pt>
                <c:pt idx="2721">
                  <c:v>0.893121933795227</c:v>
                </c:pt>
                <c:pt idx="2722">
                  <c:v>0.892712525828246</c:v>
                </c:pt>
                <c:pt idx="2723">
                  <c:v>0.891855786218872</c:v>
                </c:pt>
                <c:pt idx="2724">
                  <c:v>0.891049863275232</c:v>
                </c:pt>
                <c:pt idx="2725">
                  <c:v>0.890584087512268</c:v>
                </c:pt>
                <c:pt idx="2726">
                  <c:v>0.889116299177062</c:v>
                </c:pt>
                <c:pt idx="2727">
                  <c:v>0.889087400298457</c:v>
                </c:pt>
                <c:pt idx="2728">
                  <c:v>0.888169594804915</c:v>
                </c:pt>
                <c:pt idx="2729">
                  <c:v>0.887732149050402</c:v>
                </c:pt>
                <c:pt idx="2730">
                  <c:v>0.887376393845982</c:v>
                </c:pt>
                <c:pt idx="2731">
                  <c:v>0.887358064208462</c:v>
                </c:pt>
                <c:pt idx="2732">
                  <c:v>0.886942599711114</c:v>
                </c:pt>
                <c:pt idx="2733">
                  <c:v>0.88679431557205</c:v>
                </c:pt>
                <c:pt idx="2734">
                  <c:v>0.886775282292012</c:v>
                </c:pt>
                <c:pt idx="2735">
                  <c:v>0.886540129302687</c:v>
                </c:pt>
                <c:pt idx="2736">
                  <c:v>0.885914945598044</c:v>
                </c:pt>
                <c:pt idx="2737">
                  <c:v>0.884774764302432</c:v>
                </c:pt>
                <c:pt idx="2738">
                  <c:v>0.882580376104976</c:v>
                </c:pt>
                <c:pt idx="2739">
                  <c:v>0.882211231654689</c:v>
                </c:pt>
                <c:pt idx="2740">
                  <c:v>0.881833036300196</c:v>
                </c:pt>
                <c:pt idx="2741">
                  <c:v>0.881569446234368</c:v>
                </c:pt>
                <c:pt idx="2742">
                  <c:v>0.881223398767271</c:v>
                </c:pt>
                <c:pt idx="2743">
                  <c:v>0.881070179731508</c:v>
                </c:pt>
                <c:pt idx="2744">
                  <c:v>0.881057187299982</c:v>
                </c:pt>
                <c:pt idx="2745">
                  <c:v>0.88043117995751</c:v>
                </c:pt>
                <c:pt idx="2746">
                  <c:v>0.880375060723361</c:v>
                </c:pt>
                <c:pt idx="2747">
                  <c:v>0.8798573684178</c:v>
                </c:pt>
                <c:pt idx="2748">
                  <c:v>0.87939773581887</c:v>
                </c:pt>
                <c:pt idx="2749">
                  <c:v>0.879368974456378</c:v>
                </c:pt>
                <c:pt idx="2750">
                  <c:v>0.879215225296569</c:v>
                </c:pt>
                <c:pt idx="2751">
                  <c:v>0.879037788672926</c:v>
                </c:pt>
                <c:pt idx="2752">
                  <c:v>0.879023441522225</c:v>
                </c:pt>
                <c:pt idx="2753">
                  <c:v>0.8766561172046</c:v>
                </c:pt>
                <c:pt idx="2754">
                  <c:v>0.87637054711459</c:v>
                </c:pt>
                <c:pt idx="2755">
                  <c:v>0.87627525138389</c:v>
                </c:pt>
                <c:pt idx="2756">
                  <c:v>0.875718840351514</c:v>
                </c:pt>
                <c:pt idx="2757">
                  <c:v>0.87499360032305</c:v>
                </c:pt>
                <c:pt idx="2758">
                  <c:v>0.874833263291767</c:v>
                </c:pt>
                <c:pt idx="2759">
                  <c:v>0.874644475964459</c:v>
                </c:pt>
                <c:pt idx="2760">
                  <c:v>0.873114818698153</c:v>
                </c:pt>
                <c:pt idx="2761">
                  <c:v>0.873030742876908</c:v>
                </c:pt>
                <c:pt idx="2762">
                  <c:v>0.870958412773577</c:v>
                </c:pt>
                <c:pt idx="2763">
                  <c:v>0.870802860702051</c:v>
                </c:pt>
                <c:pt idx="2764">
                  <c:v>0.870746444548953</c:v>
                </c:pt>
                <c:pt idx="2765">
                  <c:v>0.87059411473433</c:v>
                </c:pt>
                <c:pt idx="2766">
                  <c:v>0.870533729873021</c:v>
                </c:pt>
                <c:pt idx="2767">
                  <c:v>0.870530615400808</c:v>
                </c:pt>
                <c:pt idx="2768">
                  <c:v>0.867769636644094</c:v>
                </c:pt>
                <c:pt idx="2769">
                  <c:v>0.867580224916023</c:v>
                </c:pt>
                <c:pt idx="2770">
                  <c:v>0.867158949696358</c:v>
                </c:pt>
                <c:pt idx="2771">
                  <c:v>0.866660759818163</c:v>
                </c:pt>
                <c:pt idx="2772">
                  <c:v>0.865198311239969</c:v>
                </c:pt>
                <c:pt idx="2773">
                  <c:v>0.864784177694375</c:v>
                </c:pt>
                <c:pt idx="2774">
                  <c:v>0.864151409239344</c:v>
                </c:pt>
                <c:pt idx="2775">
                  <c:v>0.864060986388123</c:v>
                </c:pt>
                <c:pt idx="2776">
                  <c:v>0.863717046114136</c:v>
                </c:pt>
                <c:pt idx="2777">
                  <c:v>0.863644145701283</c:v>
                </c:pt>
                <c:pt idx="2778">
                  <c:v>0.862666304726247</c:v>
                </c:pt>
                <c:pt idx="2779">
                  <c:v>0.860828873503715</c:v>
                </c:pt>
                <c:pt idx="2780">
                  <c:v>0.859827793063723</c:v>
                </c:pt>
                <c:pt idx="2781">
                  <c:v>0.859490785582956</c:v>
                </c:pt>
                <c:pt idx="2782">
                  <c:v>0.859091632921746</c:v>
                </c:pt>
                <c:pt idx="2783">
                  <c:v>0.858895198986324</c:v>
                </c:pt>
                <c:pt idx="2784">
                  <c:v>0.858733702712256</c:v>
                </c:pt>
                <c:pt idx="2785">
                  <c:v>0.85758912408128</c:v>
                </c:pt>
                <c:pt idx="2786">
                  <c:v>0.856029707158599</c:v>
                </c:pt>
                <c:pt idx="2787">
                  <c:v>0.855380629853142</c:v>
                </c:pt>
                <c:pt idx="2788">
                  <c:v>0.854122837712247</c:v>
                </c:pt>
                <c:pt idx="2789">
                  <c:v>0.853618970903677</c:v>
                </c:pt>
                <c:pt idx="2790">
                  <c:v>0.853596910878686</c:v>
                </c:pt>
                <c:pt idx="2791">
                  <c:v>0.852756031485688</c:v>
                </c:pt>
                <c:pt idx="2792">
                  <c:v>0.852547728832933</c:v>
                </c:pt>
                <c:pt idx="2793">
                  <c:v>0.852042371755773</c:v>
                </c:pt>
                <c:pt idx="2794">
                  <c:v>0.851989175000086</c:v>
                </c:pt>
                <c:pt idx="2795">
                  <c:v>0.85148873543631</c:v>
                </c:pt>
                <c:pt idx="2796">
                  <c:v>0.851408743991762</c:v>
                </c:pt>
                <c:pt idx="2797">
                  <c:v>0.85059536221694</c:v>
                </c:pt>
                <c:pt idx="2798">
                  <c:v>0.850218608981144</c:v>
                </c:pt>
                <c:pt idx="2799">
                  <c:v>0.849925004807437</c:v>
                </c:pt>
                <c:pt idx="2800">
                  <c:v>0.849915904892792</c:v>
                </c:pt>
                <c:pt idx="2801">
                  <c:v>0.84931876888666</c:v>
                </c:pt>
                <c:pt idx="2802">
                  <c:v>0.848355666201553</c:v>
                </c:pt>
                <c:pt idx="2803">
                  <c:v>0.848013782216587</c:v>
                </c:pt>
                <c:pt idx="2804">
                  <c:v>0.847695258582371</c:v>
                </c:pt>
                <c:pt idx="2805">
                  <c:v>0.847455517234703</c:v>
                </c:pt>
                <c:pt idx="2806">
                  <c:v>0.847344722226923</c:v>
                </c:pt>
                <c:pt idx="2807">
                  <c:v>0.847285159032413</c:v>
                </c:pt>
                <c:pt idx="2808">
                  <c:v>0.846548319425203</c:v>
                </c:pt>
                <c:pt idx="2809">
                  <c:v>0.845280505055208</c:v>
                </c:pt>
                <c:pt idx="2810">
                  <c:v>0.844769829743481</c:v>
                </c:pt>
                <c:pt idx="2811">
                  <c:v>0.844673760778653</c:v>
                </c:pt>
                <c:pt idx="2812">
                  <c:v>0.843036541374138</c:v>
                </c:pt>
                <c:pt idx="2813">
                  <c:v>0.842979928328612</c:v>
                </c:pt>
                <c:pt idx="2814">
                  <c:v>0.842642906855515</c:v>
                </c:pt>
                <c:pt idx="2815">
                  <c:v>0.842460889077962</c:v>
                </c:pt>
                <c:pt idx="2816">
                  <c:v>0.841744312731362</c:v>
                </c:pt>
                <c:pt idx="2817">
                  <c:v>0.841654254495631</c:v>
                </c:pt>
                <c:pt idx="2818">
                  <c:v>0.840574135167193</c:v>
                </c:pt>
                <c:pt idx="2819">
                  <c:v>0.839779833456228</c:v>
                </c:pt>
                <c:pt idx="2820">
                  <c:v>0.839743565769378</c:v>
                </c:pt>
                <c:pt idx="2821">
                  <c:v>0.839359946351991</c:v>
                </c:pt>
                <c:pt idx="2822">
                  <c:v>0.838960915769213</c:v>
                </c:pt>
                <c:pt idx="2823">
                  <c:v>0.838902339991238</c:v>
                </c:pt>
                <c:pt idx="2824">
                  <c:v>0.838844203452872</c:v>
                </c:pt>
                <c:pt idx="2825">
                  <c:v>0.838550516519636</c:v>
                </c:pt>
                <c:pt idx="2826">
                  <c:v>0.838294619926744</c:v>
                </c:pt>
                <c:pt idx="2827">
                  <c:v>0.83777181485232</c:v>
                </c:pt>
                <c:pt idx="2828">
                  <c:v>0.837546492952179</c:v>
                </c:pt>
                <c:pt idx="2829">
                  <c:v>0.837015997869835</c:v>
                </c:pt>
                <c:pt idx="2830">
                  <c:v>0.836982375142312</c:v>
                </c:pt>
                <c:pt idx="2831">
                  <c:v>0.836428862112242</c:v>
                </c:pt>
                <c:pt idx="2832">
                  <c:v>0.836256945381748</c:v>
                </c:pt>
                <c:pt idx="2833">
                  <c:v>0.836000131704699</c:v>
                </c:pt>
                <c:pt idx="2834">
                  <c:v>0.835925660451763</c:v>
                </c:pt>
                <c:pt idx="2835">
                  <c:v>0.83592408655593</c:v>
                </c:pt>
                <c:pt idx="2836">
                  <c:v>0.835795782204335</c:v>
                </c:pt>
                <c:pt idx="2837">
                  <c:v>0.835336634303454</c:v>
                </c:pt>
                <c:pt idx="2838">
                  <c:v>0.834033948895155</c:v>
                </c:pt>
                <c:pt idx="2839">
                  <c:v>0.833472095311832</c:v>
                </c:pt>
                <c:pt idx="2840">
                  <c:v>0.831589306342464</c:v>
                </c:pt>
                <c:pt idx="2841">
                  <c:v>0.828978079558265</c:v>
                </c:pt>
                <c:pt idx="2842">
                  <c:v>0.828737809492526</c:v>
                </c:pt>
                <c:pt idx="2843">
                  <c:v>0.827519424198326</c:v>
                </c:pt>
                <c:pt idx="2844">
                  <c:v>0.827471479572135</c:v>
                </c:pt>
                <c:pt idx="2845">
                  <c:v>0.826613128998666</c:v>
                </c:pt>
                <c:pt idx="2846">
                  <c:v>0.826187362647814</c:v>
                </c:pt>
                <c:pt idx="2847">
                  <c:v>0.825555464351336</c:v>
                </c:pt>
                <c:pt idx="2848">
                  <c:v>0.822684470903572</c:v>
                </c:pt>
                <c:pt idx="2849">
                  <c:v>0.822057727800835</c:v>
                </c:pt>
                <c:pt idx="2850">
                  <c:v>0.821145824618812</c:v>
                </c:pt>
                <c:pt idx="2851">
                  <c:v>0.819911340709599</c:v>
                </c:pt>
                <c:pt idx="2852">
                  <c:v>0.819287190862158</c:v>
                </c:pt>
                <c:pt idx="2853">
                  <c:v>0.819226153769675</c:v>
                </c:pt>
                <c:pt idx="2854">
                  <c:v>0.819152475365487</c:v>
                </c:pt>
                <c:pt idx="2855">
                  <c:v>0.818891752370023</c:v>
                </c:pt>
                <c:pt idx="2856">
                  <c:v>0.818645593246509</c:v>
                </c:pt>
                <c:pt idx="2857">
                  <c:v>0.818284338261266</c:v>
                </c:pt>
                <c:pt idx="2858">
                  <c:v>0.817944721143718</c:v>
                </c:pt>
                <c:pt idx="2859">
                  <c:v>0.81631838890885</c:v>
                </c:pt>
                <c:pt idx="2860">
                  <c:v>0.815971256200085</c:v>
                </c:pt>
                <c:pt idx="2861">
                  <c:v>0.81494111348601</c:v>
                </c:pt>
                <c:pt idx="2862">
                  <c:v>0.81351866962267</c:v>
                </c:pt>
                <c:pt idx="2863">
                  <c:v>0.81338433921191</c:v>
                </c:pt>
                <c:pt idx="2864">
                  <c:v>0.812909878099079</c:v>
                </c:pt>
                <c:pt idx="2865">
                  <c:v>0.812581432804041</c:v>
                </c:pt>
                <c:pt idx="2866">
                  <c:v>0.811607101291241</c:v>
                </c:pt>
                <c:pt idx="2867">
                  <c:v>0.811348941532386</c:v>
                </c:pt>
                <c:pt idx="2868">
                  <c:v>0.811334550492691</c:v>
                </c:pt>
                <c:pt idx="2869">
                  <c:v>0.810155740156448</c:v>
                </c:pt>
                <c:pt idx="2870">
                  <c:v>0.809871123972007</c:v>
                </c:pt>
                <c:pt idx="2871">
                  <c:v>0.809863767691961</c:v>
                </c:pt>
                <c:pt idx="2872">
                  <c:v>0.809764333896203</c:v>
                </c:pt>
                <c:pt idx="2873">
                  <c:v>0.809279628082786</c:v>
                </c:pt>
                <c:pt idx="2874">
                  <c:v>0.808694907729671</c:v>
                </c:pt>
                <c:pt idx="2875">
                  <c:v>0.807554912607027</c:v>
                </c:pt>
                <c:pt idx="2876">
                  <c:v>0.807431725416953</c:v>
                </c:pt>
                <c:pt idx="2877">
                  <c:v>0.807170316767957</c:v>
                </c:pt>
                <c:pt idx="2878">
                  <c:v>0.807089109569372</c:v>
                </c:pt>
                <c:pt idx="2879">
                  <c:v>0.806555489249537</c:v>
                </c:pt>
                <c:pt idx="2880">
                  <c:v>0.806230586874238</c:v>
                </c:pt>
                <c:pt idx="2881">
                  <c:v>0.805192183658734</c:v>
                </c:pt>
                <c:pt idx="2882">
                  <c:v>0.803979891026407</c:v>
                </c:pt>
                <c:pt idx="2883">
                  <c:v>0.802886762295915</c:v>
                </c:pt>
                <c:pt idx="2884">
                  <c:v>0.802862858088754</c:v>
                </c:pt>
                <c:pt idx="2885">
                  <c:v>0.802772115210667</c:v>
                </c:pt>
                <c:pt idx="2886">
                  <c:v>0.802426033733376</c:v>
                </c:pt>
                <c:pt idx="2887">
                  <c:v>0.802247809240377</c:v>
                </c:pt>
                <c:pt idx="2888">
                  <c:v>0.801099590931024</c:v>
                </c:pt>
                <c:pt idx="2889">
                  <c:v>0.80099074771526</c:v>
                </c:pt>
                <c:pt idx="2890">
                  <c:v>0.800502236862563</c:v>
                </c:pt>
                <c:pt idx="2891">
                  <c:v>0.799371206415874</c:v>
                </c:pt>
                <c:pt idx="2892">
                  <c:v>0.798846029553124</c:v>
                </c:pt>
                <c:pt idx="2893">
                  <c:v>0.798370638853323</c:v>
                </c:pt>
                <c:pt idx="2894">
                  <c:v>0.797865707075891</c:v>
                </c:pt>
                <c:pt idx="2895">
                  <c:v>0.797409862248441</c:v>
                </c:pt>
                <c:pt idx="2896">
                  <c:v>0.797065944660481</c:v>
                </c:pt>
                <c:pt idx="2897">
                  <c:v>0.796911833674916</c:v>
                </c:pt>
                <c:pt idx="2898">
                  <c:v>0.796130972457745</c:v>
                </c:pt>
                <c:pt idx="2899">
                  <c:v>0.795610425096406</c:v>
                </c:pt>
                <c:pt idx="2900">
                  <c:v>0.794600165023037</c:v>
                </c:pt>
                <c:pt idx="2901">
                  <c:v>0.793887212896848</c:v>
                </c:pt>
                <c:pt idx="2902">
                  <c:v>0.793543811227748</c:v>
                </c:pt>
                <c:pt idx="2903">
                  <c:v>0.793308092446658</c:v>
                </c:pt>
                <c:pt idx="2904">
                  <c:v>0.792627671022182</c:v>
                </c:pt>
                <c:pt idx="2905">
                  <c:v>0.792439788272152</c:v>
                </c:pt>
                <c:pt idx="2906">
                  <c:v>0.791811048577915</c:v>
                </c:pt>
                <c:pt idx="2907">
                  <c:v>0.791712696976563</c:v>
                </c:pt>
                <c:pt idx="2908">
                  <c:v>0.790941186417327</c:v>
                </c:pt>
                <c:pt idx="2909">
                  <c:v>0.78970747231997</c:v>
                </c:pt>
                <c:pt idx="2910">
                  <c:v>0.789578570880581</c:v>
                </c:pt>
                <c:pt idx="2911">
                  <c:v>0.789373533065453</c:v>
                </c:pt>
                <c:pt idx="2912">
                  <c:v>0.789306977950156</c:v>
                </c:pt>
                <c:pt idx="2913">
                  <c:v>0.78843565439638</c:v>
                </c:pt>
                <c:pt idx="2914">
                  <c:v>0.788324686349536</c:v>
                </c:pt>
                <c:pt idx="2915">
                  <c:v>0.788191609140888</c:v>
                </c:pt>
                <c:pt idx="2916">
                  <c:v>0.787868782123076</c:v>
                </c:pt>
                <c:pt idx="2917">
                  <c:v>0.786942820260979</c:v>
                </c:pt>
                <c:pt idx="2918">
                  <c:v>0.786942736437381</c:v>
                </c:pt>
                <c:pt idx="2919">
                  <c:v>0.785292572994288</c:v>
                </c:pt>
                <c:pt idx="2920">
                  <c:v>0.784880008481173</c:v>
                </c:pt>
                <c:pt idx="2921">
                  <c:v>0.784644188495719</c:v>
                </c:pt>
                <c:pt idx="2922">
                  <c:v>0.784513593856897</c:v>
                </c:pt>
                <c:pt idx="2923">
                  <c:v>0.782639556899428</c:v>
                </c:pt>
                <c:pt idx="2924">
                  <c:v>0.781503350918196</c:v>
                </c:pt>
                <c:pt idx="2925">
                  <c:v>0.781440815129373</c:v>
                </c:pt>
                <c:pt idx="2926">
                  <c:v>0.779995719987119</c:v>
                </c:pt>
                <c:pt idx="2927">
                  <c:v>0.779291521270772</c:v>
                </c:pt>
                <c:pt idx="2928">
                  <c:v>0.779171627323793</c:v>
                </c:pt>
                <c:pt idx="2929">
                  <c:v>0.779128619431503</c:v>
                </c:pt>
                <c:pt idx="2930">
                  <c:v>0.779038586517522</c:v>
                </c:pt>
                <c:pt idx="2931">
                  <c:v>0.778115668864613</c:v>
                </c:pt>
                <c:pt idx="2932">
                  <c:v>0.777325598437016</c:v>
                </c:pt>
                <c:pt idx="2933">
                  <c:v>0.776434021988869</c:v>
                </c:pt>
                <c:pt idx="2934">
                  <c:v>0.773671664437923</c:v>
                </c:pt>
                <c:pt idx="2935">
                  <c:v>0.773647596421319</c:v>
                </c:pt>
                <c:pt idx="2936">
                  <c:v>0.773323417656461</c:v>
                </c:pt>
                <c:pt idx="2937">
                  <c:v>0.772997940711477</c:v>
                </c:pt>
                <c:pt idx="2938">
                  <c:v>0.772939760056549</c:v>
                </c:pt>
                <c:pt idx="2939">
                  <c:v>0.77173366414775</c:v>
                </c:pt>
                <c:pt idx="2940">
                  <c:v>0.770126934303159</c:v>
                </c:pt>
                <c:pt idx="2941">
                  <c:v>0.769852659451843</c:v>
                </c:pt>
                <c:pt idx="2942">
                  <c:v>0.768760216256909</c:v>
                </c:pt>
                <c:pt idx="2943">
                  <c:v>0.768685718595558</c:v>
                </c:pt>
                <c:pt idx="2944">
                  <c:v>0.768097612183486</c:v>
                </c:pt>
                <c:pt idx="2945">
                  <c:v>0.767912949044888</c:v>
                </c:pt>
                <c:pt idx="2946">
                  <c:v>0.767899658863748</c:v>
                </c:pt>
                <c:pt idx="2947">
                  <c:v>0.767819182866049</c:v>
                </c:pt>
                <c:pt idx="2948">
                  <c:v>0.767583138987226</c:v>
                </c:pt>
                <c:pt idx="2949">
                  <c:v>0.76687577026082</c:v>
                </c:pt>
                <c:pt idx="2950">
                  <c:v>0.765627845870781</c:v>
                </c:pt>
                <c:pt idx="2951">
                  <c:v>0.763836538778659</c:v>
                </c:pt>
                <c:pt idx="2952">
                  <c:v>0.762657662025041</c:v>
                </c:pt>
                <c:pt idx="2953">
                  <c:v>0.762181528335396</c:v>
                </c:pt>
                <c:pt idx="2954">
                  <c:v>0.761183105006215</c:v>
                </c:pt>
                <c:pt idx="2955">
                  <c:v>0.7610375898699</c:v>
                </c:pt>
                <c:pt idx="2956">
                  <c:v>0.760818148771398</c:v>
                </c:pt>
                <c:pt idx="2957">
                  <c:v>0.760524931319537</c:v>
                </c:pt>
                <c:pt idx="2958">
                  <c:v>0.760193039034954</c:v>
                </c:pt>
                <c:pt idx="2959">
                  <c:v>0.758735227358345</c:v>
                </c:pt>
                <c:pt idx="2960">
                  <c:v>0.758414317576461</c:v>
                </c:pt>
                <c:pt idx="2961">
                  <c:v>0.756660002436677</c:v>
                </c:pt>
                <c:pt idx="2962">
                  <c:v>0.756002623104485</c:v>
                </c:pt>
                <c:pt idx="2963">
                  <c:v>0.756002441546921</c:v>
                </c:pt>
                <c:pt idx="2964">
                  <c:v>0.755601576217757</c:v>
                </c:pt>
                <c:pt idx="2965">
                  <c:v>0.752983072865402</c:v>
                </c:pt>
                <c:pt idx="2966">
                  <c:v>0.752265521191046</c:v>
                </c:pt>
                <c:pt idx="2967">
                  <c:v>0.752198249357478</c:v>
                </c:pt>
                <c:pt idx="2968">
                  <c:v>0.75185355022334</c:v>
                </c:pt>
                <c:pt idx="2969">
                  <c:v>0.751287941999185</c:v>
                </c:pt>
                <c:pt idx="2970">
                  <c:v>0.750130437141596</c:v>
                </c:pt>
                <c:pt idx="2971">
                  <c:v>0.750102022844385</c:v>
                </c:pt>
                <c:pt idx="2972">
                  <c:v>0.749958430856176</c:v>
                </c:pt>
                <c:pt idx="2973">
                  <c:v>0.749932412395415</c:v>
                </c:pt>
                <c:pt idx="2974">
                  <c:v>0.74978577864888</c:v>
                </c:pt>
                <c:pt idx="2975">
                  <c:v>0.748798376419024</c:v>
                </c:pt>
                <c:pt idx="2976">
                  <c:v>0.747561786159323</c:v>
                </c:pt>
                <c:pt idx="2977">
                  <c:v>0.747487310378233</c:v>
                </c:pt>
                <c:pt idx="2978">
                  <c:v>0.746807599915551</c:v>
                </c:pt>
                <c:pt idx="2979">
                  <c:v>0.74564824710127</c:v>
                </c:pt>
                <c:pt idx="2980">
                  <c:v>0.744666048014853</c:v>
                </c:pt>
                <c:pt idx="2981">
                  <c:v>0.744225946172826</c:v>
                </c:pt>
                <c:pt idx="2982">
                  <c:v>0.743849511841019</c:v>
                </c:pt>
                <c:pt idx="2983">
                  <c:v>0.743612076828275</c:v>
                </c:pt>
                <c:pt idx="2984">
                  <c:v>0.743489070730775</c:v>
                </c:pt>
                <c:pt idx="2985">
                  <c:v>0.742955658822504</c:v>
                </c:pt>
                <c:pt idx="2986">
                  <c:v>0.742243575290775</c:v>
                </c:pt>
                <c:pt idx="2987">
                  <c:v>0.741488866254584</c:v>
                </c:pt>
                <c:pt idx="2988">
                  <c:v>0.741012595866855</c:v>
                </c:pt>
                <c:pt idx="2989">
                  <c:v>0.7404943593915</c:v>
                </c:pt>
                <c:pt idx="2990">
                  <c:v>0.740230827477991</c:v>
                </c:pt>
                <c:pt idx="2991">
                  <c:v>0.739364038778222</c:v>
                </c:pt>
                <c:pt idx="2992">
                  <c:v>0.739343377211984</c:v>
                </c:pt>
                <c:pt idx="2993">
                  <c:v>0.738302879032518</c:v>
                </c:pt>
                <c:pt idx="2994">
                  <c:v>0.737385895645114</c:v>
                </c:pt>
                <c:pt idx="2995">
                  <c:v>0.737346180857804</c:v>
                </c:pt>
                <c:pt idx="2996">
                  <c:v>0.735975819301679</c:v>
                </c:pt>
                <c:pt idx="2997">
                  <c:v>0.735943028939546</c:v>
                </c:pt>
                <c:pt idx="2998">
                  <c:v>0.734460673611921</c:v>
                </c:pt>
                <c:pt idx="2999">
                  <c:v>0.733857611154104</c:v>
                </c:pt>
                <c:pt idx="3000">
                  <c:v>0.73375971544663</c:v>
                </c:pt>
                <c:pt idx="3001">
                  <c:v>0.733607489679199</c:v>
                </c:pt>
                <c:pt idx="3002">
                  <c:v>0.733571498200487</c:v>
                </c:pt>
                <c:pt idx="3003">
                  <c:v>0.733391368839842</c:v>
                </c:pt>
                <c:pt idx="3004">
                  <c:v>0.732925721993684</c:v>
                </c:pt>
                <c:pt idx="3005">
                  <c:v>0.732183819115694</c:v>
                </c:pt>
                <c:pt idx="3006">
                  <c:v>0.731954836995774</c:v>
                </c:pt>
                <c:pt idx="3007">
                  <c:v>0.73128407165427</c:v>
                </c:pt>
                <c:pt idx="3008">
                  <c:v>0.7309799459306</c:v>
                </c:pt>
                <c:pt idx="3009">
                  <c:v>0.730223860132103</c:v>
                </c:pt>
                <c:pt idx="3010">
                  <c:v>0.729876712132614</c:v>
                </c:pt>
                <c:pt idx="3011">
                  <c:v>0.727953066073935</c:v>
                </c:pt>
                <c:pt idx="3012">
                  <c:v>0.727434700231041</c:v>
                </c:pt>
                <c:pt idx="3013">
                  <c:v>0.72728895139718</c:v>
                </c:pt>
                <c:pt idx="3014">
                  <c:v>0.72670635290576</c:v>
                </c:pt>
                <c:pt idx="3015">
                  <c:v>0.725993422194836</c:v>
                </c:pt>
                <c:pt idx="3016">
                  <c:v>0.724874484688877</c:v>
                </c:pt>
                <c:pt idx="3017">
                  <c:v>0.72485955233105</c:v>
                </c:pt>
                <c:pt idx="3018">
                  <c:v>0.72399031055472</c:v>
                </c:pt>
                <c:pt idx="3019">
                  <c:v>0.723908647387259</c:v>
                </c:pt>
                <c:pt idx="3020">
                  <c:v>0.723181253649983</c:v>
                </c:pt>
                <c:pt idx="3021">
                  <c:v>0.722763636590996</c:v>
                </c:pt>
                <c:pt idx="3022">
                  <c:v>0.721582823941057</c:v>
                </c:pt>
                <c:pt idx="3023">
                  <c:v>0.721364144208331</c:v>
                </c:pt>
                <c:pt idx="3024">
                  <c:v>0.720504677811083</c:v>
                </c:pt>
                <c:pt idx="3025">
                  <c:v>0.720314087771764</c:v>
                </c:pt>
                <c:pt idx="3026">
                  <c:v>0.719852825611208</c:v>
                </c:pt>
                <c:pt idx="3027">
                  <c:v>0.719453596741279</c:v>
                </c:pt>
                <c:pt idx="3028">
                  <c:v>0.719223497424005</c:v>
                </c:pt>
                <c:pt idx="3029">
                  <c:v>0.717609122307812</c:v>
                </c:pt>
                <c:pt idx="3030">
                  <c:v>0.716812441966918</c:v>
                </c:pt>
                <c:pt idx="3031">
                  <c:v>0.71410153363641</c:v>
                </c:pt>
                <c:pt idx="3032">
                  <c:v>0.713771566072982</c:v>
                </c:pt>
                <c:pt idx="3033">
                  <c:v>0.713042043790782</c:v>
                </c:pt>
                <c:pt idx="3034">
                  <c:v>0.711638447583539</c:v>
                </c:pt>
                <c:pt idx="3035">
                  <c:v>0.709081232540393</c:v>
                </c:pt>
                <c:pt idx="3036">
                  <c:v>0.7089797733622</c:v>
                </c:pt>
                <c:pt idx="3037">
                  <c:v>0.708303132132554</c:v>
                </c:pt>
                <c:pt idx="3038">
                  <c:v>0.708003503246007</c:v>
                </c:pt>
                <c:pt idx="3039">
                  <c:v>0.707318044222376</c:v>
                </c:pt>
                <c:pt idx="3040">
                  <c:v>0.705496708100837</c:v>
                </c:pt>
                <c:pt idx="3041">
                  <c:v>0.703636444633881</c:v>
                </c:pt>
                <c:pt idx="3042">
                  <c:v>0.703377440832684</c:v>
                </c:pt>
                <c:pt idx="3043">
                  <c:v>0.702070077414442</c:v>
                </c:pt>
                <c:pt idx="3044">
                  <c:v>0.701654732178068</c:v>
                </c:pt>
                <c:pt idx="3045">
                  <c:v>0.701512546814675</c:v>
                </c:pt>
                <c:pt idx="3046">
                  <c:v>0.699627223728853</c:v>
                </c:pt>
                <c:pt idx="3047">
                  <c:v>0.698654096944919</c:v>
                </c:pt>
                <c:pt idx="3048">
                  <c:v>0.698301229454398</c:v>
                </c:pt>
                <c:pt idx="3049">
                  <c:v>0.697939142144584</c:v>
                </c:pt>
                <c:pt idx="3050">
                  <c:v>0.697910379916367</c:v>
                </c:pt>
                <c:pt idx="3051">
                  <c:v>0.69789643417875</c:v>
                </c:pt>
                <c:pt idx="3052">
                  <c:v>0.697851610791595</c:v>
                </c:pt>
                <c:pt idx="3053">
                  <c:v>0.697738347878854</c:v>
                </c:pt>
                <c:pt idx="3054">
                  <c:v>0.697546808143453</c:v>
                </c:pt>
                <c:pt idx="3055">
                  <c:v>0.696993448997427</c:v>
                </c:pt>
                <c:pt idx="3056">
                  <c:v>0.694842618591925</c:v>
                </c:pt>
                <c:pt idx="3057">
                  <c:v>0.69438069511027</c:v>
                </c:pt>
                <c:pt idx="3058">
                  <c:v>0.694165660003557</c:v>
                </c:pt>
                <c:pt idx="3059">
                  <c:v>0.693324410769071</c:v>
                </c:pt>
                <c:pt idx="3060">
                  <c:v>0.692962171555286</c:v>
                </c:pt>
                <c:pt idx="3061">
                  <c:v>0.692877070579577</c:v>
                </c:pt>
                <c:pt idx="3062">
                  <c:v>0.691769049152909</c:v>
                </c:pt>
                <c:pt idx="3063">
                  <c:v>0.691247861251401</c:v>
                </c:pt>
                <c:pt idx="3064">
                  <c:v>0.690844595384132</c:v>
                </c:pt>
                <c:pt idx="3065">
                  <c:v>0.690785275467586</c:v>
                </c:pt>
                <c:pt idx="3066">
                  <c:v>0.690697799706958</c:v>
                </c:pt>
                <c:pt idx="3067">
                  <c:v>0.690420307594316</c:v>
                </c:pt>
                <c:pt idx="3068">
                  <c:v>0.688295651016647</c:v>
                </c:pt>
                <c:pt idx="3069">
                  <c:v>0.687153097531807</c:v>
                </c:pt>
                <c:pt idx="3070">
                  <c:v>0.686636972296223</c:v>
                </c:pt>
                <c:pt idx="3071">
                  <c:v>0.686603898756409</c:v>
                </c:pt>
                <c:pt idx="3072">
                  <c:v>0.685482460606683</c:v>
                </c:pt>
                <c:pt idx="3073">
                  <c:v>0.684289327190167</c:v>
                </c:pt>
                <c:pt idx="3074">
                  <c:v>0.684128266949681</c:v>
                </c:pt>
                <c:pt idx="3075">
                  <c:v>0.683759584284903</c:v>
                </c:pt>
                <c:pt idx="3076">
                  <c:v>0.68323322843535</c:v>
                </c:pt>
                <c:pt idx="3077">
                  <c:v>0.683164975189253</c:v>
                </c:pt>
                <c:pt idx="3078">
                  <c:v>0.682973417069609</c:v>
                </c:pt>
                <c:pt idx="3079">
                  <c:v>0.682250977789738</c:v>
                </c:pt>
                <c:pt idx="3080">
                  <c:v>0.682133790938032</c:v>
                </c:pt>
                <c:pt idx="3081">
                  <c:v>0.681869169508449</c:v>
                </c:pt>
                <c:pt idx="3082">
                  <c:v>0.681659314993689</c:v>
                </c:pt>
                <c:pt idx="3083">
                  <c:v>0.681423716857621</c:v>
                </c:pt>
                <c:pt idx="3084">
                  <c:v>0.681361487352221</c:v>
                </c:pt>
                <c:pt idx="3085">
                  <c:v>0.681250624037097</c:v>
                </c:pt>
                <c:pt idx="3086">
                  <c:v>0.680490957210656</c:v>
                </c:pt>
                <c:pt idx="3087">
                  <c:v>0.679594889345096</c:v>
                </c:pt>
                <c:pt idx="3088">
                  <c:v>0.679479489427808</c:v>
                </c:pt>
                <c:pt idx="3089">
                  <c:v>0.67942556075658</c:v>
                </c:pt>
                <c:pt idx="3090">
                  <c:v>0.678967113470773</c:v>
                </c:pt>
                <c:pt idx="3091">
                  <c:v>0.678802563693195</c:v>
                </c:pt>
                <c:pt idx="3092">
                  <c:v>0.677604539426693</c:v>
                </c:pt>
                <c:pt idx="3093">
                  <c:v>0.676929034605605</c:v>
                </c:pt>
                <c:pt idx="3094">
                  <c:v>0.67670169534185</c:v>
                </c:pt>
                <c:pt idx="3095">
                  <c:v>0.675772592685428</c:v>
                </c:pt>
                <c:pt idx="3096">
                  <c:v>0.675460276908433</c:v>
                </c:pt>
                <c:pt idx="3097">
                  <c:v>0.674640600138339</c:v>
                </c:pt>
                <c:pt idx="3098">
                  <c:v>0.674568374087352</c:v>
                </c:pt>
                <c:pt idx="3099">
                  <c:v>0.673819041634802</c:v>
                </c:pt>
                <c:pt idx="3100">
                  <c:v>0.673690917970588</c:v>
                </c:pt>
                <c:pt idx="3101">
                  <c:v>0.672737268423888</c:v>
                </c:pt>
                <c:pt idx="3102">
                  <c:v>0.671026469272663</c:v>
                </c:pt>
                <c:pt idx="3103">
                  <c:v>0.670948086863126</c:v>
                </c:pt>
                <c:pt idx="3104">
                  <c:v>0.670691060271042</c:v>
                </c:pt>
                <c:pt idx="3105">
                  <c:v>0.67026548634083</c:v>
                </c:pt>
                <c:pt idx="3106">
                  <c:v>0.669121404002617</c:v>
                </c:pt>
                <c:pt idx="3107">
                  <c:v>0.668484095894759</c:v>
                </c:pt>
                <c:pt idx="3108">
                  <c:v>0.668380895767318</c:v>
                </c:pt>
                <c:pt idx="3109">
                  <c:v>0.667671048913036</c:v>
                </c:pt>
                <c:pt idx="3110">
                  <c:v>0.666516813407455</c:v>
                </c:pt>
                <c:pt idx="3111">
                  <c:v>0.666049567357891</c:v>
                </c:pt>
                <c:pt idx="3112">
                  <c:v>0.665920033294454</c:v>
                </c:pt>
                <c:pt idx="3113">
                  <c:v>0.665022185245223</c:v>
                </c:pt>
                <c:pt idx="3114">
                  <c:v>0.664453032776806</c:v>
                </c:pt>
                <c:pt idx="3115">
                  <c:v>0.66369385459219</c:v>
                </c:pt>
                <c:pt idx="3116">
                  <c:v>0.663621037594017</c:v>
                </c:pt>
                <c:pt idx="3117">
                  <c:v>0.663324879193234</c:v>
                </c:pt>
                <c:pt idx="3118">
                  <c:v>0.662379184990345</c:v>
                </c:pt>
                <c:pt idx="3119">
                  <c:v>0.662356280714657</c:v>
                </c:pt>
                <c:pt idx="3120">
                  <c:v>0.662033731334683</c:v>
                </c:pt>
                <c:pt idx="3121">
                  <c:v>0.661725833277289</c:v>
                </c:pt>
                <c:pt idx="3122">
                  <c:v>0.660814081958356</c:v>
                </c:pt>
                <c:pt idx="3123">
                  <c:v>0.660687009699947</c:v>
                </c:pt>
                <c:pt idx="3124">
                  <c:v>0.660102726914755</c:v>
                </c:pt>
                <c:pt idx="3125">
                  <c:v>0.660062220848801</c:v>
                </c:pt>
                <c:pt idx="3126">
                  <c:v>0.658946354347376</c:v>
                </c:pt>
                <c:pt idx="3127">
                  <c:v>0.658690368425382</c:v>
                </c:pt>
                <c:pt idx="3128">
                  <c:v>0.658569297178853</c:v>
                </c:pt>
                <c:pt idx="3129">
                  <c:v>0.658346371721173</c:v>
                </c:pt>
                <c:pt idx="3130">
                  <c:v>0.658085628324971</c:v>
                </c:pt>
                <c:pt idx="3131">
                  <c:v>0.657993678806292</c:v>
                </c:pt>
                <c:pt idx="3132">
                  <c:v>0.657858460667779</c:v>
                </c:pt>
                <c:pt idx="3133">
                  <c:v>0.654420820148546</c:v>
                </c:pt>
                <c:pt idx="3134">
                  <c:v>0.654172890627512</c:v>
                </c:pt>
                <c:pt idx="3135">
                  <c:v>0.654058281374941</c:v>
                </c:pt>
                <c:pt idx="3136">
                  <c:v>0.653448822407853</c:v>
                </c:pt>
                <c:pt idx="3137">
                  <c:v>0.65199472286979</c:v>
                </c:pt>
                <c:pt idx="3138">
                  <c:v>0.651915626711913</c:v>
                </c:pt>
                <c:pt idx="3139">
                  <c:v>0.651532356852201</c:v>
                </c:pt>
                <c:pt idx="3140">
                  <c:v>0.651409809462256</c:v>
                </c:pt>
                <c:pt idx="3141">
                  <c:v>0.648711077468268</c:v>
                </c:pt>
                <c:pt idx="3142">
                  <c:v>0.647992092913167</c:v>
                </c:pt>
                <c:pt idx="3143">
                  <c:v>0.647692274214612</c:v>
                </c:pt>
                <c:pt idx="3144">
                  <c:v>0.647576780629815</c:v>
                </c:pt>
                <c:pt idx="3145">
                  <c:v>0.647452059159623</c:v>
                </c:pt>
                <c:pt idx="3146">
                  <c:v>0.647009666802145</c:v>
                </c:pt>
                <c:pt idx="3147">
                  <c:v>0.646220617515468</c:v>
                </c:pt>
                <c:pt idx="3148">
                  <c:v>0.644708806687511</c:v>
                </c:pt>
                <c:pt idx="3149">
                  <c:v>0.644481020127614</c:v>
                </c:pt>
                <c:pt idx="3150">
                  <c:v>0.64379481306806</c:v>
                </c:pt>
                <c:pt idx="3151">
                  <c:v>0.642958550753376</c:v>
                </c:pt>
                <c:pt idx="3152">
                  <c:v>0.642706912170838</c:v>
                </c:pt>
                <c:pt idx="3153">
                  <c:v>0.642507616990997</c:v>
                </c:pt>
                <c:pt idx="3154">
                  <c:v>0.642285588486796</c:v>
                </c:pt>
                <c:pt idx="3155">
                  <c:v>0.642013196884724</c:v>
                </c:pt>
                <c:pt idx="3156">
                  <c:v>0.641819422360172</c:v>
                </c:pt>
                <c:pt idx="3157">
                  <c:v>0.641749546100197</c:v>
                </c:pt>
                <c:pt idx="3158">
                  <c:v>0.640558696115423</c:v>
                </c:pt>
                <c:pt idx="3159">
                  <c:v>0.640106414094007</c:v>
                </c:pt>
                <c:pt idx="3160">
                  <c:v>0.639084589846756</c:v>
                </c:pt>
                <c:pt idx="3161">
                  <c:v>0.6371130732179</c:v>
                </c:pt>
                <c:pt idx="3162">
                  <c:v>0.636968245027006</c:v>
                </c:pt>
                <c:pt idx="3163">
                  <c:v>0.636632490740735</c:v>
                </c:pt>
                <c:pt idx="3164">
                  <c:v>0.635882845587298</c:v>
                </c:pt>
                <c:pt idx="3165">
                  <c:v>0.635832085357373</c:v>
                </c:pt>
                <c:pt idx="3166">
                  <c:v>0.635726999758807</c:v>
                </c:pt>
                <c:pt idx="3167">
                  <c:v>0.635569280008129</c:v>
                </c:pt>
                <c:pt idx="3168">
                  <c:v>0.63527205241443</c:v>
                </c:pt>
                <c:pt idx="3169">
                  <c:v>0.635058368282112</c:v>
                </c:pt>
                <c:pt idx="3170">
                  <c:v>0.634662405808229</c:v>
                </c:pt>
                <c:pt idx="3171">
                  <c:v>0.63382204855859</c:v>
                </c:pt>
                <c:pt idx="3172">
                  <c:v>0.633496880629528</c:v>
                </c:pt>
                <c:pt idx="3173">
                  <c:v>0.631792334025622</c:v>
                </c:pt>
                <c:pt idx="3174">
                  <c:v>0.631314089152861</c:v>
                </c:pt>
                <c:pt idx="3175">
                  <c:v>0.631196606548224</c:v>
                </c:pt>
                <c:pt idx="3176">
                  <c:v>0.630963903279683</c:v>
                </c:pt>
                <c:pt idx="3177">
                  <c:v>0.630768858097018</c:v>
                </c:pt>
                <c:pt idx="3178">
                  <c:v>0.629790285468166</c:v>
                </c:pt>
                <c:pt idx="3179">
                  <c:v>0.629457050924994</c:v>
                </c:pt>
                <c:pt idx="3180">
                  <c:v>0.627876959820053</c:v>
                </c:pt>
                <c:pt idx="3181">
                  <c:v>0.627476015116275</c:v>
                </c:pt>
                <c:pt idx="3182">
                  <c:v>0.624857469362505</c:v>
                </c:pt>
                <c:pt idx="3183">
                  <c:v>0.624620373850161</c:v>
                </c:pt>
                <c:pt idx="3184">
                  <c:v>0.624236800504907</c:v>
                </c:pt>
                <c:pt idx="3185">
                  <c:v>0.622740680066129</c:v>
                </c:pt>
                <c:pt idx="3186">
                  <c:v>0.622575254148401</c:v>
                </c:pt>
                <c:pt idx="3187">
                  <c:v>0.622484921921171</c:v>
                </c:pt>
                <c:pt idx="3188">
                  <c:v>0.622288597194292</c:v>
                </c:pt>
                <c:pt idx="3189">
                  <c:v>0.621603079600826</c:v>
                </c:pt>
                <c:pt idx="3190">
                  <c:v>0.621496337372877</c:v>
                </c:pt>
                <c:pt idx="3191">
                  <c:v>0.619515727505614</c:v>
                </c:pt>
                <c:pt idx="3192">
                  <c:v>0.618232856209067</c:v>
                </c:pt>
                <c:pt idx="3193">
                  <c:v>0.613052403268547</c:v>
                </c:pt>
                <c:pt idx="3194">
                  <c:v>0.613022280635613</c:v>
                </c:pt>
                <c:pt idx="3195">
                  <c:v>0.612983458202579</c:v>
                </c:pt>
                <c:pt idx="3196">
                  <c:v>0.612877383863372</c:v>
                </c:pt>
                <c:pt idx="3197">
                  <c:v>0.611415895292921</c:v>
                </c:pt>
                <c:pt idx="3198">
                  <c:v>0.610607834168129</c:v>
                </c:pt>
                <c:pt idx="3199">
                  <c:v>0.610556001240052</c:v>
                </c:pt>
                <c:pt idx="3200">
                  <c:v>0.609930858696169</c:v>
                </c:pt>
                <c:pt idx="3201">
                  <c:v>0.609453278619081</c:v>
                </c:pt>
                <c:pt idx="3202">
                  <c:v>0.609268238742673</c:v>
                </c:pt>
                <c:pt idx="3203">
                  <c:v>0.608492651187253</c:v>
                </c:pt>
                <c:pt idx="3204">
                  <c:v>0.607843190425136</c:v>
                </c:pt>
                <c:pt idx="3205">
                  <c:v>0.607374758309718</c:v>
                </c:pt>
                <c:pt idx="3206">
                  <c:v>0.607090090611721</c:v>
                </c:pt>
                <c:pt idx="3207">
                  <c:v>0.60570088771632</c:v>
                </c:pt>
                <c:pt idx="3208">
                  <c:v>0.604690166376328</c:v>
                </c:pt>
                <c:pt idx="3209">
                  <c:v>0.60460351902709</c:v>
                </c:pt>
                <c:pt idx="3210">
                  <c:v>0.604140143753047</c:v>
                </c:pt>
                <c:pt idx="3211">
                  <c:v>0.603828583637803</c:v>
                </c:pt>
                <c:pt idx="3212">
                  <c:v>0.603728467933332</c:v>
                </c:pt>
                <c:pt idx="3213">
                  <c:v>0.603021915116827</c:v>
                </c:pt>
                <c:pt idx="3214">
                  <c:v>0.602358370470105</c:v>
                </c:pt>
                <c:pt idx="3215">
                  <c:v>0.600766502779217</c:v>
                </c:pt>
                <c:pt idx="3216">
                  <c:v>0.599851769628621</c:v>
                </c:pt>
                <c:pt idx="3217">
                  <c:v>0.599834467331345</c:v>
                </c:pt>
                <c:pt idx="3218">
                  <c:v>0.599313187274617</c:v>
                </c:pt>
                <c:pt idx="3219">
                  <c:v>0.598475584763105</c:v>
                </c:pt>
                <c:pt idx="3220">
                  <c:v>0.598404994394383</c:v>
                </c:pt>
                <c:pt idx="3221">
                  <c:v>0.598162244370249</c:v>
                </c:pt>
                <c:pt idx="3222">
                  <c:v>0.598108052332147</c:v>
                </c:pt>
                <c:pt idx="3223">
                  <c:v>0.597254060681092</c:v>
                </c:pt>
                <c:pt idx="3224">
                  <c:v>0.597052504426011</c:v>
                </c:pt>
                <c:pt idx="3225">
                  <c:v>0.596252799103186</c:v>
                </c:pt>
                <c:pt idx="3226">
                  <c:v>0.595767905868937</c:v>
                </c:pt>
                <c:pt idx="3227">
                  <c:v>0.595750072399974</c:v>
                </c:pt>
                <c:pt idx="3228">
                  <c:v>0.595448259197513</c:v>
                </c:pt>
                <c:pt idx="3229">
                  <c:v>0.594855700633383</c:v>
                </c:pt>
                <c:pt idx="3230">
                  <c:v>0.593001099834328</c:v>
                </c:pt>
                <c:pt idx="3231">
                  <c:v>0.591595442466137</c:v>
                </c:pt>
                <c:pt idx="3232">
                  <c:v>0.590863363773376</c:v>
                </c:pt>
                <c:pt idx="3233">
                  <c:v>0.590219966582277</c:v>
                </c:pt>
                <c:pt idx="3234">
                  <c:v>0.589776504109035</c:v>
                </c:pt>
                <c:pt idx="3235">
                  <c:v>0.589539283136883</c:v>
                </c:pt>
                <c:pt idx="3236">
                  <c:v>0.589400817109803</c:v>
                </c:pt>
                <c:pt idx="3237">
                  <c:v>0.588262206682791</c:v>
                </c:pt>
                <c:pt idx="3238">
                  <c:v>0.588217888158041</c:v>
                </c:pt>
                <c:pt idx="3239">
                  <c:v>0.587649930838073</c:v>
                </c:pt>
                <c:pt idx="3240">
                  <c:v>0.58757766062649</c:v>
                </c:pt>
                <c:pt idx="3241">
                  <c:v>0.587539099680785</c:v>
                </c:pt>
                <c:pt idx="3242">
                  <c:v>0.587394231490971</c:v>
                </c:pt>
                <c:pt idx="3243">
                  <c:v>0.587125291561069</c:v>
                </c:pt>
                <c:pt idx="3244">
                  <c:v>0.585014569423862</c:v>
                </c:pt>
                <c:pt idx="3245">
                  <c:v>0.582668256914825</c:v>
                </c:pt>
                <c:pt idx="3246">
                  <c:v>0.582412576010738</c:v>
                </c:pt>
                <c:pt idx="3247">
                  <c:v>0.582077143626862</c:v>
                </c:pt>
                <c:pt idx="3248">
                  <c:v>0.581213339238542</c:v>
                </c:pt>
                <c:pt idx="3249">
                  <c:v>0.580298214798603</c:v>
                </c:pt>
                <c:pt idx="3250">
                  <c:v>0.578764676364922</c:v>
                </c:pt>
                <c:pt idx="3251">
                  <c:v>0.577877095138487</c:v>
                </c:pt>
                <c:pt idx="3252">
                  <c:v>0.576699481844559</c:v>
                </c:pt>
                <c:pt idx="3253">
                  <c:v>0.57600726446771</c:v>
                </c:pt>
                <c:pt idx="3254">
                  <c:v>0.575361805504857</c:v>
                </c:pt>
                <c:pt idx="3255">
                  <c:v>0.57474151445842</c:v>
                </c:pt>
                <c:pt idx="3256">
                  <c:v>0.574625641821036</c:v>
                </c:pt>
                <c:pt idx="3257">
                  <c:v>0.574528633985955</c:v>
                </c:pt>
                <c:pt idx="3258">
                  <c:v>0.573918294845173</c:v>
                </c:pt>
                <c:pt idx="3259">
                  <c:v>0.573726664324376</c:v>
                </c:pt>
                <c:pt idx="3260">
                  <c:v>0.573545454700273</c:v>
                </c:pt>
                <c:pt idx="3261">
                  <c:v>0.572384597513665</c:v>
                </c:pt>
                <c:pt idx="3262">
                  <c:v>0.571428548781276</c:v>
                </c:pt>
                <c:pt idx="3263">
                  <c:v>0.570680872056805</c:v>
                </c:pt>
                <c:pt idx="3264">
                  <c:v>0.569583800593729</c:v>
                </c:pt>
                <c:pt idx="3265">
                  <c:v>0.569294666115592</c:v>
                </c:pt>
                <c:pt idx="3266">
                  <c:v>0.568648816965044</c:v>
                </c:pt>
                <c:pt idx="3267">
                  <c:v>0.566762534808068</c:v>
                </c:pt>
                <c:pt idx="3268">
                  <c:v>0.566648380227384</c:v>
                </c:pt>
                <c:pt idx="3269">
                  <c:v>0.566371845158227</c:v>
                </c:pt>
                <c:pt idx="3270">
                  <c:v>0.565389436318195</c:v>
                </c:pt>
                <c:pt idx="3271">
                  <c:v>0.563798377228235</c:v>
                </c:pt>
                <c:pt idx="3272">
                  <c:v>0.563666485795438</c:v>
                </c:pt>
                <c:pt idx="3273">
                  <c:v>0.562998056326357</c:v>
                </c:pt>
                <c:pt idx="3274">
                  <c:v>0.562861478418607</c:v>
                </c:pt>
                <c:pt idx="3275">
                  <c:v>0.56204377481327</c:v>
                </c:pt>
                <c:pt idx="3276">
                  <c:v>0.560171648756537</c:v>
                </c:pt>
                <c:pt idx="3277">
                  <c:v>0.559496702570709</c:v>
                </c:pt>
                <c:pt idx="3278">
                  <c:v>0.558978579248061</c:v>
                </c:pt>
                <c:pt idx="3279">
                  <c:v>0.557553239037389</c:v>
                </c:pt>
                <c:pt idx="3280">
                  <c:v>0.557521258025295</c:v>
                </c:pt>
                <c:pt idx="3281">
                  <c:v>0.557516544994782</c:v>
                </c:pt>
                <c:pt idx="3282">
                  <c:v>0.556021281791198</c:v>
                </c:pt>
                <c:pt idx="3283">
                  <c:v>0.555505809211653</c:v>
                </c:pt>
                <c:pt idx="3284">
                  <c:v>0.555269276681779</c:v>
                </c:pt>
                <c:pt idx="3285">
                  <c:v>0.555024110098289</c:v>
                </c:pt>
                <c:pt idx="3286">
                  <c:v>0.554975288128708</c:v>
                </c:pt>
                <c:pt idx="3287">
                  <c:v>0.553605876662237</c:v>
                </c:pt>
                <c:pt idx="3288">
                  <c:v>0.553413684758343</c:v>
                </c:pt>
                <c:pt idx="3289">
                  <c:v>0.552257156030283</c:v>
                </c:pt>
                <c:pt idx="3290">
                  <c:v>0.551256853874182</c:v>
                </c:pt>
                <c:pt idx="3291">
                  <c:v>0.55101031875799</c:v>
                </c:pt>
                <c:pt idx="3292">
                  <c:v>0.550608213560388</c:v>
                </c:pt>
                <c:pt idx="3293">
                  <c:v>0.550516103478773</c:v>
                </c:pt>
                <c:pt idx="3294">
                  <c:v>0.549921459514133</c:v>
                </c:pt>
                <c:pt idx="3295">
                  <c:v>0.549919518138683</c:v>
                </c:pt>
                <c:pt idx="3296">
                  <c:v>0.549878197436567</c:v>
                </c:pt>
                <c:pt idx="3297">
                  <c:v>0.549845290100825</c:v>
                </c:pt>
                <c:pt idx="3298">
                  <c:v>0.549649245959474</c:v>
                </c:pt>
                <c:pt idx="3299">
                  <c:v>0.549621152727517</c:v>
                </c:pt>
                <c:pt idx="3300">
                  <c:v>0.549352147844212</c:v>
                </c:pt>
                <c:pt idx="3301">
                  <c:v>0.547185655449329</c:v>
                </c:pt>
                <c:pt idx="3302">
                  <c:v>0.545305161549412</c:v>
                </c:pt>
                <c:pt idx="3303">
                  <c:v>0.54497650333479</c:v>
                </c:pt>
                <c:pt idx="3304">
                  <c:v>0.54458591653324</c:v>
                </c:pt>
                <c:pt idx="3305">
                  <c:v>0.544126822048285</c:v>
                </c:pt>
                <c:pt idx="3306">
                  <c:v>0.542839143671722</c:v>
                </c:pt>
                <c:pt idx="3307">
                  <c:v>0.541862907713487</c:v>
                </c:pt>
                <c:pt idx="3308">
                  <c:v>0.541516404312125</c:v>
                </c:pt>
                <c:pt idx="3309">
                  <c:v>0.540924318802877</c:v>
                </c:pt>
                <c:pt idx="3310">
                  <c:v>0.539423380815866</c:v>
                </c:pt>
                <c:pt idx="3311">
                  <c:v>0.539304303320201</c:v>
                </c:pt>
                <c:pt idx="3312">
                  <c:v>0.538855499895646</c:v>
                </c:pt>
                <c:pt idx="3313">
                  <c:v>0.537698093424274</c:v>
                </c:pt>
                <c:pt idx="3314">
                  <c:v>0.536365401165767</c:v>
                </c:pt>
                <c:pt idx="3315">
                  <c:v>0.536100734583661</c:v>
                </c:pt>
                <c:pt idx="3316">
                  <c:v>0.53534685099346</c:v>
                </c:pt>
                <c:pt idx="3317">
                  <c:v>0.535170094889621</c:v>
                </c:pt>
                <c:pt idx="3318">
                  <c:v>0.534305231260959</c:v>
                </c:pt>
                <c:pt idx="3319">
                  <c:v>0.532908791153798</c:v>
                </c:pt>
                <c:pt idx="3320">
                  <c:v>0.532236908501636</c:v>
                </c:pt>
                <c:pt idx="3321">
                  <c:v>0.532174200302171</c:v>
                </c:pt>
                <c:pt idx="3322">
                  <c:v>0.531097554318668</c:v>
                </c:pt>
                <c:pt idx="3323">
                  <c:v>0.529440987401113</c:v>
                </c:pt>
                <c:pt idx="3324">
                  <c:v>0.529259716470669</c:v>
                </c:pt>
                <c:pt idx="3325">
                  <c:v>0.529235077733874</c:v>
                </c:pt>
                <c:pt idx="3326">
                  <c:v>0.528894158062976</c:v>
                </c:pt>
                <c:pt idx="3327">
                  <c:v>0.528793889188663</c:v>
                </c:pt>
                <c:pt idx="3328">
                  <c:v>0.528307152939649</c:v>
                </c:pt>
                <c:pt idx="3329">
                  <c:v>0.528236409932055</c:v>
                </c:pt>
                <c:pt idx="3330">
                  <c:v>0.527795208920488</c:v>
                </c:pt>
                <c:pt idx="3331">
                  <c:v>0.527486710586321</c:v>
                </c:pt>
                <c:pt idx="3332">
                  <c:v>0.527073088482639</c:v>
                </c:pt>
                <c:pt idx="3333">
                  <c:v>0.526894687904093</c:v>
                </c:pt>
                <c:pt idx="3334">
                  <c:v>0.526882584314942</c:v>
                </c:pt>
                <c:pt idx="3335">
                  <c:v>0.525955498808708</c:v>
                </c:pt>
                <c:pt idx="3336">
                  <c:v>0.525552554097253</c:v>
                </c:pt>
                <c:pt idx="3337">
                  <c:v>0.524889620987984</c:v>
                </c:pt>
                <c:pt idx="3338">
                  <c:v>0.524220999406567</c:v>
                </c:pt>
                <c:pt idx="3339">
                  <c:v>0.520933514611748</c:v>
                </c:pt>
                <c:pt idx="3340">
                  <c:v>0.52055013761626</c:v>
                </c:pt>
                <c:pt idx="3341">
                  <c:v>0.520375405041492</c:v>
                </c:pt>
                <c:pt idx="3342">
                  <c:v>0.519567748109005</c:v>
                </c:pt>
                <c:pt idx="3343">
                  <c:v>0.518437139149708</c:v>
                </c:pt>
                <c:pt idx="3344">
                  <c:v>0.517991367504996</c:v>
                </c:pt>
                <c:pt idx="3345">
                  <c:v>0.51791434759863</c:v>
                </c:pt>
                <c:pt idx="3346">
                  <c:v>0.517230348527183</c:v>
                </c:pt>
                <c:pt idx="3347">
                  <c:v>0.517022060367116</c:v>
                </c:pt>
                <c:pt idx="3348">
                  <c:v>0.516242730132488</c:v>
                </c:pt>
                <c:pt idx="3349">
                  <c:v>0.515956059972173</c:v>
                </c:pt>
                <c:pt idx="3350">
                  <c:v>0.515339925331374</c:v>
                </c:pt>
                <c:pt idx="3351">
                  <c:v>0.515086016186048</c:v>
                </c:pt>
                <c:pt idx="3352">
                  <c:v>0.513956294459541</c:v>
                </c:pt>
                <c:pt idx="3353">
                  <c:v>0.513511830081846</c:v>
                </c:pt>
                <c:pt idx="3354">
                  <c:v>0.513115276874408</c:v>
                </c:pt>
                <c:pt idx="3355">
                  <c:v>0.512562488765915</c:v>
                </c:pt>
                <c:pt idx="3356">
                  <c:v>0.512366268710444</c:v>
                </c:pt>
                <c:pt idx="3357">
                  <c:v>0.511777027150409</c:v>
                </c:pt>
                <c:pt idx="3358">
                  <c:v>0.511708184795128</c:v>
                </c:pt>
                <c:pt idx="3359">
                  <c:v>0.511286970046839</c:v>
                </c:pt>
                <c:pt idx="3360">
                  <c:v>0.510942362078208</c:v>
                </c:pt>
                <c:pt idx="3361">
                  <c:v>0.509321356862339</c:v>
                </c:pt>
                <c:pt idx="3362">
                  <c:v>0.508912978953017</c:v>
                </c:pt>
                <c:pt idx="3363">
                  <c:v>0.508834406008078</c:v>
                </c:pt>
                <c:pt idx="3364">
                  <c:v>0.508811691053854</c:v>
                </c:pt>
                <c:pt idx="3365">
                  <c:v>0.505499295857476</c:v>
                </c:pt>
                <c:pt idx="3366">
                  <c:v>0.504229611721343</c:v>
                </c:pt>
                <c:pt idx="3367">
                  <c:v>0.504149262150758</c:v>
                </c:pt>
                <c:pt idx="3368">
                  <c:v>0.504070043881513</c:v>
                </c:pt>
                <c:pt idx="3369">
                  <c:v>0.50294762867894</c:v>
                </c:pt>
                <c:pt idx="3370">
                  <c:v>0.502514662266749</c:v>
                </c:pt>
                <c:pt idx="3371">
                  <c:v>0.502425161429222</c:v>
                </c:pt>
                <c:pt idx="3372">
                  <c:v>0.502279406929544</c:v>
                </c:pt>
                <c:pt idx="3373">
                  <c:v>0.501974415513421</c:v>
                </c:pt>
                <c:pt idx="3374">
                  <c:v>0.500077308938301</c:v>
                </c:pt>
                <c:pt idx="3375">
                  <c:v>0.500032273120079</c:v>
                </c:pt>
                <c:pt idx="3376">
                  <c:v>0.499414943175098</c:v>
                </c:pt>
                <c:pt idx="3377">
                  <c:v>0.499405822423147</c:v>
                </c:pt>
                <c:pt idx="3378">
                  <c:v>0.498558847289157</c:v>
                </c:pt>
                <c:pt idx="3379">
                  <c:v>0.498503552723048</c:v>
                </c:pt>
                <c:pt idx="3380">
                  <c:v>0.497676335525595</c:v>
                </c:pt>
                <c:pt idx="3381">
                  <c:v>0.497526167704681</c:v>
                </c:pt>
                <c:pt idx="3382">
                  <c:v>0.496270717733644</c:v>
                </c:pt>
                <c:pt idx="3383">
                  <c:v>0.496125417338849</c:v>
                </c:pt>
                <c:pt idx="3384">
                  <c:v>0.49425393279843</c:v>
                </c:pt>
                <c:pt idx="3385">
                  <c:v>0.494025006249282</c:v>
                </c:pt>
                <c:pt idx="3386">
                  <c:v>0.493890005859453</c:v>
                </c:pt>
                <c:pt idx="3387">
                  <c:v>0.493589729396026</c:v>
                </c:pt>
                <c:pt idx="3388">
                  <c:v>0.493405364248524</c:v>
                </c:pt>
                <c:pt idx="3389">
                  <c:v>0.493277672741931</c:v>
                </c:pt>
                <c:pt idx="3390">
                  <c:v>0.493020670195769</c:v>
                </c:pt>
                <c:pt idx="3391">
                  <c:v>0.491712576273059</c:v>
                </c:pt>
                <c:pt idx="3392">
                  <c:v>0.491456733417532</c:v>
                </c:pt>
                <c:pt idx="3393">
                  <c:v>0.491116553281688</c:v>
                </c:pt>
                <c:pt idx="3394">
                  <c:v>0.491091384470168</c:v>
                </c:pt>
                <c:pt idx="3395">
                  <c:v>0.49029904438904</c:v>
                </c:pt>
                <c:pt idx="3396">
                  <c:v>0.4891704282139</c:v>
                </c:pt>
                <c:pt idx="3397">
                  <c:v>0.489062122234582</c:v>
                </c:pt>
                <c:pt idx="3398">
                  <c:v>0.48842891128593</c:v>
                </c:pt>
                <c:pt idx="3399">
                  <c:v>0.488180028127033</c:v>
                </c:pt>
                <c:pt idx="3400">
                  <c:v>0.487790580239848</c:v>
                </c:pt>
                <c:pt idx="3401">
                  <c:v>0.487727814720989</c:v>
                </c:pt>
                <c:pt idx="3402">
                  <c:v>0.486561873740665</c:v>
                </c:pt>
                <c:pt idx="3403">
                  <c:v>0.486505460684832</c:v>
                </c:pt>
                <c:pt idx="3404">
                  <c:v>0.486230695675702</c:v>
                </c:pt>
                <c:pt idx="3405">
                  <c:v>0.485511707484614</c:v>
                </c:pt>
                <c:pt idx="3406">
                  <c:v>0.485360433674292</c:v>
                </c:pt>
                <c:pt idx="3407">
                  <c:v>0.485094034897904</c:v>
                </c:pt>
                <c:pt idx="3408">
                  <c:v>0.484885495981631</c:v>
                </c:pt>
                <c:pt idx="3409">
                  <c:v>0.48368677099714</c:v>
                </c:pt>
                <c:pt idx="3410">
                  <c:v>0.48345175977107</c:v>
                </c:pt>
                <c:pt idx="3411">
                  <c:v>0.482312877759526</c:v>
                </c:pt>
                <c:pt idx="3412">
                  <c:v>0.482299198054892</c:v>
                </c:pt>
                <c:pt idx="3413">
                  <c:v>0.482127476082393</c:v>
                </c:pt>
                <c:pt idx="3414">
                  <c:v>0.481771746178152</c:v>
                </c:pt>
                <c:pt idx="3415">
                  <c:v>0.481527918717895</c:v>
                </c:pt>
                <c:pt idx="3416">
                  <c:v>0.48131147045916</c:v>
                </c:pt>
                <c:pt idx="3417">
                  <c:v>0.480808550300026</c:v>
                </c:pt>
                <c:pt idx="3418">
                  <c:v>0.480597244049266</c:v>
                </c:pt>
                <c:pt idx="3419">
                  <c:v>0.480226813564607</c:v>
                </c:pt>
                <c:pt idx="3420">
                  <c:v>0.479736720680339</c:v>
                </c:pt>
                <c:pt idx="3421">
                  <c:v>0.479639112957274</c:v>
                </c:pt>
                <c:pt idx="3422">
                  <c:v>0.478179934523215</c:v>
                </c:pt>
                <c:pt idx="3423">
                  <c:v>0.47703093852723</c:v>
                </c:pt>
                <c:pt idx="3424">
                  <c:v>0.476944818551062</c:v>
                </c:pt>
                <c:pt idx="3425">
                  <c:v>0.474411046451598</c:v>
                </c:pt>
                <c:pt idx="3426">
                  <c:v>0.474386161438153</c:v>
                </c:pt>
                <c:pt idx="3427">
                  <c:v>0.474291407700452</c:v>
                </c:pt>
                <c:pt idx="3428">
                  <c:v>0.474199152180636</c:v>
                </c:pt>
                <c:pt idx="3429">
                  <c:v>0.474108473488664</c:v>
                </c:pt>
                <c:pt idx="3430">
                  <c:v>0.47382607306438</c:v>
                </c:pt>
                <c:pt idx="3431">
                  <c:v>0.473757869479914</c:v>
                </c:pt>
                <c:pt idx="3432">
                  <c:v>0.473202827915433</c:v>
                </c:pt>
                <c:pt idx="3433">
                  <c:v>0.472705584446154</c:v>
                </c:pt>
                <c:pt idx="3434">
                  <c:v>0.471676203953631</c:v>
                </c:pt>
                <c:pt idx="3435">
                  <c:v>0.471431580953075</c:v>
                </c:pt>
                <c:pt idx="3436">
                  <c:v>0.471108881682673</c:v>
                </c:pt>
                <c:pt idx="3437">
                  <c:v>0.470345572070742</c:v>
                </c:pt>
                <c:pt idx="3438">
                  <c:v>0.469989658707569</c:v>
                </c:pt>
                <c:pt idx="3439">
                  <c:v>0.469585988486655</c:v>
                </c:pt>
                <c:pt idx="3440">
                  <c:v>0.469234570764719</c:v>
                </c:pt>
                <c:pt idx="3441">
                  <c:v>0.469048151722945</c:v>
                </c:pt>
                <c:pt idx="3442">
                  <c:v>0.468467416432257</c:v>
                </c:pt>
                <c:pt idx="3443">
                  <c:v>0.468008924509821</c:v>
                </c:pt>
                <c:pt idx="3444">
                  <c:v>0.467265775507363</c:v>
                </c:pt>
                <c:pt idx="3445">
                  <c:v>0.466786218840337</c:v>
                </c:pt>
                <c:pt idx="3446">
                  <c:v>0.46656638184454</c:v>
                </c:pt>
                <c:pt idx="3447">
                  <c:v>0.465475707164351</c:v>
                </c:pt>
                <c:pt idx="3448">
                  <c:v>0.465376546910158</c:v>
                </c:pt>
                <c:pt idx="3449">
                  <c:v>0.464991728141318</c:v>
                </c:pt>
                <c:pt idx="3450">
                  <c:v>0.463527728499124</c:v>
                </c:pt>
                <c:pt idx="3451">
                  <c:v>0.462631374814308</c:v>
                </c:pt>
                <c:pt idx="3452">
                  <c:v>0.462437270233107</c:v>
                </c:pt>
                <c:pt idx="3453">
                  <c:v>0.46224961299063</c:v>
                </c:pt>
                <c:pt idx="3454">
                  <c:v>0.460608442947565</c:v>
                </c:pt>
                <c:pt idx="3455">
                  <c:v>0.45866321485237</c:v>
                </c:pt>
                <c:pt idx="3456">
                  <c:v>0.456871686831021</c:v>
                </c:pt>
                <c:pt idx="3457">
                  <c:v>0.456353623895822</c:v>
                </c:pt>
                <c:pt idx="3458">
                  <c:v>0.455397892357717</c:v>
                </c:pt>
                <c:pt idx="3459">
                  <c:v>0.455397155839087</c:v>
                </c:pt>
                <c:pt idx="3460">
                  <c:v>0.454907560534014</c:v>
                </c:pt>
                <c:pt idx="3461">
                  <c:v>0.453090507157546</c:v>
                </c:pt>
                <c:pt idx="3462">
                  <c:v>0.452556817299728</c:v>
                </c:pt>
                <c:pt idx="3463">
                  <c:v>0.452501892867458</c:v>
                </c:pt>
                <c:pt idx="3464">
                  <c:v>0.451656663653755</c:v>
                </c:pt>
                <c:pt idx="3465">
                  <c:v>0.450417143714908</c:v>
                </c:pt>
                <c:pt idx="3466">
                  <c:v>0.449898752223235</c:v>
                </c:pt>
                <c:pt idx="3467">
                  <c:v>0.449765905262695</c:v>
                </c:pt>
                <c:pt idx="3468">
                  <c:v>0.448774703467939</c:v>
                </c:pt>
                <c:pt idx="3469">
                  <c:v>0.447247046776054</c:v>
                </c:pt>
                <c:pt idx="3470">
                  <c:v>0.446650135522198</c:v>
                </c:pt>
                <c:pt idx="3471">
                  <c:v>0.446518969086421</c:v>
                </c:pt>
                <c:pt idx="3472">
                  <c:v>0.446362607866507</c:v>
                </c:pt>
                <c:pt idx="3473">
                  <c:v>0.445543273486787</c:v>
                </c:pt>
                <c:pt idx="3474">
                  <c:v>0.445520663605182</c:v>
                </c:pt>
                <c:pt idx="3475">
                  <c:v>0.445468894684783</c:v>
                </c:pt>
                <c:pt idx="3476">
                  <c:v>0.445089224542424</c:v>
                </c:pt>
                <c:pt idx="3477">
                  <c:v>0.444712258253956</c:v>
                </c:pt>
                <c:pt idx="3478">
                  <c:v>0.444667356923921</c:v>
                </c:pt>
                <c:pt idx="3479">
                  <c:v>0.444623096289702</c:v>
                </c:pt>
                <c:pt idx="3480">
                  <c:v>0.443785003190025</c:v>
                </c:pt>
                <c:pt idx="3481">
                  <c:v>0.443413799258413</c:v>
                </c:pt>
                <c:pt idx="3482">
                  <c:v>0.442227157525415</c:v>
                </c:pt>
                <c:pt idx="3483">
                  <c:v>0.441187665728618</c:v>
                </c:pt>
                <c:pt idx="3484">
                  <c:v>0.440928282765753</c:v>
                </c:pt>
                <c:pt idx="3485">
                  <c:v>0.440702465526865</c:v>
                </c:pt>
                <c:pt idx="3486">
                  <c:v>0.438867686337225</c:v>
                </c:pt>
                <c:pt idx="3487">
                  <c:v>0.438852491922396</c:v>
                </c:pt>
                <c:pt idx="3488">
                  <c:v>0.436597859954224</c:v>
                </c:pt>
                <c:pt idx="3489">
                  <c:v>0.436549595502977</c:v>
                </c:pt>
                <c:pt idx="3490">
                  <c:v>0.435947368274053</c:v>
                </c:pt>
                <c:pt idx="3491">
                  <c:v>0.435231930792023</c:v>
                </c:pt>
                <c:pt idx="3492">
                  <c:v>0.434441913029003</c:v>
                </c:pt>
                <c:pt idx="3493">
                  <c:v>0.433635135363055</c:v>
                </c:pt>
                <c:pt idx="3494">
                  <c:v>0.432497895988721</c:v>
                </c:pt>
                <c:pt idx="3495">
                  <c:v>0.432236676491667</c:v>
                </c:pt>
                <c:pt idx="3496">
                  <c:v>0.432027146560872</c:v>
                </c:pt>
                <c:pt idx="3497">
                  <c:v>0.431723163785149</c:v>
                </c:pt>
                <c:pt idx="3498">
                  <c:v>0.431685202393657</c:v>
                </c:pt>
                <c:pt idx="3499">
                  <c:v>0.431183517553064</c:v>
                </c:pt>
                <c:pt idx="3500">
                  <c:v>0.430871980409922</c:v>
                </c:pt>
                <c:pt idx="3501">
                  <c:v>0.430736904973143</c:v>
                </c:pt>
                <c:pt idx="3502">
                  <c:v>0.429772852111114</c:v>
                </c:pt>
                <c:pt idx="3503">
                  <c:v>0.428798817917482</c:v>
                </c:pt>
                <c:pt idx="3504">
                  <c:v>0.428483781939537</c:v>
                </c:pt>
                <c:pt idx="3505">
                  <c:v>0.427789743955001</c:v>
                </c:pt>
                <c:pt idx="3506">
                  <c:v>0.427527711487867</c:v>
                </c:pt>
                <c:pt idx="3507">
                  <c:v>0.427480945362934</c:v>
                </c:pt>
                <c:pt idx="3508">
                  <c:v>0.427006606745573</c:v>
                </c:pt>
                <c:pt idx="3509">
                  <c:v>0.42685987800761</c:v>
                </c:pt>
                <c:pt idx="3510">
                  <c:v>0.42675447267156</c:v>
                </c:pt>
                <c:pt idx="3511">
                  <c:v>0.426673815058928</c:v>
                </c:pt>
                <c:pt idx="3512">
                  <c:v>0.42622865466961</c:v>
                </c:pt>
                <c:pt idx="3513">
                  <c:v>0.425508544258081</c:v>
                </c:pt>
                <c:pt idx="3514">
                  <c:v>0.425127264975742</c:v>
                </c:pt>
                <c:pt idx="3515">
                  <c:v>0.424364304610197</c:v>
                </c:pt>
                <c:pt idx="3516">
                  <c:v>0.423787528355741</c:v>
                </c:pt>
                <c:pt idx="3517">
                  <c:v>0.423590854533518</c:v>
                </c:pt>
                <c:pt idx="3518">
                  <c:v>0.422831740518147</c:v>
                </c:pt>
                <c:pt idx="3519">
                  <c:v>0.421130626448826</c:v>
                </c:pt>
                <c:pt idx="3520">
                  <c:v>0.420930339079446</c:v>
                </c:pt>
                <c:pt idx="3521">
                  <c:v>0.420439342034281</c:v>
                </c:pt>
                <c:pt idx="3522">
                  <c:v>0.420300495101036</c:v>
                </c:pt>
                <c:pt idx="3523">
                  <c:v>0.420150093466951</c:v>
                </c:pt>
                <c:pt idx="3524">
                  <c:v>0.419963732365074</c:v>
                </c:pt>
                <c:pt idx="3525">
                  <c:v>0.419664093369878</c:v>
                </c:pt>
                <c:pt idx="3526">
                  <c:v>0.418918442668434</c:v>
                </c:pt>
                <c:pt idx="3527">
                  <c:v>0.41772725127989</c:v>
                </c:pt>
                <c:pt idx="3528">
                  <c:v>0.417176474899226</c:v>
                </c:pt>
                <c:pt idx="3529">
                  <c:v>0.416100275263043</c:v>
                </c:pt>
                <c:pt idx="3530">
                  <c:v>0.414982900545367</c:v>
                </c:pt>
                <c:pt idx="3531">
                  <c:v>0.412967620492419</c:v>
                </c:pt>
                <c:pt idx="3532">
                  <c:v>0.411630961702366</c:v>
                </c:pt>
                <c:pt idx="3533">
                  <c:v>0.411617527584291</c:v>
                </c:pt>
                <c:pt idx="3534">
                  <c:v>0.411020829245205</c:v>
                </c:pt>
                <c:pt idx="3535">
                  <c:v>0.410170769121712</c:v>
                </c:pt>
                <c:pt idx="3536">
                  <c:v>0.410070944957923</c:v>
                </c:pt>
                <c:pt idx="3537">
                  <c:v>0.409483718191545</c:v>
                </c:pt>
                <c:pt idx="3538">
                  <c:v>0.409411633448029</c:v>
                </c:pt>
                <c:pt idx="3539">
                  <c:v>0.407715530838712</c:v>
                </c:pt>
                <c:pt idx="3540">
                  <c:v>0.40762057264098</c:v>
                </c:pt>
                <c:pt idx="3541">
                  <c:v>0.406696162781668</c:v>
                </c:pt>
                <c:pt idx="3542">
                  <c:v>0.404722424726581</c:v>
                </c:pt>
                <c:pt idx="3543">
                  <c:v>0.40384015935578</c:v>
                </c:pt>
                <c:pt idx="3544">
                  <c:v>0.403616489551867</c:v>
                </c:pt>
                <c:pt idx="3545">
                  <c:v>0.402898090903388</c:v>
                </c:pt>
                <c:pt idx="3546">
                  <c:v>0.40273675741351</c:v>
                </c:pt>
                <c:pt idx="3547">
                  <c:v>0.401321214245648</c:v>
                </c:pt>
                <c:pt idx="3548">
                  <c:v>0.401264792945928</c:v>
                </c:pt>
                <c:pt idx="3549">
                  <c:v>0.400997002400389</c:v>
                </c:pt>
                <c:pt idx="3550">
                  <c:v>0.400941863966669</c:v>
                </c:pt>
                <c:pt idx="3551">
                  <c:v>0.400279540916549</c:v>
                </c:pt>
                <c:pt idx="3552">
                  <c:v>0.40009510617619</c:v>
                </c:pt>
                <c:pt idx="3553">
                  <c:v>0.399980420503444</c:v>
                </c:pt>
                <c:pt idx="3554">
                  <c:v>0.399846526369688</c:v>
                </c:pt>
                <c:pt idx="3555">
                  <c:v>0.39908311493426</c:v>
                </c:pt>
                <c:pt idx="3556">
                  <c:v>0.39892239487229</c:v>
                </c:pt>
                <c:pt idx="3557">
                  <c:v>0.397812488775602</c:v>
                </c:pt>
                <c:pt idx="3558">
                  <c:v>0.397553966670579</c:v>
                </c:pt>
                <c:pt idx="3559">
                  <c:v>0.39751957492147</c:v>
                </c:pt>
                <c:pt idx="3560">
                  <c:v>0.39739834142974</c:v>
                </c:pt>
                <c:pt idx="3561">
                  <c:v>0.396500859006839</c:v>
                </c:pt>
                <c:pt idx="3562">
                  <c:v>0.394901683962459</c:v>
                </c:pt>
                <c:pt idx="3563">
                  <c:v>0.394772644075867</c:v>
                </c:pt>
                <c:pt idx="3564">
                  <c:v>0.394245513135646</c:v>
                </c:pt>
                <c:pt idx="3565">
                  <c:v>0.393456292527856</c:v>
                </c:pt>
                <c:pt idx="3566">
                  <c:v>0.393110329591297</c:v>
                </c:pt>
                <c:pt idx="3567">
                  <c:v>0.392737182228514</c:v>
                </c:pt>
                <c:pt idx="3568">
                  <c:v>0.392132909099683</c:v>
                </c:pt>
                <c:pt idx="3569">
                  <c:v>0.391371506012745</c:v>
                </c:pt>
                <c:pt idx="3570">
                  <c:v>0.390995973649478</c:v>
                </c:pt>
                <c:pt idx="3571">
                  <c:v>0.390473002146473</c:v>
                </c:pt>
                <c:pt idx="3572">
                  <c:v>0.390369417414985</c:v>
                </c:pt>
                <c:pt idx="3573">
                  <c:v>0.389675686571903</c:v>
                </c:pt>
                <c:pt idx="3574">
                  <c:v>0.389109063320402</c:v>
                </c:pt>
                <c:pt idx="3575">
                  <c:v>0.389104434445303</c:v>
                </c:pt>
                <c:pt idx="3576">
                  <c:v>0.389097480094141</c:v>
                </c:pt>
                <c:pt idx="3577">
                  <c:v>0.387406084814655</c:v>
                </c:pt>
                <c:pt idx="3578">
                  <c:v>0.386289293961603</c:v>
                </c:pt>
                <c:pt idx="3579">
                  <c:v>0.385987770999495</c:v>
                </c:pt>
                <c:pt idx="3580">
                  <c:v>0.38558104475314</c:v>
                </c:pt>
                <c:pt idx="3581">
                  <c:v>0.385425571902964</c:v>
                </c:pt>
                <c:pt idx="3582">
                  <c:v>0.385191075479305</c:v>
                </c:pt>
                <c:pt idx="3583">
                  <c:v>0.384831368940786</c:v>
                </c:pt>
                <c:pt idx="3584">
                  <c:v>0.383080097937231</c:v>
                </c:pt>
                <c:pt idx="3585">
                  <c:v>0.382893767721938</c:v>
                </c:pt>
                <c:pt idx="3586">
                  <c:v>0.380607013904834</c:v>
                </c:pt>
                <c:pt idx="3587">
                  <c:v>0.38030916617457</c:v>
                </c:pt>
                <c:pt idx="3588">
                  <c:v>0.380121097825731</c:v>
                </c:pt>
                <c:pt idx="3589">
                  <c:v>0.379949345831064</c:v>
                </c:pt>
                <c:pt idx="3590">
                  <c:v>0.379527639865304</c:v>
                </c:pt>
                <c:pt idx="3591">
                  <c:v>0.377746685180404</c:v>
                </c:pt>
                <c:pt idx="3592">
                  <c:v>0.377578765449136</c:v>
                </c:pt>
                <c:pt idx="3593">
                  <c:v>0.377458193364567</c:v>
                </c:pt>
                <c:pt idx="3594">
                  <c:v>0.377164639081876</c:v>
                </c:pt>
                <c:pt idx="3595">
                  <c:v>0.377118953545097</c:v>
                </c:pt>
                <c:pt idx="3596">
                  <c:v>0.374193240736564</c:v>
                </c:pt>
                <c:pt idx="3597">
                  <c:v>0.374176590187684</c:v>
                </c:pt>
                <c:pt idx="3598">
                  <c:v>0.373955515031304</c:v>
                </c:pt>
                <c:pt idx="3599">
                  <c:v>0.373625126335149</c:v>
                </c:pt>
                <c:pt idx="3600">
                  <c:v>0.373108370747567</c:v>
                </c:pt>
                <c:pt idx="3601">
                  <c:v>0.372177940948295</c:v>
                </c:pt>
                <c:pt idx="3602">
                  <c:v>0.370823096764615</c:v>
                </c:pt>
                <c:pt idx="3603">
                  <c:v>0.369966948700292</c:v>
                </c:pt>
                <c:pt idx="3604">
                  <c:v>0.369139511780279</c:v>
                </c:pt>
                <c:pt idx="3605">
                  <c:v>0.368178859567857</c:v>
                </c:pt>
                <c:pt idx="3606">
                  <c:v>0.368098032732968</c:v>
                </c:pt>
                <c:pt idx="3607">
                  <c:v>0.368093417154997</c:v>
                </c:pt>
                <c:pt idx="3608">
                  <c:v>0.367505472472267</c:v>
                </c:pt>
                <c:pt idx="3609">
                  <c:v>0.367368688766657</c:v>
                </c:pt>
                <c:pt idx="3610">
                  <c:v>0.367302294623512</c:v>
                </c:pt>
                <c:pt idx="3611">
                  <c:v>0.367128412515285</c:v>
                </c:pt>
                <c:pt idx="3612">
                  <c:v>0.365992354371802</c:v>
                </c:pt>
                <c:pt idx="3613">
                  <c:v>0.365502919094257</c:v>
                </c:pt>
                <c:pt idx="3614">
                  <c:v>0.365142039585874</c:v>
                </c:pt>
                <c:pt idx="3615">
                  <c:v>0.365031172406424</c:v>
                </c:pt>
                <c:pt idx="3616">
                  <c:v>0.364593574244406</c:v>
                </c:pt>
                <c:pt idx="3617">
                  <c:v>0.364535374477307</c:v>
                </c:pt>
                <c:pt idx="3618">
                  <c:v>0.363883431132827</c:v>
                </c:pt>
                <c:pt idx="3619">
                  <c:v>0.363334821539196</c:v>
                </c:pt>
                <c:pt idx="3620">
                  <c:v>0.36312778095915</c:v>
                </c:pt>
                <c:pt idx="3621">
                  <c:v>0.363097745837676</c:v>
                </c:pt>
                <c:pt idx="3622">
                  <c:v>0.360700471923897</c:v>
                </c:pt>
                <c:pt idx="3623">
                  <c:v>0.358485790972213</c:v>
                </c:pt>
                <c:pt idx="3624">
                  <c:v>0.355897989843307</c:v>
                </c:pt>
                <c:pt idx="3625">
                  <c:v>0.355288911705674</c:v>
                </c:pt>
                <c:pt idx="3626">
                  <c:v>0.355201244354482</c:v>
                </c:pt>
                <c:pt idx="3627">
                  <c:v>0.354714116890164</c:v>
                </c:pt>
                <c:pt idx="3628">
                  <c:v>0.354653188967485</c:v>
                </c:pt>
                <c:pt idx="3629">
                  <c:v>0.353882448643768</c:v>
                </c:pt>
                <c:pt idx="3630">
                  <c:v>0.353652143265615</c:v>
                </c:pt>
                <c:pt idx="3631">
                  <c:v>0.353483455095656</c:v>
                </c:pt>
                <c:pt idx="3632">
                  <c:v>0.353146234926977</c:v>
                </c:pt>
                <c:pt idx="3633">
                  <c:v>0.353056252128682</c:v>
                </c:pt>
                <c:pt idx="3634">
                  <c:v>0.352917401610976</c:v>
                </c:pt>
                <c:pt idx="3635">
                  <c:v>0.352880001909018</c:v>
                </c:pt>
                <c:pt idx="3636">
                  <c:v>0.352850234707508</c:v>
                </c:pt>
                <c:pt idx="3637">
                  <c:v>0.35273677407452</c:v>
                </c:pt>
                <c:pt idx="3638">
                  <c:v>0.352367427178822</c:v>
                </c:pt>
                <c:pt idx="3639">
                  <c:v>0.350326532946753</c:v>
                </c:pt>
                <c:pt idx="3640">
                  <c:v>0.349827168672066</c:v>
                </c:pt>
                <c:pt idx="3641">
                  <c:v>0.349412234339349</c:v>
                </c:pt>
                <c:pt idx="3642">
                  <c:v>0.346885448241086</c:v>
                </c:pt>
                <c:pt idx="3643">
                  <c:v>0.346806175282723</c:v>
                </c:pt>
                <c:pt idx="3644">
                  <c:v>0.34606417206033</c:v>
                </c:pt>
                <c:pt idx="3645">
                  <c:v>0.345811436616238</c:v>
                </c:pt>
                <c:pt idx="3646">
                  <c:v>0.345617448873733</c:v>
                </c:pt>
                <c:pt idx="3647">
                  <c:v>0.345103559070076</c:v>
                </c:pt>
                <c:pt idx="3648">
                  <c:v>0.344061715938731</c:v>
                </c:pt>
                <c:pt idx="3649">
                  <c:v>0.343548867472671</c:v>
                </c:pt>
                <c:pt idx="3650">
                  <c:v>0.341913790123538</c:v>
                </c:pt>
                <c:pt idx="3651">
                  <c:v>0.341051248402497</c:v>
                </c:pt>
                <c:pt idx="3652">
                  <c:v>0.340239632999529</c:v>
                </c:pt>
                <c:pt idx="3653">
                  <c:v>0.339386210434088</c:v>
                </c:pt>
                <c:pt idx="3654">
                  <c:v>0.338943839750162</c:v>
                </c:pt>
                <c:pt idx="3655">
                  <c:v>0.338649075083133</c:v>
                </c:pt>
                <c:pt idx="3656">
                  <c:v>0.338414222934632</c:v>
                </c:pt>
                <c:pt idx="3657">
                  <c:v>0.336013706721313</c:v>
                </c:pt>
                <c:pt idx="3658">
                  <c:v>0.336006341649272</c:v>
                </c:pt>
                <c:pt idx="3659">
                  <c:v>0.335869811159398</c:v>
                </c:pt>
                <c:pt idx="3660">
                  <c:v>0.335205867870247</c:v>
                </c:pt>
                <c:pt idx="3661">
                  <c:v>0.332922781981082</c:v>
                </c:pt>
                <c:pt idx="3662">
                  <c:v>0.332787369724527</c:v>
                </c:pt>
                <c:pt idx="3663">
                  <c:v>0.331857636430836</c:v>
                </c:pt>
                <c:pt idx="3664">
                  <c:v>0.331679322080769</c:v>
                </c:pt>
                <c:pt idx="3665">
                  <c:v>0.330938194578999</c:v>
                </c:pt>
                <c:pt idx="3666">
                  <c:v>0.330635143412219</c:v>
                </c:pt>
                <c:pt idx="3667">
                  <c:v>0.330204186300171</c:v>
                </c:pt>
                <c:pt idx="3668">
                  <c:v>0.329408137245173</c:v>
                </c:pt>
                <c:pt idx="3669">
                  <c:v>0.328640304787584</c:v>
                </c:pt>
                <c:pt idx="3670">
                  <c:v>0.328300533223563</c:v>
                </c:pt>
                <c:pt idx="3671">
                  <c:v>0.32818560806863</c:v>
                </c:pt>
                <c:pt idx="3672">
                  <c:v>0.327599921550105</c:v>
                </c:pt>
                <c:pt idx="3673">
                  <c:v>0.32566884065632</c:v>
                </c:pt>
                <c:pt idx="3674">
                  <c:v>0.325486585010774</c:v>
                </c:pt>
                <c:pt idx="3675">
                  <c:v>0.325314843018105</c:v>
                </c:pt>
                <c:pt idx="3676">
                  <c:v>0.324853647317851</c:v>
                </c:pt>
                <c:pt idx="3677">
                  <c:v>0.324173956858236</c:v>
                </c:pt>
                <c:pt idx="3678">
                  <c:v>0.323958255676392</c:v>
                </c:pt>
                <c:pt idx="3679">
                  <c:v>0.323467215999654</c:v>
                </c:pt>
                <c:pt idx="3680">
                  <c:v>0.323412882678119</c:v>
                </c:pt>
                <c:pt idx="3681">
                  <c:v>0.322434657300269</c:v>
                </c:pt>
                <c:pt idx="3682">
                  <c:v>0.321814765404846</c:v>
                </c:pt>
                <c:pt idx="3683">
                  <c:v>0.321786489733137</c:v>
                </c:pt>
                <c:pt idx="3684">
                  <c:v>0.321729539279984</c:v>
                </c:pt>
                <c:pt idx="3685">
                  <c:v>0.321445911029956</c:v>
                </c:pt>
                <c:pt idx="3686">
                  <c:v>0.321365041215148</c:v>
                </c:pt>
                <c:pt idx="3687">
                  <c:v>0.320830779398458</c:v>
                </c:pt>
                <c:pt idx="3688">
                  <c:v>0.318794828368256</c:v>
                </c:pt>
                <c:pt idx="3689">
                  <c:v>0.318794387263523</c:v>
                </c:pt>
                <c:pt idx="3690">
                  <c:v>0.317639044184733</c:v>
                </c:pt>
                <c:pt idx="3691">
                  <c:v>0.317278866172603</c:v>
                </c:pt>
                <c:pt idx="3692">
                  <c:v>0.316753039904878</c:v>
                </c:pt>
                <c:pt idx="3693">
                  <c:v>0.315965550659839</c:v>
                </c:pt>
                <c:pt idx="3694">
                  <c:v>0.315815381386381</c:v>
                </c:pt>
                <c:pt idx="3695">
                  <c:v>0.314376023240521</c:v>
                </c:pt>
                <c:pt idx="3696">
                  <c:v>0.31432055823069</c:v>
                </c:pt>
                <c:pt idx="3697">
                  <c:v>0.313606193316529</c:v>
                </c:pt>
                <c:pt idx="3698">
                  <c:v>0.312679265122961</c:v>
                </c:pt>
                <c:pt idx="3699">
                  <c:v>0.311736969450312</c:v>
                </c:pt>
                <c:pt idx="3700">
                  <c:v>0.311322043472818</c:v>
                </c:pt>
                <c:pt idx="3701">
                  <c:v>0.311147926174471</c:v>
                </c:pt>
                <c:pt idx="3702">
                  <c:v>0.310974629417827</c:v>
                </c:pt>
                <c:pt idx="3703">
                  <c:v>0.310353507660659</c:v>
                </c:pt>
                <c:pt idx="3704">
                  <c:v>0.310049210141779</c:v>
                </c:pt>
                <c:pt idx="3705">
                  <c:v>0.309296580333368</c:v>
                </c:pt>
                <c:pt idx="3706">
                  <c:v>0.30771827087405</c:v>
                </c:pt>
                <c:pt idx="3707">
                  <c:v>0.307582192145779</c:v>
                </c:pt>
                <c:pt idx="3708">
                  <c:v>0.307037895677559</c:v>
                </c:pt>
                <c:pt idx="3709">
                  <c:v>0.30686991859844</c:v>
                </c:pt>
                <c:pt idx="3710">
                  <c:v>0.305086122817691</c:v>
                </c:pt>
                <c:pt idx="3711">
                  <c:v>0.30390180175977</c:v>
                </c:pt>
                <c:pt idx="3712">
                  <c:v>0.303704958485239</c:v>
                </c:pt>
                <c:pt idx="3713">
                  <c:v>0.303640644930876</c:v>
                </c:pt>
                <c:pt idx="3714">
                  <c:v>0.302441560163969</c:v>
                </c:pt>
                <c:pt idx="3715">
                  <c:v>0.302061547893629</c:v>
                </c:pt>
                <c:pt idx="3716">
                  <c:v>0.301718123440109</c:v>
                </c:pt>
                <c:pt idx="3717">
                  <c:v>0.300965361757709</c:v>
                </c:pt>
                <c:pt idx="3718">
                  <c:v>0.300836326948593</c:v>
                </c:pt>
                <c:pt idx="3719">
                  <c:v>0.300586771698012</c:v>
                </c:pt>
                <c:pt idx="3720">
                  <c:v>0.300375407467495</c:v>
                </c:pt>
                <c:pt idx="3721">
                  <c:v>0.298315871345073</c:v>
                </c:pt>
                <c:pt idx="3722">
                  <c:v>0.297791392774708</c:v>
                </c:pt>
                <c:pt idx="3723">
                  <c:v>0.296880639432054</c:v>
                </c:pt>
                <c:pt idx="3724">
                  <c:v>0.295750040307177</c:v>
                </c:pt>
                <c:pt idx="3725">
                  <c:v>0.295085485389378</c:v>
                </c:pt>
                <c:pt idx="3726">
                  <c:v>0.293743559587456</c:v>
                </c:pt>
                <c:pt idx="3727">
                  <c:v>0.293127634303706</c:v>
                </c:pt>
                <c:pt idx="3728">
                  <c:v>0.29093735394859</c:v>
                </c:pt>
                <c:pt idx="3729">
                  <c:v>0.290795502198114</c:v>
                </c:pt>
                <c:pt idx="3730">
                  <c:v>0.290561262221743</c:v>
                </c:pt>
                <c:pt idx="3731">
                  <c:v>0.29051726443552</c:v>
                </c:pt>
                <c:pt idx="3732">
                  <c:v>0.289888143231389</c:v>
                </c:pt>
                <c:pt idx="3733">
                  <c:v>0.289548868543495</c:v>
                </c:pt>
                <c:pt idx="3734">
                  <c:v>0.287767141682149</c:v>
                </c:pt>
                <c:pt idx="3735">
                  <c:v>0.287509727392026</c:v>
                </c:pt>
                <c:pt idx="3736">
                  <c:v>0.285916874804903</c:v>
                </c:pt>
                <c:pt idx="3737">
                  <c:v>0.28578633328087</c:v>
                </c:pt>
                <c:pt idx="3738">
                  <c:v>0.283974463925667</c:v>
                </c:pt>
                <c:pt idx="3739">
                  <c:v>0.283133633570567</c:v>
                </c:pt>
                <c:pt idx="3740">
                  <c:v>0.282555261753474</c:v>
                </c:pt>
                <c:pt idx="3741">
                  <c:v>0.282077242639644</c:v>
                </c:pt>
                <c:pt idx="3742">
                  <c:v>0.281426244754188</c:v>
                </c:pt>
                <c:pt idx="3743">
                  <c:v>0.28134514426271</c:v>
                </c:pt>
                <c:pt idx="3744">
                  <c:v>0.281057859066189</c:v>
                </c:pt>
                <c:pt idx="3745">
                  <c:v>0.280991363733558</c:v>
                </c:pt>
                <c:pt idx="3746">
                  <c:v>0.280971267868895</c:v>
                </c:pt>
                <c:pt idx="3747">
                  <c:v>0.280803021358319</c:v>
                </c:pt>
                <c:pt idx="3748">
                  <c:v>0.280214942625192</c:v>
                </c:pt>
                <c:pt idx="3749">
                  <c:v>0.278495936348645</c:v>
                </c:pt>
                <c:pt idx="3750">
                  <c:v>0.278318700756273</c:v>
                </c:pt>
                <c:pt idx="3751">
                  <c:v>0.276564915705515</c:v>
                </c:pt>
                <c:pt idx="3752">
                  <c:v>0.276432606211313</c:v>
                </c:pt>
                <c:pt idx="3753">
                  <c:v>0.276124560236164</c:v>
                </c:pt>
                <c:pt idx="3754">
                  <c:v>0.275398548376042</c:v>
                </c:pt>
                <c:pt idx="3755">
                  <c:v>0.274721527178747</c:v>
                </c:pt>
                <c:pt idx="3756">
                  <c:v>0.27352261825599</c:v>
                </c:pt>
                <c:pt idx="3757">
                  <c:v>0.273453424436237</c:v>
                </c:pt>
                <c:pt idx="3758">
                  <c:v>0.273166157627256</c:v>
                </c:pt>
                <c:pt idx="3759">
                  <c:v>0.272548218075862</c:v>
                </c:pt>
                <c:pt idx="3760">
                  <c:v>0.271305262243</c:v>
                </c:pt>
                <c:pt idx="3761">
                  <c:v>0.271062975706256</c:v>
                </c:pt>
                <c:pt idx="3762">
                  <c:v>0.270699606109229</c:v>
                </c:pt>
                <c:pt idx="3763">
                  <c:v>0.270192306831849</c:v>
                </c:pt>
                <c:pt idx="3764">
                  <c:v>0.269678016197431</c:v>
                </c:pt>
                <c:pt idx="3765">
                  <c:v>0.269647010389685</c:v>
                </c:pt>
                <c:pt idx="3766">
                  <c:v>0.269006174061154</c:v>
                </c:pt>
                <c:pt idx="3767">
                  <c:v>0.269003497754612</c:v>
                </c:pt>
                <c:pt idx="3768">
                  <c:v>0.268790163895548</c:v>
                </c:pt>
                <c:pt idx="3769">
                  <c:v>0.26858070197742</c:v>
                </c:pt>
                <c:pt idx="3770">
                  <c:v>0.268114665476155</c:v>
                </c:pt>
                <c:pt idx="3771">
                  <c:v>0.267318861600926</c:v>
                </c:pt>
                <c:pt idx="3772">
                  <c:v>0.265906456529309</c:v>
                </c:pt>
                <c:pt idx="3773">
                  <c:v>0.26559399771037</c:v>
                </c:pt>
                <c:pt idx="3774">
                  <c:v>0.264284859818974</c:v>
                </c:pt>
                <c:pt idx="3775">
                  <c:v>0.263099376189766</c:v>
                </c:pt>
                <c:pt idx="3776">
                  <c:v>0.262400169799138</c:v>
                </c:pt>
                <c:pt idx="3777">
                  <c:v>0.262395802516822</c:v>
                </c:pt>
                <c:pt idx="3778">
                  <c:v>0.262367544082954</c:v>
                </c:pt>
                <c:pt idx="3779">
                  <c:v>0.262068284910959</c:v>
                </c:pt>
                <c:pt idx="3780">
                  <c:v>0.261521496177114</c:v>
                </c:pt>
                <c:pt idx="3781">
                  <c:v>0.26084163790887</c:v>
                </c:pt>
                <c:pt idx="3782">
                  <c:v>0.260804904011335</c:v>
                </c:pt>
                <c:pt idx="3783">
                  <c:v>0.26077104536784</c:v>
                </c:pt>
                <c:pt idx="3784">
                  <c:v>0.260541732325386</c:v>
                </c:pt>
                <c:pt idx="3785">
                  <c:v>0.26039618094199</c:v>
                </c:pt>
                <c:pt idx="3786">
                  <c:v>0.260344802310581</c:v>
                </c:pt>
                <c:pt idx="3787">
                  <c:v>0.259881531283687</c:v>
                </c:pt>
                <c:pt idx="3788">
                  <c:v>0.259752131328061</c:v>
                </c:pt>
                <c:pt idx="3789">
                  <c:v>0.259573630563871</c:v>
                </c:pt>
                <c:pt idx="3790">
                  <c:v>0.25882785413043</c:v>
                </c:pt>
                <c:pt idx="3791">
                  <c:v>0.258069358568045</c:v>
                </c:pt>
                <c:pt idx="3792">
                  <c:v>0.257722968408439</c:v>
                </c:pt>
                <c:pt idx="3793">
                  <c:v>0.256495388013529</c:v>
                </c:pt>
                <c:pt idx="3794">
                  <c:v>0.256139183348378</c:v>
                </c:pt>
                <c:pt idx="3795">
                  <c:v>0.256099238203876</c:v>
                </c:pt>
                <c:pt idx="3796">
                  <c:v>0.255971767792544</c:v>
                </c:pt>
                <c:pt idx="3797">
                  <c:v>0.255637595106236</c:v>
                </c:pt>
                <c:pt idx="3798">
                  <c:v>0.255533483413025</c:v>
                </c:pt>
                <c:pt idx="3799">
                  <c:v>0.255151202004619</c:v>
                </c:pt>
                <c:pt idx="3800">
                  <c:v>0.254725220165796</c:v>
                </c:pt>
                <c:pt idx="3801">
                  <c:v>0.254545829777875</c:v>
                </c:pt>
                <c:pt idx="3802">
                  <c:v>0.254173083971412</c:v>
                </c:pt>
                <c:pt idx="3803">
                  <c:v>0.25376357257666</c:v>
                </c:pt>
                <c:pt idx="3804">
                  <c:v>0.253761338894454</c:v>
                </c:pt>
                <c:pt idx="3805">
                  <c:v>0.25348658883286</c:v>
                </c:pt>
                <c:pt idx="3806">
                  <c:v>0.253274125417827</c:v>
                </c:pt>
                <c:pt idx="3807">
                  <c:v>0.253235439943135</c:v>
                </c:pt>
                <c:pt idx="3808">
                  <c:v>0.25136155265345</c:v>
                </c:pt>
                <c:pt idx="3809">
                  <c:v>0.251161044342598</c:v>
                </c:pt>
                <c:pt idx="3810">
                  <c:v>0.250333459233184</c:v>
                </c:pt>
                <c:pt idx="3811">
                  <c:v>0.249300937085189</c:v>
                </c:pt>
                <c:pt idx="3812">
                  <c:v>0.248781625913112</c:v>
                </c:pt>
                <c:pt idx="3813">
                  <c:v>0.245158854942925</c:v>
                </c:pt>
                <c:pt idx="3814">
                  <c:v>0.245105447990814</c:v>
                </c:pt>
                <c:pt idx="3815">
                  <c:v>0.244297582639909</c:v>
                </c:pt>
                <c:pt idx="3816">
                  <c:v>0.244142735427732</c:v>
                </c:pt>
                <c:pt idx="3817">
                  <c:v>0.243607408199504</c:v>
                </c:pt>
                <c:pt idx="3818">
                  <c:v>0.243328940532644</c:v>
                </c:pt>
                <c:pt idx="3819">
                  <c:v>0.243123401776902</c:v>
                </c:pt>
                <c:pt idx="3820">
                  <c:v>0.242711141894288</c:v>
                </c:pt>
                <c:pt idx="3821">
                  <c:v>0.242538979183008</c:v>
                </c:pt>
                <c:pt idx="3822">
                  <c:v>0.24243547469091</c:v>
                </c:pt>
                <c:pt idx="3823">
                  <c:v>0.242335435013269</c:v>
                </c:pt>
                <c:pt idx="3824">
                  <c:v>0.241189378448132</c:v>
                </c:pt>
                <c:pt idx="3825">
                  <c:v>0.240511382257224</c:v>
                </c:pt>
                <c:pt idx="3826">
                  <c:v>0.239832591977948</c:v>
                </c:pt>
                <c:pt idx="3827">
                  <c:v>0.239377246330293</c:v>
                </c:pt>
                <c:pt idx="3828">
                  <c:v>0.238925166725371</c:v>
                </c:pt>
                <c:pt idx="3829">
                  <c:v>0.238820523583685</c:v>
                </c:pt>
                <c:pt idx="3830">
                  <c:v>0.238762520581324</c:v>
                </c:pt>
                <c:pt idx="3831">
                  <c:v>0.238309019491651</c:v>
                </c:pt>
                <c:pt idx="3832">
                  <c:v>0.237985784819536</c:v>
                </c:pt>
                <c:pt idx="3833">
                  <c:v>0.236420089990244</c:v>
                </c:pt>
                <c:pt idx="3834">
                  <c:v>0.23610652435751</c:v>
                </c:pt>
                <c:pt idx="3835">
                  <c:v>0.236090543567265</c:v>
                </c:pt>
                <c:pt idx="3836">
                  <c:v>0.235821293588843</c:v>
                </c:pt>
                <c:pt idx="3837">
                  <c:v>0.235366972518201</c:v>
                </c:pt>
                <c:pt idx="3838">
                  <c:v>0.234430264878332</c:v>
                </c:pt>
                <c:pt idx="3839">
                  <c:v>0.23391815856396</c:v>
                </c:pt>
                <c:pt idx="3840">
                  <c:v>0.233810126881916</c:v>
                </c:pt>
                <c:pt idx="3841">
                  <c:v>0.233047873266761</c:v>
                </c:pt>
                <c:pt idx="3842">
                  <c:v>0.232827586499528</c:v>
                </c:pt>
                <c:pt idx="3843">
                  <c:v>0.232816448868924</c:v>
                </c:pt>
                <c:pt idx="3844">
                  <c:v>0.23268878513362</c:v>
                </c:pt>
                <c:pt idx="3845">
                  <c:v>0.231076261111541</c:v>
                </c:pt>
                <c:pt idx="3846">
                  <c:v>0.230227138351913</c:v>
                </c:pt>
                <c:pt idx="3847">
                  <c:v>0.229701818910912</c:v>
                </c:pt>
                <c:pt idx="3848">
                  <c:v>0.229099819489273</c:v>
                </c:pt>
                <c:pt idx="3849">
                  <c:v>0.228693028709023</c:v>
                </c:pt>
                <c:pt idx="3850">
                  <c:v>0.228543402015213</c:v>
                </c:pt>
                <c:pt idx="3851">
                  <c:v>0.228353796574993</c:v>
                </c:pt>
                <c:pt idx="3852">
                  <c:v>0.22819146277265</c:v>
                </c:pt>
                <c:pt idx="3853">
                  <c:v>0.227650012199031</c:v>
                </c:pt>
                <c:pt idx="3854">
                  <c:v>0.227490885517879</c:v>
                </c:pt>
                <c:pt idx="3855">
                  <c:v>0.22595987110441</c:v>
                </c:pt>
                <c:pt idx="3856">
                  <c:v>0.22232334142407</c:v>
                </c:pt>
                <c:pt idx="3857">
                  <c:v>0.222284941469012</c:v>
                </c:pt>
                <c:pt idx="3858">
                  <c:v>0.221442740992809</c:v>
                </c:pt>
                <c:pt idx="3859">
                  <c:v>0.22137236562265</c:v>
                </c:pt>
                <c:pt idx="3860">
                  <c:v>0.221095295349462</c:v>
                </c:pt>
                <c:pt idx="3861">
                  <c:v>0.219125294720305</c:v>
                </c:pt>
                <c:pt idx="3862">
                  <c:v>0.218637223424875</c:v>
                </c:pt>
                <c:pt idx="3863">
                  <c:v>0.217508904421849</c:v>
                </c:pt>
                <c:pt idx="3864">
                  <c:v>0.217276329499062</c:v>
                </c:pt>
                <c:pt idx="3865">
                  <c:v>0.217091642069547</c:v>
                </c:pt>
                <c:pt idx="3866">
                  <c:v>0.217090834421697</c:v>
                </c:pt>
                <c:pt idx="3867">
                  <c:v>0.215544226172811</c:v>
                </c:pt>
                <c:pt idx="3868">
                  <c:v>0.215108660484785</c:v>
                </c:pt>
                <c:pt idx="3869">
                  <c:v>0.214491560080183</c:v>
                </c:pt>
                <c:pt idx="3870">
                  <c:v>0.214447294225951</c:v>
                </c:pt>
                <c:pt idx="3871">
                  <c:v>0.214319477152941</c:v>
                </c:pt>
                <c:pt idx="3872">
                  <c:v>0.214285794794566</c:v>
                </c:pt>
                <c:pt idx="3873">
                  <c:v>0.213841029630753</c:v>
                </c:pt>
                <c:pt idx="3874">
                  <c:v>0.213584385034658</c:v>
                </c:pt>
                <c:pt idx="3875">
                  <c:v>0.212888428990898</c:v>
                </c:pt>
                <c:pt idx="3876">
                  <c:v>0.211950359324404</c:v>
                </c:pt>
                <c:pt idx="3877">
                  <c:v>0.211589077116403</c:v>
                </c:pt>
                <c:pt idx="3878">
                  <c:v>0.211276471725615</c:v>
                </c:pt>
                <c:pt idx="3879">
                  <c:v>0.211066731057592</c:v>
                </c:pt>
                <c:pt idx="3880">
                  <c:v>0.21045398930971</c:v>
                </c:pt>
                <c:pt idx="3881">
                  <c:v>0.20969275463749</c:v>
                </c:pt>
                <c:pt idx="3882">
                  <c:v>0.209612999532534</c:v>
                </c:pt>
                <c:pt idx="3883">
                  <c:v>0.208780051275747</c:v>
                </c:pt>
                <c:pt idx="3884">
                  <c:v>0.208674608509073</c:v>
                </c:pt>
                <c:pt idx="3885">
                  <c:v>0.208578361458099</c:v>
                </c:pt>
                <c:pt idx="3886">
                  <c:v>0.207310240694993</c:v>
                </c:pt>
                <c:pt idx="3887">
                  <c:v>0.207126972517537</c:v>
                </c:pt>
                <c:pt idx="3888">
                  <c:v>0.206404894257766</c:v>
                </c:pt>
                <c:pt idx="3889">
                  <c:v>0.206044883390721</c:v>
                </c:pt>
                <c:pt idx="3890">
                  <c:v>0.205629519274049</c:v>
                </c:pt>
                <c:pt idx="3891">
                  <c:v>0.205247518458267</c:v>
                </c:pt>
                <c:pt idx="3892">
                  <c:v>0.205135453988813</c:v>
                </c:pt>
                <c:pt idx="3893">
                  <c:v>0.20477223975089</c:v>
                </c:pt>
                <c:pt idx="3894">
                  <c:v>0.204759658234965</c:v>
                </c:pt>
                <c:pt idx="3895">
                  <c:v>0.203827604364966</c:v>
                </c:pt>
                <c:pt idx="3896">
                  <c:v>0.202610885403929</c:v>
                </c:pt>
                <c:pt idx="3897">
                  <c:v>0.201699852963013</c:v>
                </c:pt>
                <c:pt idx="3898">
                  <c:v>0.201627653536299</c:v>
                </c:pt>
                <c:pt idx="3899">
                  <c:v>0.201430473116276</c:v>
                </c:pt>
                <c:pt idx="3900">
                  <c:v>0.201323842185383</c:v>
                </c:pt>
                <c:pt idx="3901">
                  <c:v>0.201176339193603</c:v>
                </c:pt>
                <c:pt idx="3902">
                  <c:v>0.200799830744444</c:v>
                </c:pt>
                <c:pt idx="3903">
                  <c:v>0.200742903161501</c:v>
                </c:pt>
                <c:pt idx="3904">
                  <c:v>0.19952439887539</c:v>
                </c:pt>
                <c:pt idx="3905">
                  <c:v>0.199498793443475</c:v>
                </c:pt>
                <c:pt idx="3906">
                  <c:v>0.199403835129484</c:v>
                </c:pt>
                <c:pt idx="3907">
                  <c:v>0.197547738273391</c:v>
                </c:pt>
                <c:pt idx="3908">
                  <c:v>0.197520080485505</c:v>
                </c:pt>
                <c:pt idx="3909">
                  <c:v>0.197014781001754</c:v>
                </c:pt>
                <c:pt idx="3910">
                  <c:v>0.196898656887771</c:v>
                </c:pt>
                <c:pt idx="3911">
                  <c:v>0.196246827104395</c:v>
                </c:pt>
                <c:pt idx="3912">
                  <c:v>0.196022997008284</c:v>
                </c:pt>
                <c:pt idx="3913">
                  <c:v>0.195743786352053</c:v>
                </c:pt>
                <c:pt idx="3914">
                  <c:v>0.194768196696539</c:v>
                </c:pt>
                <c:pt idx="3915">
                  <c:v>0.194753515091123</c:v>
                </c:pt>
                <c:pt idx="3916">
                  <c:v>0.194614106780587</c:v>
                </c:pt>
                <c:pt idx="3917">
                  <c:v>0.194253644305278</c:v>
                </c:pt>
                <c:pt idx="3918">
                  <c:v>0.194183393134709</c:v>
                </c:pt>
                <c:pt idx="3919">
                  <c:v>0.192689489795467</c:v>
                </c:pt>
                <c:pt idx="3920">
                  <c:v>0.192439727242495</c:v>
                </c:pt>
                <c:pt idx="3921">
                  <c:v>0.191952788826409</c:v>
                </c:pt>
                <c:pt idx="3922">
                  <c:v>0.191298618315929</c:v>
                </c:pt>
                <c:pt idx="3923">
                  <c:v>0.1912569638951</c:v>
                </c:pt>
                <c:pt idx="3924">
                  <c:v>0.190864782839059</c:v>
                </c:pt>
                <c:pt idx="3925">
                  <c:v>0.189364783601976</c:v>
                </c:pt>
                <c:pt idx="3926">
                  <c:v>0.18884462388035</c:v>
                </c:pt>
                <c:pt idx="3927">
                  <c:v>0.188659791931218</c:v>
                </c:pt>
                <c:pt idx="3928">
                  <c:v>0.187913045113395</c:v>
                </c:pt>
                <c:pt idx="3929">
                  <c:v>0.187776926503409</c:v>
                </c:pt>
                <c:pt idx="3930">
                  <c:v>0.187438276294801</c:v>
                </c:pt>
                <c:pt idx="3931">
                  <c:v>0.186293103230759</c:v>
                </c:pt>
                <c:pt idx="3932">
                  <c:v>0.186187501138816</c:v>
                </c:pt>
                <c:pt idx="3933">
                  <c:v>0.186084540248777</c:v>
                </c:pt>
                <c:pt idx="3934">
                  <c:v>0.185648903327551</c:v>
                </c:pt>
                <c:pt idx="3935">
                  <c:v>0.185528388210693</c:v>
                </c:pt>
                <c:pt idx="3936">
                  <c:v>0.18509515996945</c:v>
                </c:pt>
                <c:pt idx="3937">
                  <c:v>0.184105401194049</c:v>
                </c:pt>
                <c:pt idx="3938">
                  <c:v>0.183830465135684</c:v>
                </c:pt>
                <c:pt idx="3939">
                  <c:v>0.183809217569891</c:v>
                </c:pt>
                <c:pt idx="3940">
                  <c:v>0.18349727035994</c:v>
                </c:pt>
                <c:pt idx="3941">
                  <c:v>0.182839928311746</c:v>
                </c:pt>
                <c:pt idx="3942">
                  <c:v>0.182409714165462</c:v>
                </c:pt>
                <c:pt idx="3943">
                  <c:v>0.182158368277186</c:v>
                </c:pt>
                <c:pt idx="3944">
                  <c:v>0.18194164579548</c:v>
                </c:pt>
                <c:pt idx="3945">
                  <c:v>0.181829977669728</c:v>
                </c:pt>
                <c:pt idx="3946">
                  <c:v>0.18177524386237</c:v>
                </c:pt>
                <c:pt idx="3947">
                  <c:v>0.181659597711834</c:v>
                </c:pt>
                <c:pt idx="3948">
                  <c:v>0.180976012815003</c:v>
                </c:pt>
                <c:pt idx="3949">
                  <c:v>0.180788291242141</c:v>
                </c:pt>
                <c:pt idx="3950">
                  <c:v>0.179927031338927</c:v>
                </c:pt>
                <c:pt idx="3951">
                  <c:v>0.179629312980149</c:v>
                </c:pt>
                <c:pt idx="3952">
                  <c:v>0.179128518111354</c:v>
                </c:pt>
                <c:pt idx="3953">
                  <c:v>0.178974059570406</c:v>
                </c:pt>
                <c:pt idx="3954">
                  <c:v>0.178250775056605</c:v>
                </c:pt>
                <c:pt idx="3955">
                  <c:v>0.178014922312728</c:v>
                </c:pt>
                <c:pt idx="3956">
                  <c:v>0.176844554287591</c:v>
                </c:pt>
                <c:pt idx="3957">
                  <c:v>0.176393676967159</c:v>
                </c:pt>
                <c:pt idx="3958">
                  <c:v>0.174974572619712</c:v>
                </c:pt>
                <c:pt idx="3959">
                  <c:v>0.174522081286428</c:v>
                </c:pt>
                <c:pt idx="3960">
                  <c:v>0.173787064302102</c:v>
                </c:pt>
                <c:pt idx="3961">
                  <c:v>0.173783031717464</c:v>
                </c:pt>
                <c:pt idx="3962">
                  <c:v>0.172981657056929</c:v>
                </c:pt>
                <c:pt idx="3963">
                  <c:v>0.172955922753684</c:v>
                </c:pt>
                <c:pt idx="3964">
                  <c:v>0.172843902198699</c:v>
                </c:pt>
                <c:pt idx="3965">
                  <c:v>0.171412671872069</c:v>
                </c:pt>
                <c:pt idx="3966">
                  <c:v>0.171362741719998</c:v>
                </c:pt>
                <c:pt idx="3967">
                  <c:v>0.171015674087507</c:v>
                </c:pt>
                <c:pt idx="3968">
                  <c:v>0.170847172272765</c:v>
                </c:pt>
                <c:pt idx="3969">
                  <c:v>0.170700897055474</c:v>
                </c:pt>
                <c:pt idx="3970">
                  <c:v>0.169425784878984</c:v>
                </c:pt>
                <c:pt idx="3971">
                  <c:v>0.168358574880391</c:v>
                </c:pt>
                <c:pt idx="3972">
                  <c:v>0.167889245029959</c:v>
                </c:pt>
                <c:pt idx="3973">
                  <c:v>0.16770170296306</c:v>
                </c:pt>
                <c:pt idx="3974">
                  <c:v>0.16764036259599</c:v>
                </c:pt>
                <c:pt idx="3975">
                  <c:v>0.167373813528864</c:v>
                </c:pt>
                <c:pt idx="3976">
                  <c:v>0.167239733900736</c:v>
                </c:pt>
                <c:pt idx="3977">
                  <c:v>0.167218815255757</c:v>
                </c:pt>
                <c:pt idx="3978">
                  <c:v>0.166745240384571</c:v>
                </c:pt>
                <c:pt idx="3979">
                  <c:v>0.16668593273722</c:v>
                </c:pt>
                <c:pt idx="3980">
                  <c:v>0.164972281188023</c:v>
                </c:pt>
                <c:pt idx="3981">
                  <c:v>0.164890205952427</c:v>
                </c:pt>
                <c:pt idx="3982">
                  <c:v>0.164584917917551</c:v>
                </c:pt>
                <c:pt idx="3983">
                  <c:v>0.164398633881716</c:v>
                </c:pt>
                <c:pt idx="3984">
                  <c:v>0.164173592992667</c:v>
                </c:pt>
                <c:pt idx="3985">
                  <c:v>0.163837940959115</c:v>
                </c:pt>
                <c:pt idx="3986">
                  <c:v>0.163664541972986</c:v>
                </c:pt>
                <c:pt idx="3987">
                  <c:v>0.163127299138704</c:v>
                </c:pt>
                <c:pt idx="3988">
                  <c:v>0.162766877730117</c:v>
                </c:pt>
                <c:pt idx="3989">
                  <c:v>0.162384739405622</c:v>
                </c:pt>
                <c:pt idx="3990">
                  <c:v>0.16234352942533</c:v>
                </c:pt>
                <c:pt idx="3991">
                  <c:v>0.16154266441129</c:v>
                </c:pt>
                <c:pt idx="3992">
                  <c:v>0.160924433746169</c:v>
                </c:pt>
                <c:pt idx="3993">
                  <c:v>0.16027304217982</c:v>
                </c:pt>
                <c:pt idx="3994">
                  <c:v>0.16010163502473</c:v>
                </c:pt>
                <c:pt idx="3995">
                  <c:v>0.15982023929467</c:v>
                </c:pt>
                <c:pt idx="3996">
                  <c:v>0.159145601116291</c:v>
                </c:pt>
                <c:pt idx="3997">
                  <c:v>0.157405410715264</c:v>
                </c:pt>
                <c:pt idx="3998">
                  <c:v>0.157162485091657</c:v>
                </c:pt>
                <c:pt idx="3999">
                  <c:v>0.156571638521893</c:v>
                </c:pt>
                <c:pt idx="4000">
                  <c:v>0.156241311739202</c:v>
                </c:pt>
                <c:pt idx="4001">
                  <c:v>0.155919933508324</c:v>
                </c:pt>
                <c:pt idx="4002">
                  <c:v>0.155045022651863</c:v>
                </c:pt>
                <c:pt idx="4003">
                  <c:v>0.153696910981002</c:v>
                </c:pt>
                <c:pt idx="4004">
                  <c:v>0.153549499043366</c:v>
                </c:pt>
                <c:pt idx="4005">
                  <c:v>0.15314552761897</c:v>
                </c:pt>
                <c:pt idx="4006">
                  <c:v>0.1531094990294</c:v>
                </c:pt>
                <c:pt idx="4007">
                  <c:v>0.152397482181735</c:v>
                </c:pt>
                <c:pt idx="4008">
                  <c:v>0.152066808407888</c:v>
                </c:pt>
                <c:pt idx="4009">
                  <c:v>0.151521771885852</c:v>
                </c:pt>
                <c:pt idx="4010">
                  <c:v>0.151418831367895</c:v>
                </c:pt>
                <c:pt idx="4011">
                  <c:v>0.151115612207341</c:v>
                </c:pt>
                <c:pt idx="4012">
                  <c:v>0.150625345475488</c:v>
                </c:pt>
                <c:pt idx="4013">
                  <c:v>0.149904921564993</c:v>
                </c:pt>
                <c:pt idx="4014">
                  <c:v>0.149844606381248</c:v>
                </c:pt>
                <c:pt idx="4015">
                  <c:v>0.149034059373445</c:v>
                </c:pt>
                <c:pt idx="4016">
                  <c:v>0.148924308268931</c:v>
                </c:pt>
                <c:pt idx="4017">
                  <c:v>0.148799941231758</c:v>
                </c:pt>
                <c:pt idx="4018">
                  <c:v>0.148370477874323</c:v>
                </c:pt>
                <c:pt idx="4019">
                  <c:v>0.148307905637022</c:v>
                </c:pt>
                <c:pt idx="4020">
                  <c:v>0.148257920892897</c:v>
                </c:pt>
                <c:pt idx="4021">
                  <c:v>0.147860513239406</c:v>
                </c:pt>
                <c:pt idx="4022">
                  <c:v>0.1471089743822</c:v>
                </c:pt>
                <c:pt idx="4023">
                  <c:v>0.145939321929608</c:v>
                </c:pt>
                <c:pt idx="4024">
                  <c:v>0.145148077572168</c:v>
                </c:pt>
                <c:pt idx="4025">
                  <c:v>0.144930330620693</c:v>
                </c:pt>
                <c:pt idx="4026">
                  <c:v>0.144484717414789</c:v>
                </c:pt>
                <c:pt idx="4027">
                  <c:v>0.143476262498223</c:v>
                </c:pt>
                <c:pt idx="4028">
                  <c:v>0.14325144405903</c:v>
                </c:pt>
                <c:pt idx="4029">
                  <c:v>0.142620724990495</c:v>
                </c:pt>
                <c:pt idx="4030">
                  <c:v>0.142344710348292</c:v>
                </c:pt>
                <c:pt idx="4031">
                  <c:v>0.142200840668788</c:v>
                </c:pt>
                <c:pt idx="4032">
                  <c:v>0.14203088003285</c:v>
                </c:pt>
                <c:pt idx="4033">
                  <c:v>0.141135214855597</c:v>
                </c:pt>
                <c:pt idx="4034">
                  <c:v>0.138971885169269</c:v>
                </c:pt>
                <c:pt idx="4035">
                  <c:v>0.138866509952404</c:v>
                </c:pt>
                <c:pt idx="4036">
                  <c:v>0.13881142143489</c:v>
                </c:pt>
                <c:pt idx="4037">
                  <c:v>0.137404209733957</c:v>
                </c:pt>
                <c:pt idx="4038">
                  <c:v>0.137359115772592</c:v>
                </c:pt>
                <c:pt idx="4039">
                  <c:v>0.137161549684209</c:v>
                </c:pt>
                <c:pt idx="4040">
                  <c:v>0.137032131041922</c:v>
                </c:pt>
                <c:pt idx="4041">
                  <c:v>0.136150935593996</c:v>
                </c:pt>
                <c:pt idx="4042">
                  <c:v>0.135508476593675</c:v>
                </c:pt>
                <c:pt idx="4043">
                  <c:v>0.13495464027154</c:v>
                </c:pt>
                <c:pt idx="4044">
                  <c:v>0.134809439088725</c:v>
                </c:pt>
                <c:pt idx="4045">
                  <c:v>0.13323670220389</c:v>
                </c:pt>
                <c:pt idx="4046">
                  <c:v>0.132650903426723</c:v>
                </c:pt>
                <c:pt idx="4047">
                  <c:v>0.132407301899865</c:v>
                </c:pt>
                <c:pt idx="4048">
                  <c:v>0.132018171255725</c:v>
                </c:pt>
                <c:pt idx="4049">
                  <c:v>0.131607723443724</c:v>
                </c:pt>
                <c:pt idx="4050">
                  <c:v>0.131320720809081</c:v>
                </c:pt>
                <c:pt idx="4051">
                  <c:v>0.131012841410041</c:v>
                </c:pt>
                <c:pt idx="4052">
                  <c:v>0.130783253883632</c:v>
                </c:pt>
                <c:pt idx="4053">
                  <c:v>0.130664261253304</c:v>
                </c:pt>
                <c:pt idx="4054">
                  <c:v>0.129857587665661</c:v>
                </c:pt>
                <c:pt idx="4055">
                  <c:v>0.129802476441697</c:v>
                </c:pt>
                <c:pt idx="4056">
                  <c:v>0.129545277975037</c:v>
                </c:pt>
                <c:pt idx="4057">
                  <c:v>0.129160404516753</c:v>
                </c:pt>
                <c:pt idx="4058">
                  <c:v>0.128065623330722</c:v>
                </c:pt>
                <c:pt idx="4059">
                  <c:v>0.127709624281188</c:v>
                </c:pt>
                <c:pt idx="4060">
                  <c:v>0.12727591305221</c:v>
                </c:pt>
                <c:pt idx="4061">
                  <c:v>0.126554788106788</c:v>
                </c:pt>
                <c:pt idx="4062">
                  <c:v>0.125840176960377</c:v>
                </c:pt>
                <c:pt idx="4063">
                  <c:v>0.125789597035922</c:v>
                </c:pt>
                <c:pt idx="4064">
                  <c:v>0.125081734086862</c:v>
                </c:pt>
                <c:pt idx="4065">
                  <c:v>0.124192715036724</c:v>
                </c:pt>
                <c:pt idx="4066">
                  <c:v>0.123634527957477</c:v>
                </c:pt>
                <c:pt idx="4067">
                  <c:v>0.123274423940198</c:v>
                </c:pt>
                <c:pt idx="4068">
                  <c:v>0.12324031961182</c:v>
                </c:pt>
                <c:pt idx="4069">
                  <c:v>0.123059111061449</c:v>
                </c:pt>
                <c:pt idx="4070">
                  <c:v>0.122831597656063</c:v>
                </c:pt>
                <c:pt idx="4071">
                  <c:v>0.122728688074007</c:v>
                </c:pt>
                <c:pt idx="4072">
                  <c:v>0.122704088716932</c:v>
                </c:pt>
                <c:pt idx="4073">
                  <c:v>0.122352385590327</c:v>
                </c:pt>
                <c:pt idx="4074">
                  <c:v>0.122185203657707</c:v>
                </c:pt>
                <c:pt idx="4075">
                  <c:v>0.122098453413428</c:v>
                </c:pt>
                <c:pt idx="4076">
                  <c:v>0.122035695121059</c:v>
                </c:pt>
                <c:pt idx="4077">
                  <c:v>0.122033218111465</c:v>
                </c:pt>
                <c:pt idx="4078">
                  <c:v>0.120649329019226</c:v>
                </c:pt>
                <c:pt idx="4079">
                  <c:v>0.120364765223246</c:v>
                </c:pt>
                <c:pt idx="4080">
                  <c:v>0.12026256263193</c:v>
                </c:pt>
                <c:pt idx="4081">
                  <c:v>0.119572028037285</c:v>
                </c:pt>
                <c:pt idx="4082">
                  <c:v>0.119450551024542</c:v>
                </c:pt>
                <c:pt idx="4083">
                  <c:v>0.118532150774843</c:v>
                </c:pt>
                <c:pt idx="4084">
                  <c:v>0.118527359459577</c:v>
                </c:pt>
                <c:pt idx="4085">
                  <c:v>0.117946363618473</c:v>
                </c:pt>
                <c:pt idx="4086">
                  <c:v>0.117773767590384</c:v>
                </c:pt>
                <c:pt idx="4087">
                  <c:v>0.117032786319569</c:v>
                </c:pt>
                <c:pt idx="4088">
                  <c:v>0.116961734352863</c:v>
                </c:pt>
                <c:pt idx="4089">
                  <c:v>0.116581239969708</c:v>
                </c:pt>
                <c:pt idx="4090">
                  <c:v>0.116334055452994</c:v>
                </c:pt>
                <c:pt idx="4091">
                  <c:v>0.115720669577441</c:v>
                </c:pt>
                <c:pt idx="4092">
                  <c:v>0.114780827410656</c:v>
                </c:pt>
                <c:pt idx="4093">
                  <c:v>0.113169027952158</c:v>
                </c:pt>
                <c:pt idx="4094">
                  <c:v>0.112830880343818</c:v>
                </c:pt>
                <c:pt idx="4095">
                  <c:v>0.1125993456854</c:v>
                </c:pt>
                <c:pt idx="4096">
                  <c:v>0.112289862508352</c:v>
                </c:pt>
                <c:pt idx="4097">
                  <c:v>0.112187643330571</c:v>
                </c:pt>
                <c:pt idx="4098">
                  <c:v>0.111669508462648</c:v>
                </c:pt>
                <c:pt idx="4099">
                  <c:v>0.110643921881968</c:v>
                </c:pt>
                <c:pt idx="4100">
                  <c:v>0.109476340467915</c:v>
                </c:pt>
                <c:pt idx="4101">
                  <c:v>0.109018608569081</c:v>
                </c:pt>
                <c:pt idx="4102">
                  <c:v>0.108985263314627</c:v>
                </c:pt>
                <c:pt idx="4103">
                  <c:v>0.108541299188848</c:v>
                </c:pt>
                <c:pt idx="4104">
                  <c:v>0.108348787319435</c:v>
                </c:pt>
                <c:pt idx="4105">
                  <c:v>0.107945554973846</c:v>
                </c:pt>
                <c:pt idx="4106">
                  <c:v>0.107825781918397</c:v>
                </c:pt>
                <c:pt idx="4107">
                  <c:v>0.107260406872807</c:v>
                </c:pt>
                <c:pt idx="4108">
                  <c:v>0.107109288614191</c:v>
                </c:pt>
                <c:pt idx="4109">
                  <c:v>0.106814332370875</c:v>
                </c:pt>
                <c:pt idx="4110">
                  <c:v>0.10681107865123</c:v>
                </c:pt>
                <c:pt idx="4111">
                  <c:v>0.106784573946761</c:v>
                </c:pt>
                <c:pt idx="4112">
                  <c:v>0.105996657488743</c:v>
                </c:pt>
                <c:pt idx="4113">
                  <c:v>0.105916648439959</c:v>
                </c:pt>
                <c:pt idx="4114">
                  <c:v>0.105485207639621</c:v>
                </c:pt>
                <c:pt idx="4115">
                  <c:v>0.105361113614111</c:v>
                </c:pt>
                <c:pt idx="4116">
                  <c:v>0.104233359905671</c:v>
                </c:pt>
                <c:pt idx="4117">
                  <c:v>0.10376521659565</c:v>
                </c:pt>
                <c:pt idx="4118">
                  <c:v>0.103730230489162</c:v>
                </c:pt>
                <c:pt idx="4119">
                  <c:v>0.103714022785084</c:v>
                </c:pt>
                <c:pt idx="4120">
                  <c:v>0.102817903526472</c:v>
                </c:pt>
                <c:pt idx="4121">
                  <c:v>0.100970559663692</c:v>
                </c:pt>
                <c:pt idx="4122">
                  <c:v>0.100920494857994</c:v>
                </c:pt>
                <c:pt idx="4123">
                  <c:v>0.099559012935281</c:v>
                </c:pt>
                <c:pt idx="4124">
                  <c:v>0.0992082218096024</c:v>
                </c:pt>
                <c:pt idx="4125">
                  <c:v>0.0983595448435296</c:v>
                </c:pt>
                <c:pt idx="4126">
                  <c:v>0.0982681493064133</c:v>
                </c:pt>
                <c:pt idx="4127">
                  <c:v>0.0961532041283524</c:v>
                </c:pt>
                <c:pt idx="4128">
                  <c:v>0.0951755071448259</c:v>
                </c:pt>
                <c:pt idx="4129">
                  <c:v>0.0949987698909329</c:v>
                </c:pt>
                <c:pt idx="4130">
                  <c:v>0.0946864700284415</c:v>
                </c:pt>
                <c:pt idx="4131">
                  <c:v>0.0945260384934393</c:v>
                </c:pt>
                <c:pt idx="4132">
                  <c:v>0.0944375486292434</c:v>
                </c:pt>
                <c:pt idx="4133">
                  <c:v>0.0926182878701734</c:v>
                </c:pt>
                <c:pt idx="4134">
                  <c:v>0.092338862150888</c:v>
                </c:pt>
                <c:pt idx="4135">
                  <c:v>0.0923067701566216</c:v>
                </c:pt>
                <c:pt idx="4136">
                  <c:v>0.0921639567883863</c:v>
                </c:pt>
                <c:pt idx="4137">
                  <c:v>0.0918727747031019</c:v>
                </c:pt>
                <c:pt idx="4138">
                  <c:v>0.0918469416808475</c:v>
                </c:pt>
                <c:pt idx="4139">
                  <c:v>0.0915801233613158</c:v>
                </c:pt>
                <c:pt idx="4140">
                  <c:v>0.0895161953792716</c:v>
                </c:pt>
                <c:pt idx="4141">
                  <c:v>0.0894070930056334</c:v>
                </c:pt>
                <c:pt idx="4142">
                  <c:v>0.0890165653906511</c:v>
                </c:pt>
                <c:pt idx="4143">
                  <c:v>0.0887931027665881</c:v>
                </c:pt>
                <c:pt idx="4144">
                  <c:v>0.0887797399584398</c:v>
                </c:pt>
                <c:pt idx="4145">
                  <c:v>0.0887002925433212</c:v>
                </c:pt>
                <c:pt idx="4146">
                  <c:v>0.0884403335353224</c:v>
                </c:pt>
                <c:pt idx="4147">
                  <c:v>0.0878032769480733</c:v>
                </c:pt>
                <c:pt idx="4148">
                  <c:v>0.08763333820148</c:v>
                </c:pt>
                <c:pt idx="4149">
                  <c:v>0.087612521242111</c:v>
                </c:pt>
                <c:pt idx="4150">
                  <c:v>0.0873787357682618</c:v>
                </c:pt>
                <c:pt idx="4151">
                  <c:v>0.0872760040320012</c:v>
                </c:pt>
                <c:pt idx="4152">
                  <c:v>0.08671593721167</c:v>
                </c:pt>
                <c:pt idx="4153">
                  <c:v>0.0863819800687223</c:v>
                </c:pt>
                <c:pt idx="4154">
                  <c:v>0.086008744468803</c:v>
                </c:pt>
                <c:pt idx="4155">
                  <c:v>0.0858724134669783</c:v>
                </c:pt>
                <c:pt idx="4156">
                  <c:v>0.0857716138979884</c:v>
                </c:pt>
                <c:pt idx="4157">
                  <c:v>0.0857039382330382</c:v>
                </c:pt>
                <c:pt idx="4158">
                  <c:v>0.0855521968989378</c:v>
                </c:pt>
                <c:pt idx="4159">
                  <c:v>0.0854484497752264</c:v>
                </c:pt>
                <c:pt idx="4160">
                  <c:v>0.0845916734954065</c:v>
                </c:pt>
                <c:pt idx="4161">
                  <c:v>0.0845540872925828</c:v>
                </c:pt>
                <c:pt idx="4162">
                  <c:v>0.0842906607025936</c:v>
                </c:pt>
                <c:pt idx="4163">
                  <c:v>0.0841351132512111</c:v>
                </c:pt>
                <c:pt idx="4164">
                  <c:v>0.0823744212753052</c:v>
                </c:pt>
                <c:pt idx="4165">
                  <c:v>0.0819316056292346</c:v>
                </c:pt>
                <c:pt idx="4166">
                  <c:v>0.0817067589087226</c:v>
                </c:pt>
                <c:pt idx="4167">
                  <c:v>0.0809751317774744</c:v>
                </c:pt>
                <c:pt idx="4168">
                  <c:v>0.0802252915751309</c:v>
                </c:pt>
                <c:pt idx="4169">
                  <c:v>0.0800388371050685</c:v>
                </c:pt>
                <c:pt idx="4170">
                  <c:v>0.0797851638750684</c:v>
                </c:pt>
                <c:pt idx="4171">
                  <c:v>0.0796619083614876</c:v>
                </c:pt>
                <c:pt idx="4172">
                  <c:v>0.0795150250676071</c:v>
                </c:pt>
                <c:pt idx="4173">
                  <c:v>0.0790646131325297</c:v>
                </c:pt>
                <c:pt idx="4174">
                  <c:v>0.0789704397435493</c:v>
                </c:pt>
                <c:pt idx="4175">
                  <c:v>0.0786985425056786</c:v>
                </c:pt>
                <c:pt idx="4176">
                  <c:v>0.0776170811599791</c:v>
                </c:pt>
                <c:pt idx="4177">
                  <c:v>0.0775485110943445</c:v>
                </c:pt>
                <c:pt idx="4178">
                  <c:v>0.0774102806641708</c:v>
                </c:pt>
                <c:pt idx="4179">
                  <c:v>0.0765653991026816</c:v>
                </c:pt>
                <c:pt idx="4180">
                  <c:v>0.0764238463862327</c:v>
                </c:pt>
                <c:pt idx="4181">
                  <c:v>0.0758397781984732</c:v>
                </c:pt>
                <c:pt idx="4182">
                  <c:v>0.075698072651618</c:v>
                </c:pt>
                <c:pt idx="4183">
                  <c:v>0.0756722222080769</c:v>
                </c:pt>
                <c:pt idx="4184">
                  <c:v>0.0754649416260551</c:v>
                </c:pt>
                <c:pt idx="4185">
                  <c:v>0.0753360038751717</c:v>
                </c:pt>
                <c:pt idx="4186">
                  <c:v>0.0749919776628029</c:v>
                </c:pt>
                <c:pt idx="4187">
                  <c:v>0.0743301985628155</c:v>
                </c:pt>
                <c:pt idx="4188">
                  <c:v>0.0738222808427766</c:v>
                </c:pt>
                <c:pt idx="4189">
                  <c:v>0.0732949319452775</c:v>
                </c:pt>
                <c:pt idx="4190">
                  <c:v>0.0732782777904715</c:v>
                </c:pt>
                <c:pt idx="4191">
                  <c:v>0.0724059213414662</c:v>
                </c:pt>
                <c:pt idx="4192">
                  <c:v>0.0715616830354111</c:v>
                </c:pt>
                <c:pt idx="4193">
                  <c:v>0.070818578156555</c:v>
                </c:pt>
                <c:pt idx="4194">
                  <c:v>0.0698331212942888</c:v>
                </c:pt>
                <c:pt idx="4195">
                  <c:v>0.0687927788825702</c:v>
                </c:pt>
                <c:pt idx="4196">
                  <c:v>0.0686520000842587</c:v>
                </c:pt>
                <c:pt idx="4197">
                  <c:v>0.0686024804098476</c:v>
                </c:pt>
                <c:pt idx="4198">
                  <c:v>0.0685069926012391</c:v>
                </c:pt>
                <c:pt idx="4199">
                  <c:v>0.0682406984413714</c:v>
                </c:pt>
                <c:pt idx="4200">
                  <c:v>0.0680098185791107</c:v>
                </c:pt>
                <c:pt idx="4201">
                  <c:v>0.067888523245037</c:v>
                </c:pt>
                <c:pt idx="4202">
                  <c:v>0.0676788166864692</c:v>
                </c:pt>
                <c:pt idx="4203">
                  <c:v>0.0671491303592078</c:v>
                </c:pt>
                <c:pt idx="4204">
                  <c:v>0.0668651278030558</c:v>
                </c:pt>
                <c:pt idx="4205">
                  <c:v>0.0668403551097673</c:v>
                </c:pt>
                <c:pt idx="4206">
                  <c:v>0.0665065647719146</c:v>
                </c:pt>
                <c:pt idx="4207">
                  <c:v>0.0658682910643953</c:v>
                </c:pt>
                <c:pt idx="4208">
                  <c:v>0.0650813939509314</c:v>
                </c:pt>
                <c:pt idx="4209">
                  <c:v>0.0645818968605898</c:v>
                </c:pt>
                <c:pt idx="4210">
                  <c:v>0.0642069827928314</c:v>
                </c:pt>
                <c:pt idx="4211">
                  <c:v>0.0636708202969329</c:v>
                </c:pt>
                <c:pt idx="4212">
                  <c:v>0.0627253050850968</c:v>
                </c:pt>
                <c:pt idx="4213">
                  <c:v>0.0622802317364816</c:v>
                </c:pt>
                <c:pt idx="4214">
                  <c:v>0.0618317450517943</c:v>
                </c:pt>
                <c:pt idx="4215">
                  <c:v>0.0612955963818731</c:v>
                </c:pt>
                <c:pt idx="4216">
                  <c:v>0.0605324476894095</c:v>
                </c:pt>
                <c:pt idx="4217">
                  <c:v>0.060201445239044</c:v>
                </c:pt>
                <c:pt idx="4218">
                  <c:v>0.0600822733627297</c:v>
                </c:pt>
                <c:pt idx="4219">
                  <c:v>0.0597474003448013</c:v>
                </c:pt>
                <c:pt idx="4220">
                  <c:v>0.0585888622069753</c:v>
                </c:pt>
                <c:pt idx="4221">
                  <c:v>0.058031745131808</c:v>
                </c:pt>
                <c:pt idx="4222">
                  <c:v>0.0579282093876106</c:v>
                </c:pt>
                <c:pt idx="4223">
                  <c:v>0.0574110329591395</c:v>
                </c:pt>
                <c:pt idx="4224">
                  <c:v>0.0570876745739048</c:v>
                </c:pt>
                <c:pt idx="4225">
                  <c:v>0.0569896222167779</c:v>
                </c:pt>
                <c:pt idx="4226">
                  <c:v>0.056318102574621</c:v>
                </c:pt>
                <c:pt idx="4227">
                  <c:v>0.0562115072932121</c:v>
                </c:pt>
                <c:pt idx="4228">
                  <c:v>0.0558004084167733</c:v>
                </c:pt>
                <c:pt idx="4229">
                  <c:v>0.0550606127740492</c:v>
                </c:pt>
                <c:pt idx="4230">
                  <c:v>0.0549971619759556</c:v>
                </c:pt>
                <c:pt idx="4231">
                  <c:v>0.0545212023620503</c:v>
                </c:pt>
                <c:pt idx="4232">
                  <c:v>0.0543203119533449</c:v>
                </c:pt>
                <c:pt idx="4233">
                  <c:v>0.0542276861103525</c:v>
                </c:pt>
                <c:pt idx="4234">
                  <c:v>0.0540753426311577</c:v>
                </c:pt>
                <c:pt idx="4235">
                  <c:v>0.05390048686179</c:v>
                </c:pt>
                <c:pt idx="4236">
                  <c:v>0.0537912533572273</c:v>
                </c:pt>
                <c:pt idx="4237">
                  <c:v>0.0533455819746478</c:v>
                </c:pt>
                <c:pt idx="4238">
                  <c:v>0.0531582105808022</c:v>
                </c:pt>
                <c:pt idx="4239">
                  <c:v>0.0531236650009048</c:v>
                </c:pt>
                <c:pt idx="4240">
                  <c:v>0.0530365981971809</c:v>
                </c:pt>
                <c:pt idx="4241">
                  <c:v>0.0526894931571462</c:v>
                </c:pt>
                <c:pt idx="4242">
                  <c:v>0.0523444592759497</c:v>
                </c:pt>
                <c:pt idx="4243">
                  <c:v>0.0520866113926248</c:v>
                </c:pt>
                <c:pt idx="4244">
                  <c:v>0.0513360849514422</c:v>
                </c:pt>
                <c:pt idx="4245">
                  <c:v>0.0511133796313165</c:v>
                </c:pt>
                <c:pt idx="4246">
                  <c:v>0.0510695569146854</c:v>
                </c:pt>
                <c:pt idx="4247">
                  <c:v>0.0509570524232335</c:v>
                </c:pt>
                <c:pt idx="4248">
                  <c:v>0.0503418321334705</c:v>
                </c:pt>
                <c:pt idx="4249">
                  <c:v>0.0498833329621099</c:v>
                </c:pt>
                <c:pt idx="4250">
                  <c:v>0.0498290683603195</c:v>
                </c:pt>
                <c:pt idx="4251">
                  <c:v>0.0496027719011293</c:v>
                </c:pt>
                <c:pt idx="4252">
                  <c:v>0.0492417532237926</c:v>
                </c:pt>
                <c:pt idx="4253">
                  <c:v>0.0491333922595948</c:v>
                </c:pt>
                <c:pt idx="4254">
                  <c:v>0.0486613163033804</c:v>
                </c:pt>
                <c:pt idx="4255">
                  <c:v>0.0482804013043673</c:v>
                </c:pt>
                <c:pt idx="4256">
                  <c:v>0.0481101127234666</c:v>
                </c:pt>
                <c:pt idx="4257">
                  <c:v>0.047857889432926</c:v>
                </c:pt>
                <c:pt idx="4258">
                  <c:v>0.0476812468780787</c:v>
                </c:pt>
                <c:pt idx="4259">
                  <c:v>0.0475939828575411</c:v>
                </c:pt>
                <c:pt idx="4260">
                  <c:v>0.047334582108869</c:v>
                </c:pt>
                <c:pt idx="4261">
                  <c:v>0.0465638323802609</c:v>
                </c:pt>
                <c:pt idx="4262">
                  <c:v>0.0464775205815557</c:v>
                </c:pt>
                <c:pt idx="4263">
                  <c:v>0.0463683977579318</c:v>
                </c:pt>
                <c:pt idx="4264">
                  <c:v>0.0460641894530655</c:v>
                </c:pt>
                <c:pt idx="4265">
                  <c:v>0.046041393207085</c:v>
                </c:pt>
                <c:pt idx="4266">
                  <c:v>0.0456714635292246</c:v>
                </c:pt>
                <c:pt idx="4267">
                  <c:v>0.0456575530324112</c:v>
                </c:pt>
                <c:pt idx="4268">
                  <c:v>0.0453469874603123</c:v>
                </c:pt>
                <c:pt idx="4269">
                  <c:v>0.0448057840184095</c:v>
                </c:pt>
                <c:pt idx="4270">
                  <c:v>0.0445762958989082</c:v>
                </c:pt>
                <c:pt idx="4271">
                  <c:v>0.0444400043148874</c:v>
                </c:pt>
                <c:pt idx="4272">
                  <c:v>0.0443541312532779</c:v>
                </c:pt>
                <c:pt idx="4273">
                  <c:v>0.0439226778377197</c:v>
                </c:pt>
                <c:pt idx="4274">
                  <c:v>0.0437707671112826</c:v>
                </c:pt>
                <c:pt idx="4275">
                  <c:v>0.0434416640792349</c:v>
                </c:pt>
                <c:pt idx="4276">
                  <c:v>0.0432591627571717</c:v>
                </c:pt>
                <c:pt idx="4277">
                  <c:v>0.0431629829915095</c:v>
                </c:pt>
                <c:pt idx="4278">
                  <c:v>0.0425692537302788</c:v>
                </c:pt>
                <c:pt idx="4279">
                  <c:v>0.0425290638309832</c:v>
                </c:pt>
                <c:pt idx="4280">
                  <c:v>0.0424365300770623</c:v>
                </c:pt>
                <c:pt idx="4281">
                  <c:v>0.0421829275753591</c:v>
                </c:pt>
                <c:pt idx="4282">
                  <c:v>0.0410939914754002</c:v>
                </c:pt>
                <c:pt idx="4283">
                  <c:v>0.0407091755439893</c:v>
                </c:pt>
                <c:pt idx="4284">
                  <c:v>0.0406963505567513</c:v>
                </c:pt>
                <c:pt idx="4285">
                  <c:v>0.0406281099606067</c:v>
                </c:pt>
                <c:pt idx="4286">
                  <c:v>0.0405829866652659</c:v>
                </c:pt>
                <c:pt idx="4287">
                  <c:v>0.040549259313659</c:v>
                </c:pt>
                <c:pt idx="4288">
                  <c:v>0.0401227464272827</c:v>
                </c:pt>
                <c:pt idx="4289">
                  <c:v>0.0397470435691217</c:v>
                </c:pt>
                <c:pt idx="4290">
                  <c:v>0.0397248457134377</c:v>
                </c:pt>
                <c:pt idx="4291">
                  <c:v>0.0388008515795104</c:v>
                </c:pt>
                <c:pt idx="4292">
                  <c:v>0.0385177575627395</c:v>
                </c:pt>
                <c:pt idx="4293">
                  <c:v>0.0379508647328578</c:v>
                </c:pt>
                <c:pt idx="4294">
                  <c:v>0.0372395444841247</c:v>
                </c:pt>
                <c:pt idx="4295">
                  <c:v>0.0371302148097537</c:v>
                </c:pt>
                <c:pt idx="4296">
                  <c:v>0.0370982376730624</c:v>
                </c:pt>
                <c:pt idx="4297">
                  <c:v>0.0368351723286186</c:v>
                </c:pt>
                <c:pt idx="4298">
                  <c:v>0.0363537041166057</c:v>
                </c:pt>
                <c:pt idx="4299">
                  <c:v>0.0358293120699642</c:v>
                </c:pt>
                <c:pt idx="4300">
                  <c:v>0.0356759136840431</c:v>
                </c:pt>
                <c:pt idx="4301">
                  <c:v>0.0355158597626933</c:v>
                </c:pt>
                <c:pt idx="4302">
                  <c:v>0.0353761558695203</c:v>
                </c:pt>
                <c:pt idx="4303">
                  <c:v>0.0349440448196674</c:v>
                </c:pt>
                <c:pt idx="4304">
                  <c:v>0.0344627982709473</c:v>
                </c:pt>
                <c:pt idx="4305">
                  <c:v>0.0337415615380155</c:v>
                </c:pt>
                <c:pt idx="4306">
                  <c:v>0.0331894715477444</c:v>
                </c:pt>
                <c:pt idx="4307">
                  <c:v>0.0326239975915677</c:v>
                </c:pt>
                <c:pt idx="4308">
                  <c:v>0.0325020186372622</c:v>
                </c:pt>
                <c:pt idx="4309">
                  <c:v>0.0322303805434253</c:v>
                </c:pt>
                <c:pt idx="4310">
                  <c:v>0.0321568308413989</c:v>
                </c:pt>
                <c:pt idx="4311">
                  <c:v>0.032034058450424</c:v>
                </c:pt>
                <c:pt idx="4312">
                  <c:v>0.0309201367128632</c:v>
                </c:pt>
                <c:pt idx="4313">
                  <c:v>0.030877294746557</c:v>
                </c:pt>
                <c:pt idx="4314">
                  <c:v>0.0305072704581172</c:v>
                </c:pt>
                <c:pt idx="4315">
                  <c:v>0.0304304627731682</c:v>
                </c:pt>
                <c:pt idx="4316">
                  <c:v>0.0301761060119269</c:v>
                </c:pt>
                <c:pt idx="4317">
                  <c:v>0.0298316203627042</c:v>
                </c:pt>
                <c:pt idx="4318">
                  <c:v>0.02953602914171</c:v>
                </c:pt>
                <c:pt idx="4319">
                  <c:v>0.0294256515405018</c:v>
                </c:pt>
                <c:pt idx="4320">
                  <c:v>0.0292373708422978</c:v>
                </c:pt>
                <c:pt idx="4321">
                  <c:v>0.0290329422808216</c:v>
                </c:pt>
                <c:pt idx="4322">
                  <c:v>0.0284230151737163</c:v>
                </c:pt>
                <c:pt idx="4323">
                  <c:v>0.0279216704060879</c:v>
                </c:pt>
                <c:pt idx="4324">
                  <c:v>0.0279112643280333</c:v>
                </c:pt>
                <c:pt idx="4325">
                  <c:v>0.0276258341353784</c:v>
                </c:pt>
                <c:pt idx="4326">
                  <c:v>0.0274476746181412</c:v>
                </c:pt>
                <c:pt idx="4327">
                  <c:v>0.0274165476967191</c:v>
                </c:pt>
                <c:pt idx="4328">
                  <c:v>0.0272324509446156</c:v>
                </c:pt>
                <c:pt idx="4329">
                  <c:v>0.0271461224163227</c:v>
                </c:pt>
                <c:pt idx="4330">
                  <c:v>0.0267373828881544</c:v>
                </c:pt>
                <c:pt idx="4331">
                  <c:v>0.0267011054483178</c:v>
                </c:pt>
                <c:pt idx="4332">
                  <c:v>0.026141496021976</c:v>
                </c:pt>
                <c:pt idx="4333">
                  <c:v>0.0259150616604026</c:v>
                </c:pt>
                <c:pt idx="4334">
                  <c:v>0.0253787568783969</c:v>
                </c:pt>
                <c:pt idx="4335">
                  <c:v>0.0253513555505416</c:v>
                </c:pt>
                <c:pt idx="4336">
                  <c:v>0.0253069197425954</c:v>
                </c:pt>
                <c:pt idx="4337">
                  <c:v>0.0241964278098389</c:v>
                </c:pt>
                <c:pt idx="4338">
                  <c:v>0.0239859159160618</c:v>
                </c:pt>
                <c:pt idx="4339">
                  <c:v>0.0238144483982395</c:v>
                </c:pt>
                <c:pt idx="4340">
                  <c:v>0.0236633485915776</c:v>
                </c:pt>
                <c:pt idx="4341">
                  <c:v>0.0234936810202982</c:v>
                </c:pt>
                <c:pt idx="4342">
                  <c:v>0.0234611922994128</c:v>
                </c:pt>
                <c:pt idx="4343">
                  <c:v>0.0232656868373929</c:v>
                </c:pt>
                <c:pt idx="4344">
                  <c:v>0.0227592413128793</c:v>
                </c:pt>
                <c:pt idx="4345">
                  <c:v>0.0211600062481299</c:v>
                </c:pt>
                <c:pt idx="4346">
                  <c:v>0.0208070693534671</c:v>
                </c:pt>
                <c:pt idx="4347">
                  <c:v>0.0205961903409722</c:v>
                </c:pt>
                <c:pt idx="4348">
                  <c:v>0.0202650700322233</c:v>
                </c:pt>
                <c:pt idx="4349">
                  <c:v>0.0201874206564385</c:v>
                </c:pt>
                <c:pt idx="4350">
                  <c:v>0.0201043271685539</c:v>
                </c:pt>
                <c:pt idx="4351">
                  <c:v>0.0198793850749536</c:v>
                </c:pt>
                <c:pt idx="4352">
                  <c:v>0.0197350092053433</c:v>
                </c:pt>
                <c:pt idx="4353">
                  <c:v>0.0194681922954029</c:v>
                </c:pt>
                <c:pt idx="4354">
                  <c:v>0.0192596773896453</c:v>
                </c:pt>
                <c:pt idx="4355">
                  <c:v>0.0190613591874036</c:v>
                </c:pt>
                <c:pt idx="4356">
                  <c:v>0.0183178826180555</c:v>
                </c:pt>
                <c:pt idx="4357">
                  <c:v>0.0181699838910465</c:v>
                </c:pt>
                <c:pt idx="4358">
                  <c:v>0.0178781595656932</c:v>
                </c:pt>
                <c:pt idx="4359">
                  <c:v>0.0175832699373174</c:v>
                </c:pt>
                <c:pt idx="4360">
                  <c:v>0.0175205239511989</c:v>
                </c:pt>
                <c:pt idx="4361">
                  <c:v>0.0173677430475607</c:v>
                </c:pt>
                <c:pt idx="4362">
                  <c:v>0.0172867287322849</c:v>
                </c:pt>
                <c:pt idx="4363">
                  <c:v>0.0172333846934501</c:v>
                </c:pt>
                <c:pt idx="4364">
                  <c:v>0.0169599480125732</c:v>
                </c:pt>
                <c:pt idx="4365">
                  <c:v>0.0163567558046692</c:v>
                </c:pt>
                <c:pt idx="4366">
                  <c:v>0.0159714508072801</c:v>
                </c:pt>
                <c:pt idx="4367">
                  <c:v>0.0158744086349337</c:v>
                </c:pt>
                <c:pt idx="4368">
                  <c:v>0.015755868387117</c:v>
                </c:pt>
                <c:pt idx="4369">
                  <c:v>0.015663832925704</c:v>
                </c:pt>
                <c:pt idx="4370">
                  <c:v>0.0155403474379182</c:v>
                </c:pt>
                <c:pt idx="4371">
                  <c:v>0.0152909394733547</c:v>
                </c:pt>
                <c:pt idx="4372">
                  <c:v>0.0141615391649348</c:v>
                </c:pt>
                <c:pt idx="4373">
                  <c:v>0.0141367416810318</c:v>
                </c:pt>
                <c:pt idx="4374">
                  <c:v>0.014056323633847</c:v>
                </c:pt>
                <c:pt idx="4375">
                  <c:v>0.0131317032086613</c:v>
                </c:pt>
                <c:pt idx="4376">
                  <c:v>0.0128343687203625</c:v>
                </c:pt>
                <c:pt idx="4377">
                  <c:v>0.0126467170534988</c:v>
                </c:pt>
                <c:pt idx="4378">
                  <c:v>0.0125084156510102</c:v>
                </c:pt>
                <c:pt idx="4379">
                  <c:v>0.0124086861939086</c:v>
                </c:pt>
                <c:pt idx="4380">
                  <c:v>0.0120194025525862</c:v>
                </c:pt>
                <c:pt idx="4381">
                  <c:v>0.0119928530094468</c:v>
                </c:pt>
                <c:pt idx="4382">
                  <c:v>0.0118185701982007</c:v>
                </c:pt>
                <c:pt idx="4383">
                  <c:v>0.0118052842572217</c:v>
                </c:pt>
                <c:pt idx="4384">
                  <c:v>0.0112667248206966</c:v>
                </c:pt>
                <c:pt idx="4385">
                  <c:v>0.0111927087974254</c:v>
                </c:pt>
                <c:pt idx="4386">
                  <c:v>0.0109990229878378</c:v>
                </c:pt>
                <c:pt idx="4387">
                  <c:v>0.0108519099004645</c:v>
                </c:pt>
                <c:pt idx="4388">
                  <c:v>0.0100260878564929</c:v>
                </c:pt>
                <c:pt idx="4389">
                  <c:v>0.00979138531526678</c:v>
                </c:pt>
                <c:pt idx="4390">
                  <c:v>0.00974830570492978</c:v>
                </c:pt>
                <c:pt idx="4391">
                  <c:v>0.00954503049762989</c:v>
                </c:pt>
                <c:pt idx="4392">
                  <c:v>0.00946757026985099</c:v>
                </c:pt>
                <c:pt idx="4393">
                  <c:v>0.00879270115253047</c:v>
                </c:pt>
                <c:pt idx="4394">
                  <c:v>0.00797442720770964</c:v>
                </c:pt>
                <c:pt idx="4395">
                  <c:v>0.00735864518994928</c:v>
                </c:pt>
                <c:pt idx="4396">
                  <c:v>0.00677138292291909</c:v>
                </c:pt>
                <c:pt idx="4397">
                  <c:v>0.00668908887023093</c:v>
                </c:pt>
                <c:pt idx="4398">
                  <c:v>0.00634178402969687</c:v>
                </c:pt>
                <c:pt idx="4399">
                  <c:v>0.00618753391527079</c:v>
                </c:pt>
                <c:pt idx="4400">
                  <c:v>0.0060490525866681</c:v>
                </c:pt>
                <c:pt idx="4401">
                  <c:v>0.00601467993769594</c:v>
                </c:pt>
                <c:pt idx="4402">
                  <c:v>0.00559710318025462</c:v>
                </c:pt>
                <c:pt idx="4403">
                  <c:v>0.00541521233612571</c:v>
                </c:pt>
                <c:pt idx="4404">
                  <c:v>0.00538721347989743</c:v>
                </c:pt>
                <c:pt idx="4405">
                  <c:v>0.00535385555383009</c:v>
                </c:pt>
                <c:pt idx="4406">
                  <c:v>0.00463223772668309</c:v>
                </c:pt>
                <c:pt idx="4407">
                  <c:v>0.00326269917112193</c:v>
                </c:pt>
                <c:pt idx="4408">
                  <c:v>0.00312315978130842</c:v>
                </c:pt>
                <c:pt idx="4409">
                  <c:v>0.00270287512242428</c:v>
                </c:pt>
                <c:pt idx="4410">
                  <c:v>0.00216230789381334</c:v>
                </c:pt>
                <c:pt idx="4411">
                  <c:v>0.00166991804910367</c:v>
                </c:pt>
                <c:pt idx="4412">
                  <c:v>0.00153273867702439</c:v>
                </c:pt>
                <c:pt idx="4413">
                  <c:v>0.00152835860416688</c:v>
                </c:pt>
                <c:pt idx="4414">
                  <c:v>0.00150056713130756</c:v>
                </c:pt>
                <c:pt idx="4415">
                  <c:v>0.00133111320870397</c:v>
                </c:pt>
                <c:pt idx="4416">
                  <c:v>0.00121497416048929</c:v>
                </c:pt>
                <c:pt idx="4417">
                  <c:v>0.00102816299737057</c:v>
                </c:pt>
                <c:pt idx="4418">
                  <c:v>0.00100935727194742</c:v>
                </c:pt>
                <c:pt idx="4419">
                  <c:v>0.000471423383350729</c:v>
                </c:pt>
                <c:pt idx="4420">
                  <c:v>0.000363649647976507</c:v>
                </c:pt>
                <c:pt idx="4421">
                  <c:v>0.000204680252609152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0301224"/>
        <c:axId val="-2040297960"/>
      </c:scatterChart>
      <c:valAx>
        <c:axId val="-2040301224"/>
        <c:scaling>
          <c:orientation val="minMax"/>
        </c:scaling>
        <c:delete val="0"/>
        <c:axPos val="b"/>
        <c:numFmt formatCode="0.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-2040297960"/>
        <c:crosses val="autoZero"/>
        <c:crossBetween val="midCat"/>
      </c:valAx>
      <c:valAx>
        <c:axId val="-2040297960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-20403012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ln>
            <a:solidFill>
              <a:srgbClr val="000000"/>
            </a:solidFill>
          </a:ln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example.tsv!$E$2:$E$4598</c:f>
              <c:numCache>
                <c:formatCode>0.00</c:formatCode>
                <c:ptCount val="4597"/>
                <c:pt idx="0">
                  <c:v>3.294661480490433</c:v>
                </c:pt>
                <c:pt idx="1">
                  <c:v>3.246491551161631</c:v>
                </c:pt>
                <c:pt idx="2">
                  <c:v>-2.196135498638906</c:v>
                </c:pt>
                <c:pt idx="3">
                  <c:v>3.653886548021144</c:v>
                </c:pt>
                <c:pt idx="4">
                  <c:v>1.002764875982406</c:v>
                </c:pt>
                <c:pt idx="5">
                  <c:v>2.941424973432087</c:v>
                </c:pt>
                <c:pt idx="6">
                  <c:v>-1.661670301062271</c:v>
                </c:pt>
                <c:pt idx="7">
                  <c:v>-0.820345576718556</c:v>
                </c:pt>
                <c:pt idx="8">
                  <c:v>2.878143491694737</c:v>
                </c:pt>
                <c:pt idx="9">
                  <c:v>2.023418979058857</c:v>
                </c:pt>
                <c:pt idx="10">
                  <c:v>1.856930221814055</c:v>
                </c:pt>
                <c:pt idx="11">
                  <c:v>1.207439059579622</c:v>
                </c:pt>
                <c:pt idx="12">
                  <c:v>-1.63191937583675</c:v>
                </c:pt>
                <c:pt idx="13">
                  <c:v>1.338694957916588</c:v>
                </c:pt>
                <c:pt idx="14">
                  <c:v>2.7186911665203</c:v>
                </c:pt>
                <c:pt idx="15">
                  <c:v>2.266088223395442</c:v>
                </c:pt>
                <c:pt idx="16">
                  <c:v>-0.76078461275704</c:v>
                </c:pt>
                <c:pt idx="17">
                  <c:v>-1.208926368231501</c:v>
                </c:pt>
                <c:pt idx="18">
                  <c:v>-1.093518870047594</c:v>
                </c:pt>
                <c:pt idx="19">
                  <c:v>1.669333673471388</c:v>
                </c:pt>
                <c:pt idx="20">
                  <c:v>-0.618595369780483</c:v>
                </c:pt>
                <c:pt idx="21">
                  <c:v>1.338457160314377</c:v>
                </c:pt>
                <c:pt idx="22">
                  <c:v>-0.985466590710446</c:v>
                </c:pt>
                <c:pt idx="23">
                  <c:v>1.660232885597438</c:v>
                </c:pt>
                <c:pt idx="24">
                  <c:v>2.317692074890699</c:v>
                </c:pt>
                <c:pt idx="25">
                  <c:v>-1.28239233005727</c:v>
                </c:pt>
                <c:pt idx="26">
                  <c:v>-1.139658347609794</c:v>
                </c:pt>
                <c:pt idx="27">
                  <c:v>1.823787311275046</c:v>
                </c:pt>
                <c:pt idx="28">
                  <c:v>2.866015383067304</c:v>
                </c:pt>
                <c:pt idx="29">
                  <c:v>-0.530039800237471</c:v>
                </c:pt>
                <c:pt idx="30">
                  <c:v>-0.662315840857494</c:v>
                </c:pt>
                <c:pt idx="31">
                  <c:v>3.400295561622376</c:v>
                </c:pt>
                <c:pt idx="32">
                  <c:v>1.259466597871592</c:v>
                </c:pt>
                <c:pt idx="33">
                  <c:v>4.16024324635177</c:v>
                </c:pt>
                <c:pt idx="34">
                  <c:v>3.384454111363206</c:v>
                </c:pt>
                <c:pt idx="35">
                  <c:v>1.151136659554105</c:v>
                </c:pt>
                <c:pt idx="36">
                  <c:v>-0.406207762665734</c:v>
                </c:pt>
                <c:pt idx="37">
                  <c:v>-0.928184444557966</c:v>
                </c:pt>
                <c:pt idx="38">
                  <c:v>-1.194104309564421</c:v>
                </c:pt>
                <c:pt idx="39">
                  <c:v>-0.672403556710351</c:v>
                </c:pt>
                <c:pt idx="40">
                  <c:v>2.737593707935478</c:v>
                </c:pt>
                <c:pt idx="41">
                  <c:v>2.258572032446633</c:v>
                </c:pt>
                <c:pt idx="42">
                  <c:v>-1.161782264634454</c:v>
                </c:pt>
                <c:pt idx="43">
                  <c:v>-1.522734851751361</c:v>
                </c:pt>
                <c:pt idx="44">
                  <c:v>1.30023593203619</c:v>
                </c:pt>
                <c:pt idx="45">
                  <c:v>1.285089996930791</c:v>
                </c:pt>
                <c:pt idx="46">
                  <c:v>2.13718746732889</c:v>
                </c:pt>
                <c:pt idx="47">
                  <c:v>3.665422153235984</c:v>
                </c:pt>
                <c:pt idx="48">
                  <c:v>0.981650751864495</c:v>
                </c:pt>
                <c:pt idx="49">
                  <c:v>1.404115338072676</c:v>
                </c:pt>
                <c:pt idx="50">
                  <c:v>1.019307745798284</c:v>
                </c:pt>
                <c:pt idx="51">
                  <c:v>1.060344537830295</c:v>
                </c:pt>
                <c:pt idx="52">
                  <c:v>1.821834441575675</c:v>
                </c:pt>
                <c:pt idx="53">
                  <c:v>1.738284177552752</c:v>
                </c:pt>
                <c:pt idx="54">
                  <c:v>1.37951577059223</c:v>
                </c:pt>
                <c:pt idx="55">
                  <c:v>1.626908447117739</c:v>
                </c:pt>
                <c:pt idx="56">
                  <c:v>-1.269941907290328</c:v>
                </c:pt>
                <c:pt idx="57">
                  <c:v>-0.965653734767785</c:v>
                </c:pt>
                <c:pt idx="58">
                  <c:v>-1.032534431221464</c:v>
                </c:pt>
                <c:pt idx="59">
                  <c:v>1.213508099612988</c:v>
                </c:pt>
                <c:pt idx="60">
                  <c:v>-1.179365815647382</c:v>
                </c:pt>
                <c:pt idx="61">
                  <c:v>1.416532464807503</c:v>
                </c:pt>
                <c:pt idx="62">
                  <c:v>-0.76751210771071</c:v>
                </c:pt>
                <c:pt idx="63">
                  <c:v>-0.776888874603312</c:v>
                </c:pt>
                <c:pt idx="64">
                  <c:v>-0.928630420800755</c:v>
                </c:pt>
                <c:pt idx="65">
                  <c:v>1.572871505955368</c:v>
                </c:pt>
                <c:pt idx="66">
                  <c:v>1.061186011791311</c:v>
                </c:pt>
                <c:pt idx="67">
                  <c:v>-0.600491086311856</c:v>
                </c:pt>
                <c:pt idx="68">
                  <c:v>2.349951228893209</c:v>
                </c:pt>
                <c:pt idx="69">
                  <c:v>1.018508824569834</c:v>
                </c:pt>
                <c:pt idx="70">
                  <c:v>1.430798697336294</c:v>
                </c:pt>
                <c:pt idx="71">
                  <c:v>-0.882654291874406</c:v>
                </c:pt>
                <c:pt idx="72">
                  <c:v>0.806984958732876</c:v>
                </c:pt>
                <c:pt idx="73">
                  <c:v>-2.125566665326437</c:v>
                </c:pt>
                <c:pt idx="74">
                  <c:v>4.646157159012035</c:v>
                </c:pt>
                <c:pt idx="75">
                  <c:v>2.352094588801291</c:v>
                </c:pt>
                <c:pt idx="76">
                  <c:v>1.913143243625451</c:v>
                </c:pt>
                <c:pt idx="77">
                  <c:v>-0.853208128718309</c:v>
                </c:pt>
                <c:pt idx="78">
                  <c:v>1.934437435383833</c:v>
                </c:pt>
                <c:pt idx="79">
                  <c:v>-0.645720276217158</c:v>
                </c:pt>
                <c:pt idx="80">
                  <c:v>0.522630879674048</c:v>
                </c:pt>
                <c:pt idx="81">
                  <c:v>-0.656205694669106</c:v>
                </c:pt>
                <c:pt idx="82">
                  <c:v>2.28894707640945</c:v>
                </c:pt>
                <c:pt idx="83">
                  <c:v>-0.821999709462789</c:v>
                </c:pt>
                <c:pt idx="84">
                  <c:v>1.418323134503063</c:v>
                </c:pt>
                <c:pt idx="85">
                  <c:v>-0.769462096706203</c:v>
                </c:pt>
                <c:pt idx="86">
                  <c:v>1.380954764117904</c:v>
                </c:pt>
                <c:pt idx="87">
                  <c:v>-0.85094463335563</c:v>
                </c:pt>
                <c:pt idx="88">
                  <c:v>-0.922683228982036</c:v>
                </c:pt>
                <c:pt idx="89">
                  <c:v>-1.623731412174069</c:v>
                </c:pt>
                <c:pt idx="90">
                  <c:v>1.635386023802284</c:v>
                </c:pt>
                <c:pt idx="91">
                  <c:v>-1.739808312395464</c:v>
                </c:pt>
                <c:pt idx="92">
                  <c:v>-1.198517741107044</c:v>
                </c:pt>
                <c:pt idx="93">
                  <c:v>1.189985827798454</c:v>
                </c:pt>
                <c:pt idx="94">
                  <c:v>2.725957809895332</c:v>
                </c:pt>
                <c:pt idx="95">
                  <c:v>1.251464886956446</c:v>
                </c:pt>
                <c:pt idx="96">
                  <c:v>0.93357859271541</c:v>
                </c:pt>
                <c:pt idx="97">
                  <c:v>1.291540011404353</c:v>
                </c:pt>
                <c:pt idx="98">
                  <c:v>-1.518867096211424</c:v>
                </c:pt>
                <c:pt idx="99">
                  <c:v>0.857409673499229</c:v>
                </c:pt>
                <c:pt idx="100">
                  <c:v>0.867147591292679</c:v>
                </c:pt>
                <c:pt idx="101">
                  <c:v>-0.943684974009883</c:v>
                </c:pt>
                <c:pt idx="102">
                  <c:v>-1.01951076958894</c:v>
                </c:pt>
                <c:pt idx="103">
                  <c:v>0.910291774712074</c:v>
                </c:pt>
                <c:pt idx="104">
                  <c:v>-0.862731835115545</c:v>
                </c:pt>
                <c:pt idx="105">
                  <c:v>-0.872150377994455</c:v>
                </c:pt>
                <c:pt idx="106">
                  <c:v>-0.76723836759182</c:v>
                </c:pt>
                <c:pt idx="107">
                  <c:v>-1.869124323569031</c:v>
                </c:pt>
                <c:pt idx="108">
                  <c:v>-0.942506967979386</c:v>
                </c:pt>
                <c:pt idx="109">
                  <c:v>-0.962647221094974</c:v>
                </c:pt>
                <c:pt idx="110">
                  <c:v>1.058174971734678</c:v>
                </c:pt>
                <c:pt idx="111">
                  <c:v>-0.726198803825034</c:v>
                </c:pt>
                <c:pt idx="112">
                  <c:v>-1.313034436042898</c:v>
                </c:pt>
                <c:pt idx="113">
                  <c:v>1.188817655789494</c:v>
                </c:pt>
                <c:pt idx="114">
                  <c:v>0.866377624934939</c:v>
                </c:pt>
                <c:pt idx="115">
                  <c:v>-0.574636498236807</c:v>
                </c:pt>
                <c:pt idx="116">
                  <c:v>2.16967438682846</c:v>
                </c:pt>
                <c:pt idx="117">
                  <c:v>1.10868026682102</c:v>
                </c:pt>
                <c:pt idx="118">
                  <c:v>-1.100777276031178</c:v>
                </c:pt>
                <c:pt idx="119">
                  <c:v>1.215574077195408</c:v>
                </c:pt>
                <c:pt idx="120">
                  <c:v>0.683897673046739</c:v>
                </c:pt>
                <c:pt idx="121">
                  <c:v>1.90541516527796</c:v>
                </c:pt>
                <c:pt idx="122">
                  <c:v>2.781355740606828</c:v>
                </c:pt>
                <c:pt idx="123">
                  <c:v>1.929846151148466</c:v>
                </c:pt>
                <c:pt idx="124">
                  <c:v>-0.526109151657803</c:v>
                </c:pt>
                <c:pt idx="125">
                  <c:v>0.775849785414809</c:v>
                </c:pt>
                <c:pt idx="126">
                  <c:v>-1.218048323400177</c:v>
                </c:pt>
                <c:pt idx="127">
                  <c:v>1.226524806601421</c:v>
                </c:pt>
                <c:pt idx="128">
                  <c:v>-1.355546832359861</c:v>
                </c:pt>
                <c:pt idx="129">
                  <c:v>1.04386123586092</c:v>
                </c:pt>
                <c:pt idx="130">
                  <c:v>-1.460762516958736</c:v>
                </c:pt>
                <c:pt idx="131">
                  <c:v>0.993978990360026</c:v>
                </c:pt>
                <c:pt idx="132">
                  <c:v>1.77269779471722</c:v>
                </c:pt>
                <c:pt idx="133">
                  <c:v>-1.188818999571892</c:v>
                </c:pt>
                <c:pt idx="134">
                  <c:v>-1.118069710138401</c:v>
                </c:pt>
                <c:pt idx="135">
                  <c:v>0.873848169354317</c:v>
                </c:pt>
                <c:pt idx="136">
                  <c:v>1.45946999013484</c:v>
                </c:pt>
                <c:pt idx="137">
                  <c:v>-0.735147326003111</c:v>
                </c:pt>
                <c:pt idx="138">
                  <c:v>0.825505963050896</c:v>
                </c:pt>
                <c:pt idx="139">
                  <c:v>0.289149593636964</c:v>
                </c:pt>
                <c:pt idx="140">
                  <c:v>1.62925395160292</c:v>
                </c:pt>
                <c:pt idx="141">
                  <c:v>1.454320642157815</c:v>
                </c:pt>
                <c:pt idx="142">
                  <c:v>-0.42352968465415</c:v>
                </c:pt>
                <c:pt idx="143">
                  <c:v>0.772386282025164</c:v>
                </c:pt>
                <c:pt idx="144">
                  <c:v>-1.02604483800662</c:v>
                </c:pt>
                <c:pt idx="145">
                  <c:v>-1.301516859426645</c:v>
                </c:pt>
                <c:pt idx="146">
                  <c:v>-0.726468064993309</c:v>
                </c:pt>
                <c:pt idx="147">
                  <c:v>1.448286517858066</c:v>
                </c:pt>
                <c:pt idx="148">
                  <c:v>0.872760403451608</c:v>
                </c:pt>
                <c:pt idx="149">
                  <c:v>-2.237513376730862</c:v>
                </c:pt>
                <c:pt idx="150">
                  <c:v>-0.931652061959427</c:v>
                </c:pt>
                <c:pt idx="151">
                  <c:v>0.914064732932085</c:v>
                </c:pt>
                <c:pt idx="152">
                  <c:v>1.674491205610446</c:v>
                </c:pt>
                <c:pt idx="153">
                  <c:v>1.1600313353088</c:v>
                </c:pt>
                <c:pt idx="154">
                  <c:v>1.157596313494753</c:v>
                </c:pt>
                <c:pt idx="155">
                  <c:v>-0.826195019164681</c:v>
                </c:pt>
                <c:pt idx="156">
                  <c:v>-0.901672862558221</c:v>
                </c:pt>
                <c:pt idx="157">
                  <c:v>0.944311706401828</c:v>
                </c:pt>
                <c:pt idx="158">
                  <c:v>-0.97996047099621</c:v>
                </c:pt>
                <c:pt idx="159">
                  <c:v>-0.768168929694659</c:v>
                </c:pt>
                <c:pt idx="160">
                  <c:v>-1.367496343947265</c:v>
                </c:pt>
                <c:pt idx="161">
                  <c:v>-0.994425018239726</c:v>
                </c:pt>
                <c:pt idx="162">
                  <c:v>-0.782508947396636</c:v>
                </c:pt>
                <c:pt idx="163">
                  <c:v>1.085017232827287</c:v>
                </c:pt>
                <c:pt idx="164">
                  <c:v>1.418649952626775</c:v>
                </c:pt>
                <c:pt idx="165">
                  <c:v>0.647198677823191</c:v>
                </c:pt>
                <c:pt idx="166">
                  <c:v>-0.611732325983879</c:v>
                </c:pt>
                <c:pt idx="167">
                  <c:v>-2.654713374053455</c:v>
                </c:pt>
                <c:pt idx="168">
                  <c:v>1.669492819924683</c:v>
                </c:pt>
                <c:pt idx="169">
                  <c:v>-0.571590654202286</c:v>
                </c:pt>
                <c:pt idx="170">
                  <c:v>0.731181893850771</c:v>
                </c:pt>
                <c:pt idx="171">
                  <c:v>-0.899571483446267</c:v>
                </c:pt>
                <c:pt idx="172">
                  <c:v>1.17477684771564</c:v>
                </c:pt>
                <c:pt idx="173">
                  <c:v>1.182247865377067</c:v>
                </c:pt>
                <c:pt idx="174">
                  <c:v>0.868952946661377</c:v>
                </c:pt>
                <c:pt idx="175">
                  <c:v>1.125787287054758</c:v>
                </c:pt>
                <c:pt idx="176">
                  <c:v>1.468833224416161</c:v>
                </c:pt>
                <c:pt idx="177">
                  <c:v>1.118544674526032</c:v>
                </c:pt>
                <c:pt idx="178">
                  <c:v>1.327109280668508</c:v>
                </c:pt>
                <c:pt idx="179">
                  <c:v>-0.656786122674471</c:v>
                </c:pt>
                <c:pt idx="180">
                  <c:v>1.36177580263388</c:v>
                </c:pt>
                <c:pt idx="181">
                  <c:v>-0.998188427502191</c:v>
                </c:pt>
                <c:pt idx="182">
                  <c:v>0.801196580301456</c:v>
                </c:pt>
                <c:pt idx="183">
                  <c:v>1.49488627618095</c:v>
                </c:pt>
                <c:pt idx="184">
                  <c:v>-0.905197324758256</c:v>
                </c:pt>
                <c:pt idx="185">
                  <c:v>1.635090687466739</c:v>
                </c:pt>
                <c:pt idx="186">
                  <c:v>0.841038775896408</c:v>
                </c:pt>
                <c:pt idx="187">
                  <c:v>1.1377196481271</c:v>
                </c:pt>
                <c:pt idx="188">
                  <c:v>1.708664397521535</c:v>
                </c:pt>
                <c:pt idx="189">
                  <c:v>1.990058904992217</c:v>
                </c:pt>
                <c:pt idx="190">
                  <c:v>1.799536806474731</c:v>
                </c:pt>
                <c:pt idx="191">
                  <c:v>-0.666717365747155</c:v>
                </c:pt>
                <c:pt idx="192">
                  <c:v>0.903267752718922</c:v>
                </c:pt>
                <c:pt idx="193">
                  <c:v>0.928324502831943</c:v>
                </c:pt>
                <c:pt idx="194">
                  <c:v>-0.720496743756428</c:v>
                </c:pt>
                <c:pt idx="195">
                  <c:v>0.713169089398444</c:v>
                </c:pt>
                <c:pt idx="196">
                  <c:v>0.902972144028201</c:v>
                </c:pt>
                <c:pt idx="197">
                  <c:v>-0.94164723483382</c:v>
                </c:pt>
                <c:pt idx="198">
                  <c:v>2.39158170256029</c:v>
                </c:pt>
                <c:pt idx="199">
                  <c:v>-1.26128098182155</c:v>
                </c:pt>
                <c:pt idx="200">
                  <c:v>0.981159840468293</c:v>
                </c:pt>
                <c:pt idx="201">
                  <c:v>-0.900397058417398</c:v>
                </c:pt>
                <c:pt idx="202">
                  <c:v>0.892384355464383</c:v>
                </c:pt>
                <c:pt idx="203">
                  <c:v>-0.658222090198103</c:v>
                </c:pt>
                <c:pt idx="204">
                  <c:v>-0.984405275946998</c:v>
                </c:pt>
                <c:pt idx="205">
                  <c:v>3.195853065769128</c:v>
                </c:pt>
                <c:pt idx="206">
                  <c:v>1.162316240849025</c:v>
                </c:pt>
                <c:pt idx="207">
                  <c:v>2.367146273508948</c:v>
                </c:pt>
                <c:pt idx="208">
                  <c:v>0.793756053023511</c:v>
                </c:pt>
                <c:pt idx="209">
                  <c:v>1.335937086299461</c:v>
                </c:pt>
                <c:pt idx="210">
                  <c:v>-1.421970839531502</c:v>
                </c:pt>
                <c:pt idx="211">
                  <c:v>1.815936098952208</c:v>
                </c:pt>
                <c:pt idx="212">
                  <c:v>0.582658619591239</c:v>
                </c:pt>
                <c:pt idx="213">
                  <c:v>1.191025017242475</c:v>
                </c:pt>
                <c:pt idx="214">
                  <c:v>0.885648098085705</c:v>
                </c:pt>
                <c:pt idx="215">
                  <c:v>1.333487435370982</c:v>
                </c:pt>
                <c:pt idx="216">
                  <c:v>-0.877173717063437</c:v>
                </c:pt>
                <c:pt idx="217">
                  <c:v>0.958952569584037</c:v>
                </c:pt>
                <c:pt idx="218">
                  <c:v>2.089752808280697</c:v>
                </c:pt>
                <c:pt idx="219">
                  <c:v>1.54634998427159</c:v>
                </c:pt>
                <c:pt idx="220">
                  <c:v>0.851402768081979</c:v>
                </c:pt>
                <c:pt idx="221">
                  <c:v>1.457590783168829</c:v>
                </c:pt>
                <c:pt idx="222">
                  <c:v>-0.737505733344214</c:v>
                </c:pt>
                <c:pt idx="223">
                  <c:v>2.338437050967942</c:v>
                </c:pt>
                <c:pt idx="224">
                  <c:v>1.187219105398923</c:v>
                </c:pt>
                <c:pt idx="225">
                  <c:v>1.672925098344852</c:v>
                </c:pt>
                <c:pt idx="226">
                  <c:v>-0.626794226490024</c:v>
                </c:pt>
                <c:pt idx="227">
                  <c:v>0.903407776552179</c:v>
                </c:pt>
                <c:pt idx="228">
                  <c:v>-0.69921296145133</c:v>
                </c:pt>
                <c:pt idx="229">
                  <c:v>0.461862843500374</c:v>
                </c:pt>
                <c:pt idx="230">
                  <c:v>0.758750254757346</c:v>
                </c:pt>
                <c:pt idx="231">
                  <c:v>1.104237668253651</c:v>
                </c:pt>
                <c:pt idx="232">
                  <c:v>0.746657131837209</c:v>
                </c:pt>
                <c:pt idx="233">
                  <c:v>-1.092353136356158</c:v>
                </c:pt>
                <c:pt idx="234">
                  <c:v>-3.0265095841897</c:v>
                </c:pt>
                <c:pt idx="235">
                  <c:v>-0.806843627068822</c:v>
                </c:pt>
                <c:pt idx="236">
                  <c:v>-0.726205754558205</c:v>
                </c:pt>
                <c:pt idx="237">
                  <c:v>-0.610590606545101</c:v>
                </c:pt>
                <c:pt idx="238">
                  <c:v>-0.819135137276171</c:v>
                </c:pt>
                <c:pt idx="239">
                  <c:v>0.743642579593627</c:v>
                </c:pt>
                <c:pt idx="240">
                  <c:v>1.440290746001564</c:v>
                </c:pt>
                <c:pt idx="241">
                  <c:v>0.886953897336233</c:v>
                </c:pt>
                <c:pt idx="242">
                  <c:v>-0.940778929286044</c:v>
                </c:pt>
                <c:pt idx="243">
                  <c:v>-0.901369930579347</c:v>
                </c:pt>
                <c:pt idx="244">
                  <c:v>-0.505949838512593</c:v>
                </c:pt>
                <c:pt idx="245">
                  <c:v>1.561116908881592</c:v>
                </c:pt>
                <c:pt idx="246">
                  <c:v>1.873730801134037</c:v>
                </c:pt>
                <c:pt idx="247">
                  <c:v>-0.59019147813079</c:v>
                </c:pt>
                <c:pt idx="248">
                  <c:v>-0.778943147516352</c:v>
                </c:pt>
                <c:pt idx="249">
                  <c:v>1.58375143553307</c:v>
                </c:pt>
                <c:pt idx="250">
                  <c:v>0.900144264684251</c:v>
                </c:pt>
                <c:pt idx="251">
                  <c:v>1.019761884020493</c:v>
                </c:pt>
                <c:pt idx="252">
                  <c:v>1.276533380103104</c:v>
                </c:pt>
                <c:pt idx="253">
                  <c:v>-1.068507350653726</c:v>
                </c:pt>
                <c:pt idx="254">
                  <c:v>1.143311527382198</c:v>
                </c:pt>
                <c:pt idx="255">
                  <c:v>-0.495684080374289</c:v>
                </c:pt>
                <c:pt idx="256">
                  <c:v>-0.586081382906435</c:v>
                </c:pt>
                <c:pt idx="257">
                  <c:v>-0.429838431644874</c:v>
                </c:pt>
                <c:pt idx="258">
                  <c:v>0.744521326715904</c:v>
                </c:pt>
                <c:pt idx="259">
                  <c:v>0.848397628803961</c:v>
                </c:pt>
                <c:pt idx="260">
                  <c:v>1.033612675738402</c:v>
                </c:pt>
                <c:pt idx="261">
                  <c:v>1.074499453408307</c:v>
                </c:pt>
                <c:pt idx="262">
                  <c:v>-0.470559183982896</c:v>
                </c:pt>
                <c:pt idx="263">
                  <c:v>1.342581807064191</c:v>
                </c:pt>
                <c:pt idx="264">
                  <c:v>0.6816652674756</c:v>
                </c:pt>
                <c:pt idx="265">
                  <c:v>1.520276817710302</c:v>
                </c:pt>
                <c:pt idx="266">
                  <c:v>-0.954126163459291</c:v>
                </c:pt>
                <c:pt idx="267">
                  <c:v>-1.04277511388212</c:v>
                </c:pt>
                <c:pt idx="268">
                  <c:v>0.992252039196685</c:v>
                </c:pt>
                <c:pt idx="269">
                  <c:v>0.920737511098544</c:v>
                </c:pt>
                <c:pt idx="270">
                  <c:v>-0.652432989548574</c:v>
                </c:pt>
                <c:pt idx="271">
                  <c:v>1.618716807794968</c:v>
                </c:pt>
                <c:pt idx="272">
                  <c:v>-1.14899450582836</c:v>
                </c:pt>
                <c:pt idx="273">
                  <c:v>0.603455544264513</c:v>
                </c:pt>
                <c:pt idx="274">
                  <c:v>0.714409746184269</c:v>
                </c:pt>
                <c:pt idx="275">
                  <c:v>-0.39489321402149</c:v>
                </c:pt>
                <c:pt idx="276">
                  <c:v>0.927941573720751</c:v>
                </c:pt>
                <c:pt idx="277">
                  <c:v>-0.654106331107962</c:v>
                </c:pt>
                <c:pt idx="278">
                  <c:v>1.15038791525259</c:v>
                </c:pt>
                <c:pt idx="279">
                  <c:v>1.467115815691975</c:v>
                </c:pt>
                <c:pt idx="280">
                  <c:v>-0.906055148106476</c:v>
                </c:pt>
                <c:pt idx="281">
                  <c:v>1.402569793878987</c:v>
                </c:pt>
                <c:pt idx="282">
                  <c:v>1.088692963293718</c:v>
                </c:pt>
                <c:pt idx="283">
                  <c:v>-1.403324720983633</c:v>
                </c:pt>
                <c:pt idx="284">
                  <c:v>0.909386753404535</c:v>
                </c:pt>
                <c:pt idx="285">
                  <c:v>0.740963415524228</c:v>
                </c:pt>
                <c:pt idx="286">
                  <c:v>-1.556732065022098</c:v>
                </c:pt>
                <c:pt idx="287">
                  <c:v>0.92193388837953</c:v>
                </c:pt>
                <c:pt idx="288">
                  <c:v>0.609627491741731</c:v>
                </c:pt>
                <c:pt idx="289">
                  <c:v>-1.314887888497658</c:v>
                </c:pt>
                <c:pt idx="290">
                  <c:v>0.833993053048925</c:v>
                </c:pt>
                <c:pt idx="291">
                  <c:v>-0.401111914289061</c:v>
                </c:pt>
                <c:pt idx="292">
                  <c:v>1.66036283312047</c:v>
                </c:pt>
                <c:pt idx="293">
                  <c:v>-1.14654091620259</c:v>
                </c:pt>
                <c:pt idx="294">
                  <c:v>-0.707417941833005</c:v>
                </c:pt>
                <c:pt idx="295">
                  <c:v>-0.680125188937464</c:v>
                </c:pt>
                <c:pt idx="296">
                  <c:v>0.640949992970393</c:v>
                </c:pt>
                <c:pt idx="297">
                  <c:v>-0.991887274589356</c:v>
                </c:pt>
                <c:pt idx="298">
                  <c:v>-0.527214364906285</c:v>
                </c:pt>
                <c:pt idx="299">
                  <c:v>-0.831875289777639</c:v>
                </c:pt>
                <c:pt idx="300">
                  <c:v>-0.472341069663891</c:v>
                </c:pt>
                <c:pt idx="301">
                  <c:v>0.957380760406113</c:v>
                </c:pt>
                <c:pt idx="302">
                  <c:v>1.27968663342605</c:v>
                </c:pt>
                <c:pt idx="303">
                  <c:v>1.070732601333046</c:v>
                </c:pt>
                <c:pt idx="304">
                  <c:v>-0.276743451781146</c:v>
                </c:pt>
                <c:pt idx="305">
                  <c:v>0.842011583365261</c:v>
                </c:pt>
                <c:pt idx="306">
                  <c:v>2.446059585589734</c:v>
                </c:pt>
                <c:pt idx="307">
                  <c:v>1.41127006550275</c:v>
                </c:pt>
                <c:pt idx="308">
                  <c:v>-0.899577514257117</c:v>
                </c:pt>
                <c:pt idx="309">
                  <c:v>2.111258988193696</c:v>
                </c:pt>
                <c:pt idx="310">
                  <c:v>1.147229465836077</c:v>
                </c:pt>
                <c:pt idx="311">
                  <c:v>0.759334103304928</c:v>
                </c:pt>
                <c:pt idx="312">
                  <c:v>1.502905705231074</c:v>
                </c:pt>
                <c:pt idx="313">
                  <c:v>-0.949720047895634</c:v>
                </c:pt>
                <c:pt idx="314">
                  <c:v>-2.079124748623867</c:v>
                </c:pt>
                <c:pt idx="315">
                  <c:v>-0.747609312392322</c:v>
                </c:pt>
                <c:pt idx="316">
                  <c:v>0.945365062968137</c:v>
                </c:pt>
                <c:pt idx="317">
                  <c:v>1.423355306432218</c:v>
                </c:pt>
                <c:pt idx="318">
                  <c:v>-1.299899739936879</c:v>
                </c:pt>
                <c:pt idx="319">
                  <c:v>0.766923575627739</c:v>
                </c:pt>
                <c:pt idx="320">
                  <c:v>0.808899622750184</c:v>
                </c:pt>
                <c:pt idx="321">
                  <c:v>1.128255502535874</c:v>
                </c:pt>
                <c:pt idx="322">
                  <c:v>-1.288683191911732</c:v>
                </c:pt>
                <c:pt idx="323">
                  <c:v>-0.964156186797145</c:v>
                </c:pt>
                <c:pt idx="324">
                  <c:v>0.556552389189001</c:v>
                </c:pt>
                <c:pt idx="325">
                  <c:v>-0.973939980537349</c:v>
                </c:pt>
                <c:pt idx="326">
                  <c:v>-0.350186459351689</c:v>
                </c:pt>
                <c:pt idx="327">
                  <c:v>0.858782088181671</c:v>
                </c:pt>
                <c:pt idx="328">
                  <c:v>-0.776731267181016</c:v>
                </c:pt>
                <c:pt idx="329">
                  <c:v>1.098106255158983</c:v>
                </c:pt>
                <c:pt idx="330">
                  <c:v>0.745732163072875</c:v>
                </c:pt>
                <c:pt idx="331">
                  <c:v>0.781310716054594</c:v>
                </c:pt>
                <c:pt idx="332">
                  <c:v>1.271941096148234</c:v>
                </c:pt>
                <c:pt idx="333">
                  <c:v>-0.634714265064949</c:v>
                </c:pt>
                <c:pt idx="334">
                  <c:v>-1.36895856451862</c:v>
                </c:pt>
                <c:pt idx="335">
                  <c:v>-0.451022325645461</c:v>
                </c:pt>
                <c:pt idx="336">
                  <c:v>-0.624775106719606</c:v>
                </c:pt>
                <c:pt idx="337">
                  <c:v>2.345998556090676</c:v>
                </c:pt>
                <c:pt idx="338">
                  <c:v>0.636118063992723</c:v>
                </c:pt>
                <c:pt idx="339">
                  <c:v>0.940698414985274</c:v>
                </c:pt>
                <c:pt idx="340">
                  <c:v>0.486083200981886</c:v>
                </c:pt>
                <c:pt idx="341">
                  <c:v>0.582979879439036</c:v>
                </c:pt>
                <c:pt idx="342">
                  <c:v>-0.3480494083067</c:v>
                </c:pt>
                <c:pt idx="343">
                  <c:v>0.77607502389011</c:v>
                </c:pt>
                <c:pt idx="344">
                  <c:v>-0.365068636011418</c:v>
                </c:pt>
                <c:pt idx="345">
                  <c:v>-0.528681257379835</c:v>
                </c:pt>
                <c:pt idx="346">
                  <c:v>0.595473945639714</c:v>
                </c:pt>
                <c:pt idx="347">
                  <c:v>1.801848004615161</c:v>
                </c:pt>
                <c:pt idx="348">
                  <c:v>1.592319646349706</c:v>
                </c:pt>
                <c:pt idx="349">
                  <c:v>0.534383580421166</c:v>
                </c:pt>
                <c:pt idx="350">
                  <c:v>-0.951984793349068</c:v>
                </c:pt>
                <c:pt idx="351">
                  <c:v>1.12254628952705</c:v>
                </c:pt>
                <c:pt idx="352">
                  <c:v>-0.739012167792294</c:v>
                </c:pt>
                <c:pt idx="353">
                  <c:v>1.039926000886783</c:v>
                </c:pt>
                <c:pt idx="354">
                  <c:v>1.394005750438461</c:v>
                </c:pt>
                <c:pt idx="355">
                  <c:v>-0.686262390537862</c:v>
                </c:pt>
                <c:pt idx="356">
                  <c:v>0.367637984316454</c:v>
                </c:pt>
                <c:pt idx="357">
                  <c:v>0.385314721436802</c:v>
                </c:pt>
                <c:pt idx="358">
                  <c:v>1.009078280483625</c:v>
                </c:pt>
                <c:pt idx="359">
                  <c:v>0.970855555233002</c:v>
                </c:pt>
                <c:pt idx="360">
                  <c:v>-0.649109737126827</c:v>
                </c:pt>
                <c:pt idx="361">
                  <c:v>1.17264660446653</c:v>
                </c:pt>
                <c:pt idx="362">
                  <c:v>0.851971313095153</c:v>
                </c:pt>
                <c:pt idx="363">
                  <c:v>-0.474181297447015</c:v>
                </c:pt>
                <c:pt idx="364">
                  <c:v>-0.368609647868175</c:v>
                </c:pt>
                <c:pt idx="365">
                  <c:v>1.681032605223189</c:v>
                </c:pt>
                <c:pt idx="366">
                  <c:v>-0.372945920489415</c:v>
                </c:pt>
                <c:pt idx="367">
                  <c:v>1.210570021744908</c:v>
                </c:pt>
                <c:pt idx="368">
                  <c:v>-1.113953377474943</c:v>
                </c:pt>
                <c:pt idx="369">
                  <c:v>0.810749554244323</c:v>
                </c:pt>
                <c:pt idx="370">
                  <c:v>1.647764356858746</c:v>
                </c:pt>
                <c:pt idx="371">
                  <c:v>1.136607889236264</c:v>
                </c:pt>
                <c:pt idx="372">
                  <c:v>-0.605839929836666</c:v>
                </c:pt>
                <c:pt idx="373">
                  <c:v>-0.786843467775655</c:v>
                </c:pt>
                <c:pt idx="374">
                  <c:v>-0.685922579453259</c:v>
                </c:pt>
                <c:pt idx="375">
                  <c:v>-0.805921730619825</c:v>
                </c:pt>
                <c:pt idx="376">
                  <c:v>0.824840134614401</c:v>
                </c:pt>
                <c:pt idx="377">
                  <c:v>0.825020773138549</c:v>
                </c:pt>
                <c:pt idx="378">
                  <c:v>0.982354922459309</c:v>
                </c:pt>
                <c:pt idx="379">
                  <c:v>1.169266309671007</c:v>
                </c:pt>
                <c:pt idx="380">
                  <c:v>1.170348541871482</c:v>
                </c:pt>
                <c:pt idx="381">
                  <c:v>1.517995103924341</c:v>
                </c:pt>
                <c:pt idx="382">
                  <c:v>1.784592037068351</c:v>
                </c:pt>
                <c:pt idx="383">
                  <c:v>2.329923691069113</c:v>
                </c:pt>
                <c:pt idx="384">
                  <c:v>0.594072514624626</c:v>
                </c:pt>
                <c:pt idx="385">
                  <c:v>0.642719400603719</c:v>
                </c:pt>
                <c:pt idx="386">
                  <c:v>-0.568008307081902</c:v>
                </c:pt>
                <c:pt idx="387">
                  <c:v>-0.77039157567422</c:v>
                </c:pt>
                <c:pt idx="388">
                  <c:v>-0.37205452518537</c:v>
                </c:pt>
                <c:pt idx="389">
                  <c:v>1.188049281689065</c:v>
                </c:pt>
                <c:pt idx="390">
                  <c:v>0.814794826369484</c:v>
                </c:pt>
                <c:pt idx="391">
                  <c:v>1.260472321072331</c:v>
                </c:pt>
                <c:pt idx="392">
                  <c:v>0.672744403522832</c:v>
                </c:pt>
                <c:pt idx="393">
                  <c:v>-0.59490397209969</c:v>
                </c:pt>
                <c:pt idx="394">
                  <c:v>1.100355794180522</c:v>
                </c:pt>
                <c:pt idx="395">
                  <c:v>-0.740126836207</c:v>
                </c:pt>
                <c:pt idx="396">
                  <c:v>1.134722338138914</c:v>
                </c:pt>
                <c:pt idx="397">
                  <c:v>-0.700975459096744</c:v>
                </c:pt>
                <c:pt idx="398">
                  <c:v>1.947543803129546</c:v>
                </c:pt>
                <c:pt idx="399">
                  <c:v>1.311328948200716</c:v>
                </c:pt>
                <c:pt idx="400">
                  <c:v>-0.867371961538915</c:v>
                </c:pt>
                <c:pt idx="401">
                  <c:v>-0.797281481229869</c:v>
                </c:pt>
                <c:pt idx="402">
                  <c:v>1.082742035790805</c:v>
                </c:pt>
                <c:pt idx="403">
                  <c:v>0.799105082237058</c:v>
                </c:pt>
                <c:pt idx="404">
                  <c:v>1.303696511479306</c:v>
                </c:pt>
                <c:pt idx="405">
                  <c:v>0.867217947789531</c:v>
                </c:pt>
                <c:pt idx="406">
                  <c:v>-1.004394356659021</c:v>
                </c:pt>
                <c:pt idx="407">
                  <c:v>1.035216141191336</c:v>
                </c:pt>
                <c:pt idx="408">
                  <c:v>-0.87122829234394</c:v>
                </c:pt>
                <c:pt idx="409">
                  <c:v>-0.508298264745254</c:v>
                </c:pt>
                <c:pt idx="410">
                  <c:v>1.335238379280628</c:v>
                </c:pt>
                <c:pt idx="411">
                  <c:v>-0.765004810882083</c:v>
                </c:pt>
                <c:pt idx="412">
                  <c:v>1.552529206010506</c:v>
                </c:pt>
                <c:pt idx="413">
                  <c:v>0.280082750123539</c:v>
                </c:pt>
                <c:pt idx="414">
                  <c:v>0.704049273796365</c:v>
                </c:pt>
                <c:pt idx="415">
                  <c:v>-0.861411390817544</c:v>
                </c:pt>
                <c:pt idx="416">
                  <c:v>0.851811660504636</c:v>
                </c:pt>
                <c:pt idx="417">
                  <c:v>1.860896859935693</c:v>
                </c:pt>
                <c:pt idx="418">
                  <c:v>-0.920984501012489</c:v>
                </c:pt>
                <c:pt idx="419">
                  <c:v>0.890194763812187</c:v>
                </c:pt>
                <c:pt idx="420">
                  <c:v>2.202199633995494</c:v>
                </c:pt>
                <c:pt idx="421">
                  <c:v>0.856297257449221</c:v>
                </c:pt>
                <c:pt idx="422">
                  <c:v>1.318592227015287</c:v>
                </c:pt>
                <c:pt idx="423">
                  <c:v>-0.571770129110177</c:v>
                </c:pt>
                <c:pt idx="424">
                  <c:v>0.726455123037436</c:v>
                </c:pt>
                <c:pt idx="425">
                  <c:v>0.486051690351659</c:v>
                </c:pt>
                <c:pt idx="426">
                  <c:v>1.253916209216286</c:v>
                </c:pt>
                <c:pt idx="427">
                  <c:v>1.253102452087227</c:v>
                </c:pt>
                <c:pt idx="428">
                  <c:v>-1.95239572096093</c:v>
                </c:pt>
                <c:pt idx="429">
                  <c:v>0.733594630758333</c:v>
                </c:pt>
                <c:pt idx="430">
                  <c:v>-0.666058004055958</c:v>
                </c:pt>
                <c:pt idx="431">
                  <c:v>0.972747940760359</c:v>
                </c:pt>
                <c:pt idx="432">
                  <c:v>0.804102425556869</c:v>
                </c:pt>
                <c:pt idx="433">
                  <c:v>1.009124280589972</c:v>
                </c:pt>
                <c:pt idx="434">
                  <c:v>0.860276268365901</c:v>
                </c:pt>
                <c:pt idx="435">
                  <c:v>-0.515525571458263</c:v>
                </c:pt>
                <c:pt idx="436">
                  <c:v>-0.790566632704487</c:v>
                </c:pt>
                <c:pt idx="437">
                  <c:v>1.034676334582687</c:v>
                </c:pt>
                <c:pt idx="438">
                  <c:v>-1.039490881180616</c:v>
                </c:pt>
                <c:pt idx="439">
                  <c:v>-0.772981614031569</c:v>
                </c:pt>
                <c:pt idx="440">
                  <c:v>0.907259059626805</c:v>
                </c:pt>
                <c:pt idx="441">
                  <c:v>-0.608880567505712</c:v>
                </c:pt>
                <c:pt idx="442">
                  <c:v>0.765358434732725</c:v>
                </c:pt>
                <c:pt idx="443">
                  <c:v>1.313513525944935</c:v>
                </c:pt>
                <c:pt idx="444">
                  <c:v>0.783827564401206</c:v>
                </c:pt>
                <c:pt idx="445">
                  <c:v>0.488084875635651</c:v>
                </c:pt>
                <c:pt idx="446">
                  <c:v>-0.510615194999587</c:v>
                </c:pt>
                <c:pt idx="447">
                  <c:v>1.726827854867054</c:v>
                </c:pt>
                <c:pt idx="448">
                  <c:v>1.48222195235427</c:v>
                </c:pt>
                <c:pt idx="449">
                  <c:v>-1.242519779422361</c:v>
                </c:pt>
                <c:pt idx="450">
                  <c:v>-0.607063195211737</c:v>
                </c:pt>
                <c:pt idx="451">
                  <c:v>-1.04558836177592</c:v>
                </c:pt>
                <c:pt idx="452">
                  <c:v>1.298895846325718</c:v>
                </c:pt>
                <c:pt idx="453">
                  <c:v>0.974361097172571</c:v>
                </c:pt>
                <c:pt idx="454">
                  <c:v>0.996592846531578</c:v>
                </c:pt>
                <c:pt idx="455">
                  <c:v>0.881388212369463</c:v>
                </c:pt>
                <c:pt idx="456">
                  <c:v>1.426340260145384</c:v>
                </c:pt>
                <c:pt idx="457">
                  <c:v>-0.593324219590202</c:v>
                </c:pt>
                <c:pt idx="458">
                  <c:v>-0.788352724128963</c:v>
                </c:pt>
                <c:pt idx="459">
                  <c:v>0.951555242848607</c:v>
                </c:pt>
                <c:pt idx="460">
                  <c:v>0.808229945023084</c:v>
                </c:pt>
                <c:pt idx="461">
                  <c:v>0.611708964513523</c:v>
                </c:pt>
                <c:pt idx="462">
                  <c:v>-0.483096086686247</c:v>
                </c:pt>
                <c:pt idx="463">
                  <c:v>0.438818683471125</c:v>
                </c:pt>
                <c:pt idx="464">
                  <c:v>0.677519641799496</c:v>
                </c:pt>
                <c:pt idx="465">
                  <c:v>0.654703242386711</c:v>
                </c:pt>
                <c:pt idx="466">
                  <c:v>0.6864568819072</c:v>
                </c:pt>
                <c:pt idx="467">
                  <c:v>-1.253553843776007</c:v>
                </c:pt>
                <c:pt idx="468">
                  <c:v>-0.872993022035092</c:v>
                </c:pt>
                <c:pt idx="469">
                  <c:v>0.609804982019773</c:v>
                </c:pt>
                <c:pt idx="470">
                  <c:v>-0.810181518774978</c:v>
                </c:pt>
                <c:pt idx="471">
                  <c:v>0.733113588507437</c:v>
                </c:pt>
                <c:pt idx="472">
                  <c:v>0.658342557069371</c:v>
                </c:pt>
                <c:pt idx="473">
                  <c:v>-0.496293887312615</c:v>
                </c:pt>
                <c:pt idx="474">
                  <c:v>2.296363881220134</c:v>
                </c:pt>
                <c:pt idx="475">
                  <c:v>1.550793694660183</c:v>
                </c:pt>
                <c:pt idx="476">
                  <c:v>-0.388040565664164</c:v>
                </c:pt>
                <c:pt idx="477">
                  <c:v>-1.063158281685537</c:v>
                </c:pt>
                <c:pt idx="478">
                  <c:v>1.392754154788827</c:v>
                </c:pt>
                <c:pt idx="479">
                  <c:v>1.463119328211542</c:v>
                </c:pt>
                <c:pt idx="480">
                  <c:v>-0.568232274051256</c:v>
                </c:pt>
                <c:pt idx="481">
                  <c:v>0.605811114827903</c:v>
                </c:pt>
                <c:pt idx="482">
                  <c:v>0.960872627177905</c:v>
                </c:pt>
                <c:pt idx="483">
                  <c:v>1.070243960033911</c:v>
                </c:pt>
                <c:pt idx="484">
                  <c:v>1.510155519585831</c:v>
                </c:pt>
                <c:pt idx="485">
                  <c:v>0.243421712110905</c:v>
                </c:pt>
                <c:pt idx="486">
                  <c:v>3.269270763909022</c:v>
                </c:pt>
                <c:pt idx="487">
                  <c:v>-0.435042155340815</c:v>
                </c:pt>
                <c:pt idx="488">
                  <c:v>-0.614415309684616</c:v>
                </c:pt>
                <c:pt idx="489">
                  <c:v>0.793394069722443</c:v>
                </c:pt>
                <c:pt idx="490">
                  <c:v>1.612453044278481</c:v>
                </c:pt>
                <c:pt idx="491">
                  <c:v>-0.801752642069387</c:v>
                </c:pt>
                <c:pt idx="492">
                  <c:v>1.407193704861169</c:v>
                </c:pt>
                <c:pt idx="493">
                  <c:v>0.736050910232804</c:v>
                </c:pt>
                <c:pt idx="494">
                  <c:v>0.57844626773743</c:v>
                </c:pt>
                <c:pt idx="495">
                  <c:v>1.201837228306912</c:v>
                </c:pt>
                <c:pt idx="496">
                  <c:v>0.35080668278118</c:v>
                </c:pt>
                <c:pt idx="497">
                  <c:v>0.524247455500244</c:v>
                </c:pt>
                <c:pt idx="498">
                  <c:v>-2.020331842460708</c:v>
                </c:pt>
                <c:pt idx="499">
                  <c:v>1.271327679227442</c:v>
                </c:pt>
                <c:pt idx="500">
                  <c:v>-0.531279016082228</c:v>
                </c:pt>
                <c:pt idx="501">
                  <c:v>-0.516430157739289</c:v>
                </c:pt>
                <c:pt idx="502">
                  <c:v>1.098661387937821</c:v>
                </c:pt>
                <c:pt idx="503">
                  <c:v>1.951878608707166</c:v>
                </c:pt>
                <c:pt idx="504">
                  <c:v>-0.933839881357092</c:v>
                </c:pt>
                <c:pt idx="505">
                  <c:v>-0.937246901301699</c:v>
                </c:pt>
                <c:pt idx="506">
                  <c:v>-0.509680814397486</c:v>
                </c:pt>
                <c:pt idx="507">
                  <c:v>0.680375172587968</c:v>
                </c:pt>
                <c:pt idx="508">
                  <c:v>0.925781590561852</c:v>
                </c:pt>
                <c:pt idx="509">
                  <c:v>0.713909114081613</c:v>
                </c:pt>
                <c:pt idx="510">
                  <c:v>1.68761415012411</c:v>
                </c:pt>
                <c:pt idx="511">
                  <c:v>1.928724707982562</c:v>
                </c:pt>
                <c:pt idx="512">
                  <c:v>1.932529637844161</c:v>
                </c:pt>
                <c:pt idx="513">
                  <c:v>-0.557208794160958</c:v>
                </c:pt>
                <c:pt idx="514">
                  <c:v>-0.908432444435934</c:v>
                </c:pt>
                <c:pt idx="515">
                  <c:v>0.739213457727264</c:v>
                </c:pt>
                <c:pt idx="516">
                  <c:v>-0.853634526178092</c:v>
                </c:pt>
                <c:pt idx="517">
                  <c:v>0.245413111297642</c:v>
                </c:pt>
                <c:pt idx="518">
                  <c:v>1.412026242645992</c:v>
                </c:pt>
                <c:pt idx="519">
                  <c:v>2.487243757891643</c:v>
                </c:pt>
                <c:pt idx="520">
                  <c:v>0.849471963748172</c:v>
                </c:pt>
                <c:pt idx="521">
                  <c:v>1.009488762415961</c:v>
                </c:pt>
                <c:pt idx="522">
                  <c:v>0.362889188034818</c:v>
                </c:pt>
                <c:pt idx="523">
                  <c:v>-0.870135388356064</c:v>
                </c:pt>
                <c:pt idx="524">
                  <c:v>-0.669729419400633</c:v>
                </c:pt>
                <c:pt idx="525">
                  <c:v>0.810463432392049</c:v>
                </c:pt>
                <c:pt idx="526">
                  <c:v>0.864488138044593</c:v>
                </c:pt>
                <c:pt idx="527">
                  <c:v>0.863974918701451</c:v>
                </c:pt>
                <c:pt idx="528">
                  <c:v>0.5562706820116</c:v>
                </c:pt>
                <c:pt idx="529">
                  <c:v>-0.627110759224927</c:v>
                </c:pt>
                <c:pt idx="530">
                  <c:v>1.103579127725321</c:v>
                </c:pt>
                <c:pt idx="531">
                  <c:v>0.945160776006425</c:v>
                </c:pt>
                <c:pt idx="532">
                  <c:v>0.773572352865593</c:v>
                </c:pt>
                <c:pt idx="533">
                  <c:v>1.020148705138073</c:v>
                </c:pt>
                <c:pt idx="534">
                  <c:v>1.070426398825446</c:v>
                </c:pt>
                <c:pt idx="535">
                  <c:v>-0.474992107698836</c:v>
                </c:pt>
                <c:pt idx="536">
                  <c:v>-1.190625326115077</c:v>
                </c:pt>
                <c:pt idx="537">
                  <c:v>0.800713714349313</c:v>
                </c:pt>
                <c:pt idx="538">
                  <c:v>1.535244759512543</c:v>
                </c:pt>
                <c:pt idx="539">
                  <c:v>-0.804350792736353</c:v>
                </c:pt>
                <c:pt idx="540">
                  <c:v>0.878616183255611</c:v>
                </c:pt>
                <c:pt idx="541">
                  <c:v>0.662792712297423</c:v>
                </c:pt>
                <c:pt idx="542">
                  <c:v>0.51992388820444</c:v>
                </c:pt>
                <c:pt idx="543">
                  <c:v>0.872841608726108</c:v>
                </c:pt>
                <c:pt idx="544">
                  <c:v>0.861064107719656</c:v>
                </c:pt>
                <c:pt idx="545">
                  <c:v>-1.001218955493907</c:v>
                </c:pt>
                <c:pt idx="546">
                  <c:v>-0.858106585605766</c:v>
                </c:pt>
                <c:pt idx="547">
                  <c:v>1.04318545795016</c:v>
                </c:pt>
                <c:pt idx="548">
                  <c:v>0.572195363700638</c:v>
                </c:pt>
                <c:pt idx="549">
                  <c:v>2.373651214978766</c:v>
                </c:pt>
                <c:pt idx="550">
                  <c:v>-1.232254619872668</c:v>
                </c:pt>
                <c:pt idx="551">
                  <c:v>0.765703882436306</c:v>
                </c:pt>
                <c:pt idx="552">
                  <c:v>0.818992538757164</c:v>
                </c:pt>
                <c:pt idx="553">
                  <c:v>-0.587356020677699</c:v>
                </c:pt>
                <c:pt idx="554">
                  <c:v>0.553912993599159</c:v>
                </c:pt>
                <c:pt idx="555">
                  <c:v>0.608385863176802</c:v>
                </c:pt>
                <c:pt idx="556">
                  <c:v>-1.083182379594172</c:v>
                </c:pt>
                <c:pt idx="557">
                  <c:v>0.972294813312652</c:v>
                </c:pt>
                <c:pt idx="558">
                  <c:v>-0.50548745563006</c:v>
                </c:pt>
                <c:pt idx="559">
                  <c:v>1.458954964003175</c:v>
                </c:pt>
                <c:pt idx="560">
                  <c:v>0.782259660197327</c:v>
                </c:pt>
                <c:pt idx="561">
                  <c:v>0.87707266805254</c:v>
                </c:pt>
                <c:pt idx="562">
                  <c:v>1.192652630138923</c:v>
                </c:pt>
                <c:pt idx="563">
                  <c:v>0.737131263342358</c:v>
                </c:pt>
                <c:pt idx="564">
                  <c:v>-0.58432072593499</c:v>
                </c:pt>
                <c:pt idx="565">
                  <c:v>0.311457626552833</c:v>
                </c:pt>
                <c:pt idx="566">
                  <c:v>0.598822404357798</c:v>
                </c:pt>
                <c:pt idx="567">
                  <c:v>0.92069558372198</c:v>
                </c:pt>
                <c:pt idx="568">
                  <c:v>2.879435578963146</c:v>
                </c:pt>
                <c:pt idx="569">
                  <c:v>-0.609426213290784</c:v>
                </c:pt>
                <c:pt idx="570">
                  <c:v>-0.620285612916512</c:v>
                </c:pt>
                <c:pt idx="571">
                  <c:v>0.512310081492137</c:v>
                </c:pt>
                <c:pt idx="572">
                  <c:v>0.42566859115163</c:v>
                </c:pt>
                <c:pt idx="573">
                  <c:v>1.00701434422222</c:v>
                </c:pt>
                <c:pt idx="574">
                  <c:v>-0.945674862826581</c:v>
                </c:pt>
                <c:pt idx="575">
                  <c:v>0.782127748989441</c:v>
                </c:pt>
                <c:pt idx="576">
                  <c:v>0.929199238577163</c:v>
                </c:pt>
                <c:pt idx="577">
                  <c:v>0.717012460488094</c:v>
                </c:pt>
                <c:pt idx="578">
                  <c:v>1.2074138023503</c:v>
                </c:pt>
                <c:pt idx="579">
                  <c:v>0.86330652588919</c:v>
                </c:pt>
                <c:pt idx="580">
                  <c:v>1.405751001475158</c:v>
                </c:pt>
                <c:pt idx="581">
                  <c:v>-0.327871683230493</c:v>
                </c:pt>
                <c:pt idx="582">
                  <c:v>-0.336686375789673</c:v>
                </c:pt>
                <c:pt idx="583">
                  <c:v>0.846396747279608</c:v>
                </c:pt>
                <c:pt idx="584">
                  <c:v>-0.681931062630894</c:v>
                </c:pt>
                <c:pt idx="585">
                  <c:v>1.017296027181188</c:v>
                </c:pt>
                <c:pt idx="586">
                  <c:v>0.862898067877693</c:v>
                </c:pt>
                <c:pt idx="587">
                  <c:v>1.089304398172362</c:v>
                </c:pt>
                <c:pt idx="588">
                  <c:v>1.22048219341324</c:v>
                </c:pt>
                <c:pt idx="589">
                  <c:v>-1.199275031383068</c:v>
                </c:pt>
                <c:pt idx="590">
                  <c:v>0.709634362096687</c:v>
                </c:pt>
                <c:pt idx="591">
                  <c:v>0.385184416881598</c:v>
                </c:pt>
                <c:pt idx="592">
                  <c:v>0.864025047120251</c:v>
                </c:pt>
                <c:pt idx="593">
                  <c:v>0.853364774567184</c:v>
                </c:pt>
                <c:pt idx="594">
                  <c:v>0.692064862917321</c:v>
                </c:pt>
                <c:pt idx="595">
                  <c:v>2.006031711388927</c:v>
                </c:pt>
                <c:pt idx="596">
                  <c:v>-0.791652363649333</c:v>
                </c:pt>
                <c:pt idx="597">
                  <c:v>-0.626125843755308</c:v>
                </c:pt>
                <c:pt idx="598">
                  <c:v>0.3350852497511</c:v>
                </c:pt>
                <c:pt idx="599">
                  <c:v>-1.299099250386102</c:v>
                </c:pt>
                <c:pt idx="600">
                  <c:v>1.10984751468449</c:v>
                </c:pt>
                <c:pt idx="601">
                  <c:v>2.079722164936543</c:v>
                </c:pt>
                <c:pt idx="602">
                  <c:v>1.007701184587482</c:v>
                </c:pt>
                <c:pt idx="603">
                  <c:v>-1.62188353508579</c:v>
                </c:pt>
                <c:pt idx="604">
                  <c:v>1.79486666083486</c:v>
                </c:pt>
                <c:pt idx="605">
                  <c:v>1.226740393130044</c:v>
                </c:pt>
                <c:pt idx="606">
                  <c:v>1.202883612717646</c:v>
                </c:pt>
                <c:pt idx="607">
                  <c:v>-0.814309061769891</c:v>
                </c:pt>
                <c:pt idx="608">
                  <c:v>-0.809135436395375</c:v>
                </c:pt>
                <c:pt idx="609">
                  <c:v>1.149886726434598</c:v>
                </c:pt>
                <c:pt idx="610">
                  <c:v>0.765138902424455</c:v>
                </c:pt>
                <c:pt idx="611">
                  <c:v>-0.716118205933293</c:v>
                </c:pt>
                <c:pt idx="612">
                  <c:v>1.272447762965107</c:v>
                </c:pt>
                <c:pt idx="613">
                  <c:v>1.351523136695717</c:v>
                </c:pt>
                <c:pt idx="614">
                  <c:v>2.039412633108553</c:v>
                </c:pt>
                <c:pt idx="615">
                  <c:v>-0.540317506480532</c:v>
                </c:pt>
                <c:pt idx="616">
                  <c:v>-0.667602402056753</c:v>
                </c:pt>
                <c:pt idx="617">
                  <c:v>0.954228544621857</c:v>
                </c:pt>
                <c:pt idx="618">
                  <c:v>0.690893022646657</c:v>
                </c:pt>
                <c:pt idx="619">
                  <c:v>-1.217469478795059</c:v>
                </c:pt>
                <c:pt idx="620">
                  <c:v>-0.856990168328141</c:v>
                </c:pt>
                <c:pt idx="621">
                  <c:v>1.797696078867932</c:v>
                </c:pt>
                <c:pt idx="622">
                  <c:v>1.191759304631105</c:v>
                </c:pt>
                <c:pt idx="623">
                  <c:v>1.10378102788856</c:v>
                </c:pt>
                <c:pt idx="624">
                  <c:v>0.983171559442186</c:v>
                </c:pt>
                <c:pt idx="625">
                  <c:v>1.350463577109648</c:v>
                </c:pt>
                <c:pt idx="626">
                  <c:v>1.284739896090003</c:v>
                </c:pt>
                <c:pt idx="627">
                  <c:v>-0.418656460455009</c:v>
                </c:pt>
                <c:pt idx="628">
                  <c:v>0.649334401917173</c:v>
                </c:pt>
                <c:pt idx="629">
                  <c:v>-1.070526780422556</c:v>
                </c:pt>
                <c:pt idx="630">
                  <c:v>0.727609556063869</c:v>
                </c:pt>
                <c:pt idx="631">
                  <c:v>1.34357234837122</c:v>
                </c:pt>
                <c:pt idx="632">
                  <c:v>-1.115730001764303</c:v>
                </c:pt>
                <c:pt idx="633">
                  <c:v>0.875289597781369</c:v>
                </c:pt>
                <c:pt idx="634">
                  <c:v>0.93676322420606</c:v>
                </c:pt>
                <c:pt idx="635">
                  <c:v>0.632071523078359</c:v>
                </c:pt>
                <c:pt idx="636">
                  <c:v>0.850336318276209</c:v>
                </c:pt>
                <c:pt idx="637">
                  <c:v>2.233207321751376</c:v>
                </c:pt>
                <c:pt idx="638">
                  <c:v>0.911297052789935</c:v>
                </c:pt>
                <c:pt idx="639">
                  <c:v>1.447157376184798</c:v>
                </c:pt>
                <c:pt idx="640">
                  <c:v>0.688312388355733</c:v>
                </c:pt>
                <c:pt idx="641">
                  <c:v>0.73939681166177</c:v>
                </c:pt>
                <c:pt idx="642">
                  <c:v>0.54542476933404</c:v>
                </c:pt>
                <c:pt idx="643">
                  <c:v>0.651433671394166</c:v>
                </c:pt>
                <c:pt idx="644">
                  <c:v>1.869699846894602</c:v>
                </c:pt>
                <c:pt idx="645">
                  <c:v>0.703095635516452</c:v>
                </c:pt>
                <c:pt idx="646">
                  <c:v>2.315229875113614</c:v>
                </c:pt>
                <c:pt idx="647">
                  <c:v>0.820345133045774</c:v>
                </c:pt>
                <c:pt idx="648">
                  <c:v>0.869229836025672</c:v>
                </c:pt>
                <c:pt idx="649">
                  <c:v>0.721763109989964</c:v>
                </c:pt>
                <c:pt idx="650">
                  <c:v>0.740196358265428</c:v>
                </c:pt>
                <c:pt idx="651">
                  <c:v>1.199316001852506</c:v>
                </c:pt>
                <c:pt idx="652">
                  <c:v>0.825581853842812</c:v>
                </c:pt>
                <c:pt idx="653">
                  <c:v>0.204247149745013</c:v>
                </c:pt>
                <c:pt idx="654">
                  <c:v>0.3297193506639</c:v>
                </c:pt>
                <c:pt idx="655">
                  <c:v>0.826473351252924</c:v>
                </c:pt>
                <c:pt idx="656">
                  <c:v>0.572199107505035</c:v>
                </c:pt>
                <c:pt idx="657">
                  <c:v>0.742822799727842</c:v>
                </c:pt>
                <c:pt idx="658">
                  <c:v>-0.370908866834472</c:v>
                </c:pt>
                <c:pt idx="659">
                  <c:v>-0.74335007025332</c:v>
                </c:pt>
                <c:pt idx="660">
                  <c:v>0.502864458399298</c:v>
                </c:pt>
                <c:pt idx="661">
                  <c:v>0.980900013561777</c:v>
                </c:pt>
                <c:pt idx="662">
                  <c:v>-1.101734867683992</c:v>
                </c:pt>
                <c:pt idx="663">
                  <c:v>-0.68188342863949</c:v>
                </c:pt>
                <c:pt idx="664">
                  <c:v>0.80134092301994</c:v>
                </c:pt>
                <c:pt idx="665">
                  <c:v>-1.24076065932428</c:v>
                </c:pt>
                <c:pt idx="666">
                  <c:v>-0.594935205509299</c:v>
                </c:pt>
                <c:pt idx="667">
                  <c:v>-0.838373963146945</c:v>
                </c:pt>
                <c:pt idx="668">
                  <c:v>0.61158666151613</c:v>
                </c:pt>
                <c:pt idx="669">
                  <c:v>-0.372365789508793</c:v>
                </c:pt>
                <c:pt idx="670">
                  <c:v>-0.798787971266034</c:v>
                </c:pt>
                <c:pt idx="671">
                  <c:v>0.930462273338197</c:v>
                </c:pt>
                <c:pt idx="672">
                  <c:v>-0.377215436958513</c:v>
                </c:pt>
                <c:pt idx="673">
                  <c:v>1.079105792812264</c:v>
                </c:pt>
                <c:pt idx="674">
                  <c:v>1.649280002721241</c:v>
                </c:pt>
                <c:pt idx="675">
                  <c:v>-0.659416086159305</c:v>
                </c:pt>
                <c:pt idx="676">
                  <c:v>-1.0962500851085</c:v>
                </c:pt>
                <c:pt idx="677">
                  <c:v>1.040375901205413</c:v>
                </c:pt>
                <c:pt idx="678">
                  <c:v>-0.570100765441257</c:v>
                </c:pt>
                <c:pt idx="679">
                  <c:v>-0.55296945142973</c:v>
                </c:pt>
                <c:pt idx="680">
                  <c:v>1.503113282475347</c:v>
                </c:pt>
                <c:pt idx="681">
                  <c:v>-0.732085807803315</c:v>
                </c:pt>
                <c:pt idx="682">
                  <c:v>2.799532909134802</c:v>
                </c:pt>
                <c:pt idx="683">
                  <c:v>0.364634921136035</c:v>
                </c:pt>
                <c:pt idx="684">
                  <c:v>-0.693471629805156</c:v>
                </c:pt>
                <c:pt idx="685">
                  <c:v>0.814572729850624</c:v>
                </c:pt>
                <c:pt idx="686">
                  <c:v>-1.117595416459498</c:v>
                </c:pt>
                <c:pt idx="687">
                  <c:v>0.940449106640583</c:v>
                </c:pt>
                <c:pt idx="688">
                  <c:v>-0.301571315150867</c:v>
                </c:pt>
                <c:pt idx="689">
                  <c:v>0.884512965783194</c:v>
                </c:pt>
                <c:pt idx="690">
                  <c:v>-0.653801562151776</c:v>
                </c:pt>
                <c:pt idx="691">
                  <c:v>-0.920117380985791</c:v>
                </c:pt>
                <c:pt idx="692">
                  <c:v>1.537589424322475</c:v>
                </c:pt>
                <c:pt idx="693">
                  <c:v>0.762504207986871</c:v>
                </c:pt>
                <c:pt idx="694">
                  <c:v>0.953890393961582</c:v>
                </c:pt>
                <c:pt idx="695">
                  <c:v>-0.65574858029926</c:v>
                </c:pt>
                <c:pt idx="696">
                  <c:v>-0.307653010758377</c:v>
                </c:pt>
                <c:pt idx="697">
                  <c:v>-0.448398046381251</c:v>
                </c:pt>
                <c:pt idx="698">
                  <c:v>1.147630482085391</c:v>
                </c:pt>
                <c:pt idx="699">
                  <c:v>0.756247325603833</c:v>
                </c:pt>
                <c:pt idx="700">
                  <c:v>1.314914799087757</c:v>
                </c:pt>
                <c:pt idx="701">
                  <c:v>-0.639405798920818</c:v>
                </c:pt>
                <c:pt idx="702">
                  <c:v>1.010896690542296</c:v>
                </c:pt>
                <c:pt idx="703">
                  <c:v>0.756569609605735</c:v>
                </c:pt>
                <c:pt idx="704">
                  <c:v>-0.420353303787637</c:v>
                </c:pt>
                <c:pt idx="705">
                  <c:v>1.329679998342589</c:v>
                </c:pt>
                <c:pt idx="706">
                  <c:v>0.811468456818889</c:v>
                </c:pt>
                <c:pt idx="707">
                  <c:v>0.602530576866273</c:v>
                </c:pt>
                <c:pt idx="708">
                  <c:v>0.752248060158286</c:v>
                </c:pt>
                <c:pt idx="709">
                  <c:v>1.053084198882383</c:v>
                </c:pt>
                <c:pt idx="710">
                  <c:v>1.048722191130918</c:v>
                </c:pt>
                <c:pt idx="711">
                  <c:v>0.809006861636088</c:v>
                </c:pt>
                <c:pt idx="712">
                  <c:v>-1.004968412182028</c:v>
                </c:pt>
                <c:pt idx="713">
                  <c:v>0.874170436071796</c:v>
                </c:pt>
                <c:pt idx="714">
                  <c:v>-0.629241903410849</c:v>
                </c:pt>
                <c:pt idx="715">
                  <c:v>-1.030101924537241</c:v>
                </c:pt>
                <c:pt idx="716">
                  <c:v>1.3357814347235</c:v>
                </c:pt>
                <c:pt idx="717">
                  <c:v>1.351666102112254</c:v>
                </c:pt>
                <c:pt idx="718">
                  <c:v>0.669237606033143</c:v>
                </c:pt>
                <c:pt idx="719">
                  <c:v>-1.141747842991213</c:v>
                </c:pt>
                <c:pt idx="720">
                  <c:v>0.673360801779718</c:v>
                </c:pt>
                <c:pt idx="721">
                  <c:v>0.738734111568273</c:v>
                </c:pt>
                <c:pt idx="722">
                  <c:v>-0.238650716234149</c:v>
                </c:pt>
                <c:pt idx="723">
                  <c:v>-0.469233643654804</c:v>
                </c:pt>
                <c:pt idx="724">
                  <c:v>-0.451180683593888</c:v>
                </c:pt>
                <c:pt idx="725">
                  <c:v>1.70090093352504</c:v>
                </c:pt>
                <c:pt idx="726">
                  <c:v>-0.638509516163463</c:v>
                </c:pt>
                <c:pt idx="727">
                  <c:v>0.740339361356162</c:v>
                </c:pt>
                <c:pt idx="728">
                  <c:v>1.648954773788133</c:v>
                </c:pt>
                <c:pt idx="729">
                  <c:v>-0.649868976177448</c:v>
                </c:pt>
                <c:pt idx="730">
                  <c:v>0.744633439397009</c:v>
                </c:pt>
                <c:pt idx="731">
                  <c:v>0.96786597466771</c:v>
                </c:pt>
                <c:pt idx="732">
                  <c:v>0.664213757303634</c:v>
                </c:pt>
                <c:pt idx="733">
                  <c:v>-0.99291822893967</c:v>
                </c:pt>
                <c:pt idx="734">
                  <c:v>0.632692797718393</c:v>
                </c:pt>
                <c:pt idx="735">
                  <c:v>-1.021043466875502</c:v>
                </c:pt>
                <c:pt idx="736">
                  <c:v>0.494407266284444</c:v>
                </c:pt>
                <c:pt idx="737">
                  <c:v>0.967120145647043</c:v>
                </c:pt>
                <c:pt idx="738">
                  <c:v>1.048337531339717</c:v>
                </c:pt>
                <c:pt idx="739">
                  <c:v>-1.031613519947407</c:v>
                </c:pt>
                <c:pt idx="740">
                  <c:v>-0.780073227116476</c:v>
                </c:pt>
                <c:pt idx="741">
                  <c:v>-0.590205100730572</c:v>
                </c:pt>
                <c:pt idx="742">
                  <c:v>-0.516221627518836</c:v>
                </c:pt>
                <c:pt idx="743">
                  <c:v>1.010207912993803</c:v>
                </c:pt>
                <c:pt idx="744">
                  <c:v>0.623898445968806</c:v>
                </c:pt>
                <c:pt idx="745">
                  <c:v>1.723026291747293</c:v>
                </c:pt>
                <c:pt idx="746">
                  <c:v>0.814226643026535</c:v>
                </c:pt>
                <c:pt idx="747">
                  <c:v>1.10540947381117</c:v>
                </c:pt>
                <c:pt idx="748">
                  <c:v>0.550978114750632</c:v>
                </c:pt>
                <c:pt idx="749">
                  <c:v>0.643732310049225</c:v>
                </c:pt>
                <c:pt idx="750">
                  <c:v>0.819651890697586</c:v>
                </c:pt>
                <c:pt idx="751">
                  <c:v>-1.812265485765504</c:v>
                </c:pt>
                <c:pt idx="752">
                  <c:v>0.700393830787192</c:v>
                </c:pt>
                <c:pt idx="753">
                  <c:v>0.665079244453132</c:v>
                </c:pt>
                <c:pt idx="754">
                  <c:v>1.107670356674745</c:v>
                </c:pt>
                <c:pt idx="755">
                  <c:v>-0.299507595192645</c:v>
                </c:pt>
                <c:pt idx="756">
                  <c:v>0.724053223691029</c:v>
                </c:pt>
                <c:pt idx="757">
                  <c:v>-0.785288207570775</c:v>
                </c:pt>
                <c:pt idx="758">
                  <c:v>-0.267782198116241</c:v>
                </c:pt>
                <c:pt idx="759">
                  <c:v>1.605554928652058</c:v>
                </c:pt>
                <c:pt idx="760">
                  <c:v>0.97586613395126</c:v>
                </c:pt>
                <c:pt idx="761">
                  <c:v>-0.654827495079318</c:v>
                </c:pt>
                <c:pt idx="762">
                  <c:v>-0.363557839192029</c:v>
                </c:pt>
                <c:pt idx="763">
                  <c:v>1.266926611585925</c:v>
                </c:pt>
                <c:pt idx="764">
                  <c:v>0.855144459190769</c:v>
                </c:pt>
                <c:pt idx="765">
                  <c:v>-0.951190284450311</c:v>
                </c:pt>
                <c:pt idx="766">
                  <c:v>1.417063548366315</c:v>
                </c:pt>
                <c:pt idx="767">
                  <c:v>0.594860316296094</c:v>
                </c:pt>
                <c:pt idx="768">
                  <c:v>-0.481648104924704</c:v>
                </c:pt>
                <c:pt idx="769">
                  <c:v>1.774939974459317</c:v>
                </c:pt>
                <c:pt idx="770">
                  <c:v>0.754598658730168</c:v>
                </c:pt>
                <c:pt idx="771">
                  <c:v>-1.365208182244153</c:v>
                </c:pt>
                <c:pt idx="772">
                  <c:v>-0.30311861293058</c:v>
                </c:pt>
                <c:pt idx="773">
                  <c:v>-0.435570374548329</c:v>
                </c:pt>
                <c:pt idx="774">
                  <c:v>-0.43966547048545</c:v>
                </c:pt>
                <c:pt idx="775">
                  <c:v>-1.02808029020237</c:v>
                </c:pt>
                <c:pt idx="776">
                  <c:v>0.483733670008069</c:v>
                </c:pt>
                <c:pt idx="777">
                  <c:v>0.498095491224729</c:v>
                </c:pt>
                <c:pt idx="778">
                  <c:v>0.763753755990585</c:v>
                </c:pt>
                <c:pt idx="779">
                  <c:v>-0.584792511791646</c:v>
                </c:pt>
                <c:pt idx="780">
                  <c:v>1.377041996443244</c:v>
                </c:pt>
                <c:pt idx="781">
                  <c:v>-0.689155894430825</c:v>
                </c:pt>
                <c:pt idx="782">
                  <c:v>-0.689194099282647</c:v>
                </c:pt>
                <c:pt idx="783">
                  <c:v>1.194542838870898</c:v>
                </c:pt>
                <c:pt idx="784">
                  <c:v>0.865480679336439</c:v>
                </c:pt>
                <c:pt idx="785">
                  <c:v>0.648869903181543</c:v>
                </c:pt>
                <c:pt idx="786">
                  <c:v>0.785206658865795</c:v>
                </c:pt>
                <c:pt idx="787">
                  <c:v>-0.883149950661796</c:v>
                </c:pt>
                <c:pt idx="788">
                  <c:v>0.544769193516086</c:v>
                </c:pt>
                <c:pt idx="789">
                  <c:v>-0.719012361853084</c:v>
                </c:pt>
                <c:pt idx="790">
                  <c:v>1.147571237960779</c:v>
                </c:pt>
                <c:pt idx="791">
                  <c:v>-1.176332920019436</c:v>
                </c:pt>
                <c:pt idx="792">
                  <c:v>-0.926506977221148</c:v>
                </c:pt>
                <c:pt idx="793">
                  <c:v>1.615030959495341</c:v>
                </c:pt>
                <c:pt idx="794">
                  <c:v>0.793538124315213</c:v>
                </c:pt>
                <c:pt idx="795">
                  <c:v>-0.486356322817749</c:v>
                </c:pt>
                <c:pt idx="796">
                  <c:v>-0.585760463069294</c:v>
                </c:pt>
                <c:pt idx="797">
                  <c:v>-0.655327195942145</c:v>
                </c:pt>
                <c:pt idx="798">
                  <c:v>-0.752744008813637</c:v>
                </c:pt>
                <c:pt idx="799">
                  <c:v>-0.354392695835528</c:v>
                </c:pt>
                <c:pt idx="800">
                  <c:v>0.878243627556093</c:v>
                </c:pt>
                <c:pt idx="801">
                  <c:v>-0.368856038614404</c:v>
                </c:pt>
                <c:pt idx="802">
                  <c:v>0.399356033480682</c:v>
                </c:pt>
                <c:pt idx="803">
                  <c:v>2.06988490124028</c:v>
                </c:pt>
                <c:pt idx="804">
                  <c:v>0.993402803727517</c:v>
                </c:pt>
                <c:pt idx="805">
                  <c:v>1.06505586365773</c:v>
                </c:pt>
                <c:pt idx="806">
                  <c:v>0.415623540180741</c:v>
                </c:pt>
                <c:pt idx="807">
                  <c:v>2.007029866025387</c:v>
                </c:pt>
                <c:pt idx="808">
                  <c:v>-0.344377078529248</c:v>
                </c:pt>
                <c:pt idx="809">
                  <c:v>-0.301927150791776</c:v>
                </c:pt>
                <c:pt idx="810">
                  <c:v>-0.703624828328923</c:v>
                </c:pt>
                <c:pt idx="811">
                  <c:v>0.562472210256403</c:v>
                </c:pt>
                <c:pt idx="812">
                  <c:v>0.809148927254452</c:v>
                </c:pt>
                <c:pt idx="813">
                  <c:v>0.709797473780138</c:v>
                </c:pt>
                <c:pt idx="814">
                  <c:v>-0.559210252326729</c:v>
                </c:pt>
                <c:pt idx="815">
                  <c:v>0.503892931871593</c:v>
                </c:pt>
                <c:pt idx="816">
                  <c:v>-0.632930139453582</c:v>
                </c:pt>
                <c:pt idx="817">
                  <c:v>0.906420606188966</c:v>
                </c:pt>
                <c:pt idx="818">
                  <c:v>1.008444524219805</c:v>
                </c:pt>
                <c:pt idx="819">
                  <c:v>1.587169944578445</c:v>
                </c:pt>
                <c:pt idx="820">
                  <c:v>-0.4615432718256</c:v>
                </c:pt>
                <c:pt idx="821">
                  <c:v>-1.290778839037283</c:v>
                </c:pt>
                <c:pt idx="822">
                  <c:v>-0.587198071655721</c:v>
                </c:pt>
                <c:pt idx="823">
                  <c:v>-0.436484726087944</c:v>
                </c:pt>
                <c:pt idx="824">
                  <c:v>0.926152070508712</c:v>
                </c:pt>
                <c:pt idx="825">
                  <c:v>-0.459922020328378</c:v>
                </c:pt>
                <c:pt idx="826">
                  <c:v>0.907256795848251</c:v>
                </c:pt>
                <c:pt idx="827">
                  <c:v>0.75860180686851</c:v>
                </c:pt>
                <c:pt idx="828">
                  <c:v>0.797959509771046</c:v>
                </c:pt>
                <c:pt idx="829">
                  <c:v>0.885180287879121</c:v>
                </c:pt>
                <c:pt idx="830">
                  <c:v>0.762073549483676</c:v>
                </c:pt>
                <c:pt idx="831">
                  <c:v>0.887779229579663</c:v>
                </c:pt>
                <c:pt idx="832">
                  <c:v>1.89990441545668</c:v>
                </c:pt>
                <c:pt idx="833">
                  <c:v>0.814337384068196</c:v>
                </c:pt>
                <c:pt idx="834">
                  <c:v>0.855243239278296</c:v>
                </c:pt>
                <c:pt idx="835">
                  <c:v>1.457153166944878</c:v>
                </c:pt>
                <c:pt idx="836">
                  <c:v>0.807268638192781</c:v>
                </c:pt>
                <c:pt idx="837">
                  <c:v>0.806383411470226</c:v>
                </c:pt>
                <c:pt idx="838">
                  <c:v>-0.327406968656577</c:v>
                </c:pt>
                <c:pt idx="839">
                  <c:v>-0.870204951475429</c:v>
                </c:pt>
                <c:pt idx="840">
                  <c:v>-0.346319129579553</c:v>
                </c:pt>
                <c:pt idx="841">
                  <c:v>-0.25735714943818</c:v>
                </c:pt>
                <c:pt idx="842">
                  <c:v>0.933418914006844</c:v>
                </c:pt>
                <c:pt idx="843">
                  <c:v>0.636701562154194</c:v>
                </c:pt>
                <c:pt idx="844">
                  <c:v>1.099140669302437</c:v>
                </c:pt>
                <c:pt idx="845">
                  <c:v>0.728053911455742</c:v>
                </c:pt>
                <c:pt idx="846">
                  <c:v>0.83960451007463</c:v>
                </c:pt>
                <c:pt idx="847">
                  <c:v>-0.408175651005157</c:v>
                </c:pt>
                <c:pt idx="848">
                  <c:v>0.544233951515161</c:v>
                </c:pt>
                <c:pt idx="849">
                  <c:v>0.955136241384589</c:v>
                </c:pt>
                <c:pt idx="850">
                  <c:v>0.707463384879882</c:v>
                </c:pt>
                <c:pt idx="851">
                  <c:v>0.688294381680426</c:v>
                </c:pt>
                <c:pt idx="852">
                  <c:v>0.321343906058975</c:v>
                </c:pt>
                <c:pt idx="853">
                  <c:v>1.29654144132566</c:v>
                </c:pt>
                <c:pt idx="854">
                  <c:v>0.699410512698911</c:v>
                </c:pt>
                <c:pt idx="855">
                  <c:v>0.661838007624507</c:v>
                </c:pt>
                <c:pt idx="856">
                  <c:v>-0.348906200423392</c:v>
                </c:pt>
                <c:pt idx="857">
                  <c:v>-0.866116381783225</c:v>
                </c:pt>
                <c:pt idx="858">
                  <c:v>0.626281606337462</c:v>
                </c:pt>
                <c:pt idx="859">
                  <c:v>2.802073072760622</c:v>
                </c:pt>
                <c:pt idx="860">
                  <c:v>0.570993175312844</c:v>
                </c:pt>
                <c:pt idx="861">
                  <c:v>0.992062898069797</c:v>
                </c:pt>
                <c:pt idx="862">
                  <c:v>0.993888178799144</c:v>
                </c:pt>
                <c:pt idx="863">
                  <c:v>0.898159901376932</c:v>
                </c:pt>
                <c:pt idx="864">
                  <c:v>2.510487075582521</c:v>
                </c:pt>
                <c:pt idx="865">
                  <c:v>0.844444194205586</c:v>
                </c:pt>
                <c:pt idx="866">
                  <c:v>0.348098094283914</c:v>
                </c:pt>
                <c:pt idx="867">
                  <c:v>-1.001882258399714</c:v>
                </c:pt>
                <c:pt idx="868">
                  <c:v>0.91442469787322</c:v>
                </c:pt>
                <c:pt idx="869">
                  <c:v>0.305070838829703</c:v>
                </c:pt>
                <c:pt idx="870">
                  <c:v>0.761928826726055</c:v>
                </c:pt>
                <c:pt idx="871">
                  <c:v>0.257240907753469</c:v>
                </c:pt>
                <c:pt idx="872">
                  <c:v>-0.501406764037256</c:v>
                </c:pt>
                <c:pt idx="873">
                  <c:v>0.766835637518958</c:v>
                </c:pt>
                <c:pt idx="874">
                  <c:v>0.365469748656896</c:v>
                </c:pt>
                <c:pt idx="875">
                  <c:v>0.896929731480405</c:v>
                </c:pt>
                <c:pt idx="876">
                  <c:v>-0.651094903699591</c:v>
                </c:pt>
                <c:pt idx="877">
                  <c:v>-0.62878115385663</c:v>
                </c:pt>
                <c:pt idx="878">
                  <c:v>1.797972568140744</c:v>
                </c:pt>
                <c:pt idx="879">
                  <c:v>-0.912434455744373</c:v>
                </c:pt>
                <c:pt idx="880">
                  <c:v>0.914343080714383</c:v>
                </c:pt>
                <c:pt idx="881">
                  <c:v>-1.634401255780877</c:v>
                </c:pt>
                <c:pt idx="882">
                  <c:v>0.84134197066298</c:v>
                </c:pt>
                <c:pt idx="883">
                  <c:v>-0.371216930914881</c:v>
                </c:pt>
                <c:pt idx="884">
                  <c:v>-0.868747783570193</c:v>
                </c:pt>
                <c:pt idx="885">
                  <c:v>0.720547626494213</c:v>
                </c:pt>
                <c:pt idx="886">
                  <c:v>0.96948526389352</c:v>
                </c:pt>
                <c:pt idx="887">
                  <c:v>1.094766482746099</c:v>
                </c:pt>
                <c:pt idx="888">
                  <c:v>0.882129342851235</c:v>
                </c:pt>
                <c:pt idx="889">
                  <c:v>1.144983534805734</c:v>
                </c:pt>
                <c:pt idx="890">
                  <c:v>-0.366933993543053</c:v>
                </c:pt>
                <c:pt idx="891">
                  <c:v>0.987331625834005</c:v>
                </c:pt>
                <c:pt idx="892">
                  <c:v>0.629976544774683</c:v>
                </c:pt>
                <c:pt idx="893">
                  <c:v>0.403869326185783</c:v>
                </c:pt>
                <c:pt idx="894">
                  <c:v>0.414931692972658</c:v>
                </c:pt>
                <c:pt idx="895">
                  <c:v>2.004578194916274</c:v>
                </c:pt>
                <c:pt idx="896">
                  <c:v>-0.596040805262931</c:v>
                </c:pt>
                <c:pt idx="897">
                  <c:v>-0.877865744128353</c:v>
                </c:pt>
                <c:pt idx="898">
                  <c:v>-0.259112490253407</c:v>
                </c:pt>
                <c:pt idx="899">
                  <c:v>0.912038489457658</c:v>
                </c:pt>
                <c:pt idx="900">
                  <c:v>0.618155326332893</c:v>
                </c:pt>
                <c:pt idx="901">
                  <c:v>0.882515976562188</c:v>
                </c:pt>
                <c:pt idx="902">
                  <c:v>1.378372881381426</c:v>
                </c:pt>
                <c:pt idx="903">
                  <c:v>-0.668628800459636</c:v>
                </c:pt>
                <c:pt idx="904">
                  <c:v>-0.340270418465341</c:v>
                </c:pt>
                <c:pt idx="905">
                  <c:v>-0.414519520164266</c:v>
                </c:pt>
                <c:pt idx="906">
                  <c:v>0.756322998623227</c:v>
                </c:pt>
                <c:pt idx="907">
                  <c:v>0.93802893356966</c:v>
                </c:pt>
                <c:pt idx="908">
                  <c:v>-0.924497382857561</c:v>
                </c:pt>
                <c:pt idx="909">
                  <c:v>0.578598138935705</c:v>
                </c:pt>
                <c:pt idx="910">
                  <c:v>1.039464488577313</c:v>
                </c:pt>
                <c:pt idx="911">
                  <c:v>0.797175713846587</c:v>
                </c:pt>
                <c:pt idx="912">
                  <c:v>1.268733910276448</c:v>
                </c:pt>
                <c:pt idx="913">
                  <c:v>1.10329227216688</c:v>
                </c:pt>
                <c:pt idx="914">
                  <c:v>-0.399966858181869</c:v>
                </c:pt>
                <c:pt idx="915">
                  <c:v>0.730955049469345</c:v>
                </c:pt>
                <c:pt idx="916">
                  <c:v>1.350955656990378</c:v>
                </c:pt>
                <c:pt idx="917">
                  <c:v>-0.434786799302917</c:v>
                </c:pt>
                <c:pt idx="918">
                  <c:v>0.714441420350489</c:v>
                </c:pt>
                <c:pt idx="919">
                  <c:v>0.430887461807835</c:v>
                </c:pt>
                <c:pt idx="920">
                  <c:v>1.043427388342805</c:v>
                </c:pt>
                <c:pt idx="921">
                  <c:v>0.622855721180952</c:v>
                </c:pt>
                <c:pt idx="922">
                  <c:v>0.974437897845225</c:v>
                </c:pt>
                <c:pt idx="923">
                  <c:v>1.361759765500175</c:v>
                </c:pt>
                <c:pt idx="924">
                  <c:v>0.269050787929938</c:v>
                </c:pt>
                <c:pt idx="925">
                  <c:v>0.624860162322751</c:v>
                </c:pt>
                <c:pt idx="926">
                  <c:v>0.797028558757184</c:v>
                </c:pt>
                <c:pt idx="927">
                  <c:v>-0.678511260126729</c:v>
                </c:pt>
                <c:pt idx="928">
                  <c:v>-0.37584535554032</c:v>
                </c:pt>
                <c:pt idx="929">
                  <c:v>-0.394937610652117</c:v>
                </c:pt>
                <c:pt idx="930">
                  <c:v>1.192417468582686</c:v>
                </c:pt>
                <c:pt idx="931">
                  <c:v>1.157328342933507</c:v>
                </c:pt>
                <c:pt idx="932">
                  <c:v>1.250031037283142</c:v>
                </c:pt>
                <c:pt idx="933">
                  <c:v>0.492802420310184</c:v>
                </c:pt>
                <c:pt idx="934">
                  <c:v>0.985962901212433</c:v>
                </c:pt>
                <c:pt idx="935">
                  <c:v>0.830849080444924</c:v>
                </c:pt>
                <c:pt idx="936">
                  <c:v>0.810196566263045</c:v>
                </c:pt>
                <c:pt idx="937">
                  <c:v>0.979731708116467</c:v>
                </c:pt>
                <c:pt idx="938">
                  <c:v>0.477825338390732</c:v>
                </c:pt>
                <c:pt idx="939">
                  <c:v>0.820017448982133</c:v>
                </c:pt>
                <c:pt idx="940">
                  <c:v>0.990774868574806</c:v>
                </c:pt>
                <c:pt idx="941">
                  <c:v>-1.251115812881618</c:v>
                </c:pt>
                <c:pt idx="942">
                  <c:v>-0.791419367781103</c:v>
                </c:pt>
                <c:pt idx="943">
                  <c:v>0.899339315663643</c:v>
                </c:pt>
                <c:pt idx="944">
                  <c:v>-1.260698701405601</c:v>
                </c:pt>
                <c:pt idx="945">
                  <c:v>0.779250348168099</c:v>
                </c:pt>
                <c:pt idx="946">
                  <c:v>1.094396191548497</c:v>
                </c:pt>
                <c:pt idx="947">
                  <c:v>0.599228000409564</c:v>
                </c:pt>
                <c:pt idx="948">
                  <c:v>0.496310233452821</c:v>
                </c:pt>
                <c:pt idx="949">
                  <c:v>-0.559496796733756</c:v>
                </c:pt>
                <c:pt idx="950">
                  <c:v>-0.430815417002755</c:v>
                </c:pt>
                <c:pt idx="951">
                  <c:v>-0.413035724190665</c:v>
                </c:pt>
                <c:pt idx="952">
                  <c:v>0.903420773602577</c:v>
                </c:pt>
                <c:pt idx="953">
                  <c:v>0.760720119825854</c:v>
                </c:pt>
                <c:pt idx="954">
                  <c:v>0.522964664328599</c:v>
                </c:pt>
                <c:pt idx="955">
                  <c:v>0.309477956646502</c:v>
                </c:pt>
                <c:pt idx="956">
                  <c:v>0.86606551822843</c:v>
                </c:pt>
                <c:pt idx="957">
                  <c:v>-0.819468720635622</c:v>
                </c:pt>
                <c:pt idx="958">
                  <c:v>-0.935758429284912</c:v>
                </c:pt>
                <c:pt idx="959">
                  <c:v>1.051279843657886</c:v>
                </c:pt>
                <c:pt idx="960">
                  <c:v>0.700954465569134</c:v>
                </c:pt>
                <c:pt idx="961">
                  <c:v>0.738482439503471</c:v>
                </c:pt>
                <c:pt idx="962">
                  <c:v>0.652546647344811</c:v>
                </c:pt>
                <c:pt idx="963">
                  <c:v>0.275539970320555</c:v>
                </c:pt>
                <c:pt idx="964">
                  <c:v>-1.965804244659803</c:v>
                </c:pt>
                <c:pt idx="965">
                  <c:v>0.780394286462767</c:v>
                </c:pt>
                <c:pt idx="966">
                  <c:v>-0.435379923250515</c:v>
                </c:pt>
                <c:pt idx="967">
                  <c:v>-0.629884119260989</c:v>
                </c:pt>
                <c:pt idx="968">
                  <c:v>-0.632367605607519</c:v>
                </c:pt>
                <c:pt idx="969">
                  <c:v>-0.762904516875597</c:v>
                </c:pt>
                <c:pt idx="970">
                  <c:v>1.054572877759645</c:v>
                </c:pt>
                <c:pt idx="971">
                  <c:v>-0.569719330882675</c:v>
                </c:pt>
                <c:pt idx="972">
                  <c:v>-0.564074469010253</c:v>
                </c:pt>
                <c:pt idx="973">
                  <c:v>1.216231161087743</c:v>
                </c:pt>
                <c:pt idx="974">
                  <c:v>1.087743664230562</c:v>
                </c:pt>
                <c:pt idx="975">
                  <c:v>0.934509895653556</c:v>
                </c:pt>
                <c:pt idx="976">
                  <c:v>0.389526253161119</c:v>
                </c:pt>
                <c:pt idx="977">
                  <c:v>-0.730191507260859</c:v>
                </c:pt>
                <c:pt idx="978">
                  <c:v>0.846066239602945</c:v>
                </c:pt>
                <c:pt idx="979">
                  <c:v>-0.896706711379711</c:v>
                </c:pt>
                <c:pt idx="980">
                  <c:v>0.759118039113067</c:v>
                </c:pt>
                <c:pt idx="981">
                  <c:v>-0.976333523932423</c:v>
                </c:pt>
                <c:pt idx="982">
                  <c:v>0.957168439011969</c:v>
                </c:pt>
                <c:pt idx="983">
                  <c:v>-0.415215205385155</c:v>
                </c:pt>
                <c:pt idx="984">
                  <c:v>0.914573464050782</c:v>
                </c:pt>
                <c:pt idx="985">
                  <c:v>-0.643585366477541</c:v>
                </c:pt>
                <c:pt idx="986">
                  <c:v>0.584766299900743</c:v>
                </c:pt>
                <c:pt idx="987">
                  <c:v>-0.373617490342329</c:v>
                </c:pt>
                <c:pt idx="988">
                  <c:v>-0.404298323463834</c:v>
                </c:pt>
                <c:pt idx="989">
                  <c:v>0.903949956640551</c:v>
                </c:pt>
                <c:pt idx="990">
                  <c:v>0.53089561199688</c:v>
                </c:pt>
                <c:pt idx="991">
                  <c:v>0.382764070788027</c:v>
                </c:pt>
                <c:pt idx="992">
                  <c:v>-0.466409353759997</c:v>
                </c:pt>
                <c:pt idx="993">
                  <c:v>1.13936947149078</c:v>
                </c:pt>
                <c:pt idx="994">
                  <c:v>0.785855257833574</c:v>
                </c:pt>
                <c:pt idx="995">
                  <c:v>0.839633293580323</c:v>
                </c:pt>
                <c:pt idx="996">
                  <c:v>0.888060729692035</c:v>
                </c:pt>
                <c:pt idx="997">
                  <c:v>0.961501273565611</c:v>
                </c:pt>
                <c:pt idx="998">
                  <c:v>-1.199455084450478</c:v>
                </c:pt>
                <c:pt idx="999">
                  <c:v>0.901750334199036</c:v>
                </c:pt>
                <c:pt idx="1000">
                  <c:v>-1.07431554405557</c:v>
                </c:pt>
                <c:pt idx="1001">
                  <c:v>-0.468806610921606</c:v>
                </c:pt>
                <c:pt idx="1002">
                  <c:v>1.031043027646274</c:v>
                </c:pt>
                <c:pt idx="1003">
                  <c:v>0.51119712344673</c:v>
                </c:pt>
                <c:pt idx="1004">
                  <c:v>1.075198672669943</c:v>
                </c:pt>
                <c:pt idx="1005">
                  <c:v>-0.345717632384716</c:v>
                </c:pt>
                <c:pt idx="1006">
                  <c:v>2.058718463266636</c:v>
                </c:pt>
                <c:pt idx="1007">
                  <c:v>1.353791659348608</c:v>
                </c:pt>
                <c:pt idx="1008">
                  <c:v>0.907085572885028</c:v>
                </c:pt>
                <c:pt idx="1009">
                  <c:v>1.694189760073178</c:v>
                </c:pt>
                <c:pt idx="1010">
                  <c:v>-0.625596551806359</c:v>
                </c:pt>
                <c:pt idx="1011">
                  <c:v>0.626184840645853</c:v>
                </c:pt>
                <c:pt idx="1012">
                  <c:v>0.357627945912599</c:v>
                </c:pt>
                <c:pt idx="1013">
                  <c:v>-1.554344888207465</c:v>
                </c:pt>
                <c:pt idx="1014">
                  <c:v>0.809795693064548</c:v>
                </c:pt>
                <c:pt idx="1015">
                  <c:v>-0.822185508313087</c:v>
                </c:pt>
                <c:pt idx="1016">
                  <c:v>0.919084997766084</c:v>
                </c:pt>
                <c:pt idx="1017">
                  <c:v>0.698757897772283</c:v>
                </c:pt>
                <c:pt idx="1018">
                  <c:v>-1.130006229776342</c:v>
                </c:pt>
                <c:pt idx="1019">
                  <c:v>1.644481793153721</c:v>
                </c:pt>
                <c:pt idx="1020">
                  <c:v>0.739545630916798</c:v>
                </c:pt>
                <c:pt idx="1021">
                  <c:v>0.919637274921003</c:v>
                </c:pt>
                <c:pt idx="1022">
                  <c:v>0.823074483114099</c:v>
                </c:pt>
                <c:pt idx="1023">
                  <c:v>-0.39540322181334</c:v>
                </c:pt>
                <c:pt idx="1024">
                  <c:v>1.108635971494568</c:v>
                </c:pt>
                <c:pt idx="1025">
                  <c:v>0.388551520496385</c:v>
                </c:pt>
                <c:pt idx="1026">
                  <c:v>0.299267584971617</c:v>
                </c:pt>
                <c:pt idx="1027">
                  <c:v>0.869991145547901</c:v>
                </c:pt>
                <c:pt idx="1028">
                  <c:v>1.15924180605565</c:v>
                </c:pt>
                <c:pt idx="1029">
                  <c:v>0.91911462565951</c:v>
                </c:pt>
                <c:pt idx="1030">
                  <c:v>-0.424132235882987</c:v>
                </c:pt>
                <c:pt idx="1031">
                  <c:v>0.969782004957693</c:v>
                </c:pt>
                <c:pt idx="1032">
                  <c:v>1.09821864985919</c:v>
                </c:pt>
                <c:pt idx="1033">
                  <c:v>-0.75828368558035</c:v>
                </c:pt>
                <c:pt idx="1034">
                  <c:v>1.346711854470471</c:v>
                </c:pt>
                <c:pt idx="1035">
                  <c:v>0.697009925792006</c:v>
                </c:pt>
                <c:pt idx="1036">
                  <c:v>-0.679059095839334</c:v>
                </c:pt>
                <c:pt idx="1037">
                  <c:v>1.468795675998265</c:v>
                </c:pt>
                <c:pt idx="1038">
                  <c:v>0.741338295073588</c:v>
                </c:pt>
                <c:pt idx="1039">
                  <c:v>0.256458524160326</c:v>
                </c:pt>
                <c:pt idx="1040">
                  <c:v>-0.846549547447178</c:v>
                </c:pt>
                <c:pt idx="1041">
                  <c:v>-1.74670766997368</c:v>
                </c:pt>
                <c:pt idx="1042">
                  <c:v>-0.895709478803393</c:v>
                </c:pt>
                <c:pt idx="1043">
                  <c:v>0.416963820992203</c:v>
                </c:pt>
                <c:pt idx="1044">
                  <c:v>0.697791557875523</c:v>
                </c:pt>
                <c:pt idx="1045">
                  <c:v>1.210725302923848</c:v>
                </c:pt>
                <c:pt idx="1046">
                  <c:v>-0.600164662812646</c:v>
                </c:pt>
                <c:pt idx="1047">
                  <c:v>-0.817210090551308</c:v>
                </c:pt>
                <c:pt idx="1048">
                  <c:v>1.040399379093007</c:v>
                </c:pt>
                <c:pt idx="1049">
                  <c:v>0.551322481718098</c:v>
                </c:pt>
                <c:pt idx="1050">
                  <c:v>0.796226340668691</c:v>
                </c:pt>
                <c:pt idx="1051">
                  <c:v>0.147378124199463</c:v>
                </c:pt>
                <c:pt idx="1052">
                  <c:v>-0.480495133973598</c:v>
                </c:pt>
                <c:pt idx="1053">
                  <c:v>0.806091775281593</c:v>
                </c:pt>
                <c:pt idx="1054">
                  <c:v>-1.422876625379225</c:v>
                </c:pt>
                <c:pt idx="1055">
                  <c:v>1.44330710656471</c:v>
                </c:pt>
                <c:pt idx="1056">
                  <c:v>0.417878778870024</c:v>
                </c:pt>
                <c:pt idx="1057">
                  <c:v>1.046532981311415</c:v>
                </c:pt>
                <c:pt idx="1058">
                  <c:v>0.813567833511334</c:v>
                </c:pt>
                <c:pt idx="1059">
                  <c:v>0.427996658838339</c:v>
                </c:pt>
                <c:pt idx="1060">
                  <c:v>0.605281735324839</c:v>
                </c:pt>
                <c:pt idx="1061">
                  <c:v>-0.395142866957111</c:v>
                </c:pt>
                <c:pt idx="1062">
                  <c:v>0.938692380360156</c:v>
                </c:pt>
                <c:pt idx="1063">
                  <c:v>0.737642187041313</c:v>
                </c:pt>
                <c:pt idx="1064">
                  <c:v>-0.824077140029571</c:v>
                </c:pt>
                <c:pt idx="1065">
                  <c:v>0.655938761506032</c:v>
                </c:pt>
                <c:pt idx="1066">
                  <c:v>-1.723038276755311</c:v>
                </c:pt>
                <c:pt idx="1067">
                  <c:v>1.349901061111825</c:v>
                </c:pt>
                <c:pt idx="1068">
                  <c:v>-0.34727335580373</c:v>
                </c:pt>
                <c:pt idx="1069">
                  <c:v>1.129320217418415</c:v>
                </c:pt>
                <c:pt idx="1070">
                  <c:v>-0.546692405794806</c:v>
                </c:pt>
                <c:pt idx="1071">
                  <c:v>0.959899339608992</c:v>
                </c:pt>
                <c:pt idx="1072">
                  <c:v>0.454992961556912</c:v>
                </c:pt>
                <c:pt idx="1073">
                  <c:v>0.287869387129124</c:v>
                </c:pt>
                <c:pt idx="1074">
                  <c:v>1.084041255904355</c:v>
                </c:pt>
                <c:pt idx="1075">
                  <c:v>-0.610417819529039</c:v>
                </c:pt>
                <c:pt idx="1076">
                  <c:v>0.854160482247709</c:v>
                </c:pt>
                <c:pt idx="1077">
                  <c:v>-0.597915439615138</c:v>
                </c:pt>
                <c:pt idx="1078">
                  <c:v>0.792771177111652</c:v>
                </c:pt>
                <c:pt idx="1079">
                  <c:v>0.660645352380562</c:v>
                </c:pt>
                <c:pt idx="1080">
                  <c:v>-0.308423967103605</c:v>
                </c:pt>
                <c:pt idx="1081">
                  <c:v>0.905598714147231</c:v>
                </c:pt>
                <c:pt idx="1082">
                  <c:v>1.489257674610092</c:v>
                </c:pt>
                <c:pt idx="1083">
                  <c:v>0.872442141202</c:v>
                </c:pt>
                <c:pt idx="1084">
                  <c:v>-2.387573714724426</c:v>
                </c:pt>
                <c:pt idx="1085">
                  <c:v>1.312612140004951</c:v>
                </c:pt>
                <c:pt idx="1086">
                  <c:v>0.717783589468195</c:v>
                </c:pt>
                <c:pt idx="1087">
                  <c:v>0.53603043788548</c:v>
                </c:pt>
                <c:pt idx="1088">
                  <c:v>0.984447325159311</c:v>
                </c:pt>
                <c:pt idx="1089">
                  <c:v>1.453607019503942</c:v>
                </c:pt>
                <c:pt idx="1090">
                  <c:v>0.581519654783062</c:v>
                </c:pt>
                <c:pt idx="1091">
                  <c:v>0.825824841910997</c:v>
                </c:pt>
                <c:pt idx="1092">
                  <c:v>0.714341238991446</c:v>
                </c:pt>
                <c:pt idx="1093">
                  <c:v>-2.425145899397999</c:v>
                </c:pt>
                <c:pt idx="1094">
                  <c:v>0.679360523899287</c:v>
                </c:pt>
                <c:pt idx="1095">
                  <c:v>1.42958297843312</c:v>
                </c:pt>
                <c:pt idx="1096">
                  <c:v>3.805158208904973</c:v>
                </c:pt>
                <c:pt idx="1097">
                  <c:v>1.1918416137748</c:v>
                </c:pt>
                <c:pt idx="1098">
                  <c:v>-0.907285726997298</c:v>
                </c:pt>
                <c:pt idx="1099">
                  <c:v>1.110238492384724</c:v>
                </c:pt>
                <c:pt idx="1100">
                  <c:v>0.87881923828058</c:v>
                </c:pt>
                <c:pt idx="1101">
                  <c:v>0.659502620314463</c:v>
                </c:pt>
                <c:pt idx="1102">
                  <c:v>0.578427364833494</c:v>
                </c:pt>
                <c:pt idx="1103">
                  <c:v>1.388302236052226</c:v>
                </c:pt>
                <c:pt idx="1104">
                  <c:v>1.15172203507572</c:v>
                </c:pt>
                <c:pt idx="1105">
                  <c:v>0.724841047164321</c:v>
                </c:pt>
                <c:pt idx="1106">
                  <c:v>0.834017857129573</c:v>
                </c:pt>
                <c:pt idx="1107">
                  <c:v>0.613545305850257</c:v>
                </c:pt>
                <c:pt idx="1108">
                  <c:v>1.409509690963507</c:v>
                </c:pt>
                <c:pt idx="1109">
                  <c:v>1.034957922855698</c:v>
                </c:pt>
                <c:pt idx="1110">
                  <c:v>-0.446441502386569</c:v>
                </c:pt>
                <c:pt idx="1111">
                  <c:v>0.789727938361851</c:v>
                </c:pt>
                <c:pt idx="1112">
                  <c:v>-0.33749287504038</c:v>
                </c:pt>
                <c:pt idx="1113">
                  <c:v>0.941744354593724</c:v>
                </c:pt>
                <c:pt idx="1114">
                  <c:v>0.662680300801165</c:v>
                </c:pt>
                <c:pt idx="1115">
                  <c:v>1.855324159236475</c:v>
                </c:pt>
                <c:pt idx="1116">
                  <c:v>0.840266110502461</c:v>
                </c:pt>
                <c:pt idx="1117">
                  <c:v>-0.380836102923973</c:v>
                </c:pt>
                <c:pt idx="1118">
                  <c:v>1.379570331462007</c:v>
                </c:pt>
                <c:pt idx="1119">
                  <c:v>0.956724418201346</c:v>
                </c:pt>
                <c:pt idx="1120">
                  <c:v>0.755181144872712</c:v>
                </c:pt>
                <c:pt idx="1121">
                  <c:v>-0.260333483568753</c:v>
                </c:pt>
                <c:pt idx="1122">
                  <c:v>0.672086830671947</c:v>
                </c:pt>
                <c:pt idx="1123">
                  <c:v>-0.306664036484289</c:v>
                </c:pt>
                <c:pt idx="1124">
                  <c:v>0.591318676015124</c:v>
                </c:pt>
                <c:pt idx="1125">
                  <c:v>0.805921416794101</c:v>
                </c:pt>
                <c:pt idx="1126">
                  <c:v>1.10818665524546</c:v>
                </c:pt>
                <c:pt idx="1127">
                  <c:v>1.032067560052874</c:v>
                </c:pt>
                <c:pt idx="1128">
                  <c:v>-0.341023746008128</c:v>
                </c:pt>
                <c:pt idx="1129">
                  <c:v>0.532998771300972</c:v>
                </c:pt>
                <c:pt idx="1130">
                  <c:v>-0.488548132331393</c:v>
                </c:pt>
                <c:pt idx="1131">
                  <c:v>1.088390399230685</c:v>
                </c:pt>
                <c:pt idx="1132">
                  <c:v>1.095220346122456</c:v>
                </c:pt>
                <c:pt idx="1133">
                  <c:v>0.439074384623857</c:v>
                </c:pt>
                <c:pt idx="1134">
                  <c:v>0.790317065280528</c:v>
                </c:pt>
                <c:pt idx="1135">
                  <c:v>0.881260441312186</c:v>
                </c:pt>
                <c:pt idx="1136">
                  <c:v>0.74727828622262</c:v>
                </c:pt>
                <c:pt idx="1137">
                  <c:v>0.49255939083419</c:v>
                </c:pt>
                <c:pt idx="1138">
                  <c:v>0.958670859493337</c:v>
                </c:pt>
                <c:pt idx="1139">
                  <c:v>0.665050413684542</c:v>
                </c:pt>
                <c:pt idx="1140">
                  <c:v>0.891796271470081</c:v>
                </c:pt>
                <c:pt idx="1141">
                  <c:v>0.996068059754714</c:v>
                </c:pt>
                <c:pt idx="1142">
                  <c:v>1.226325642538296</c:v>
                </c:pt>
                <c:pt idx="1143">
                  <c:v>0.743582600476397</c:v>
                </c:pt>
                <c:pt idx="1144">
                  <c:v>-0.410365695970694</c:v>
                </c:pt>
                <c:pt idx="1145">
                  <c:v>0.514919578432658</c:v>
                </c:pt>
                <c:pt idx="1146">
                  <c:v>1.215735867752359</c:v>
                </c:pt>
                <c:pt idx="1147">
                  <c:v>0.483867591666054</c:v>
                </c:pt>
                <c:pt idx="1148">
                  <c:v>0.897348810579007</c:v>
                </c:pt>
                <c:pt idx="1149">
                  <c:v>1.266021344169935</c:v>
                </c:pt>
                <c:pt idx="1150">
                  <c:v>1.383335613803696</c:v>
                </c:pt>
                <c:pt idx="1151">
                  <c:v>-0.370571866051912</c:v>
                </c:pt>
                <c:pt idx="1152">
                  <c:v>0.486308218363749</c:v>
                </c:pt>
                <c:pt idx="1153">
                  <c:v>1.093721813810586</c:v>
                </c:pt>
                <c:pt idx="1154">
                  <c:v>0.653570615915916</c:v>
                </c:pt>
                <c:pt idx="1155">
                  <c:v>1.140723504438942</c:v>
                </c:pt>
                <c:pt idx="1156">
                  <c:v>0.969502814931783</c:v>
                </c:pt>
                <c:pt idx="1157">
                  <c:v>0.668224939555603</c:v>
                </c:pt>
                <c:pt idx="1158">
                  <c:v>-2.244865160255505</c:v>
                </c:pt>
                <c:pt idx="1159">
                  <c:v>0.614714979706203</c:v>
                </c:pt>
                <c:pt idx="1160">
                  <c:v>0.768897997812828</c:v>
                </c:pt>
                <c:pt idx="1161">
                  <c:v>-0.569269318414882</c:v>
                </c:pt>
                <c:pt idx="1162">
                  <c:v>0.607050798332155</c:v>
                </c:pt>
                <c:pt idx="1163">
                  <c:v>0.946080062078428</c:v>
                </c:pt>
                <c:pt idx="1164">
                  <c:v>-0.707957762344316</c:v>
                </c:pt>
                <c:pt idx="1165">
                  <c:v>1.537295182282559</c:v>
                </c:pt>
                <c:pt idx="1166">
                  <c:v>-0.744680062615146</c:v>
                </c:pt>
                <c:pt idx="1167">
                  <c:v>1.039847004976082</c:v>
                </c:pt>
                <c:pt idx="1168">
                  <c:v>0.730013703536781</c:v>
                </c:pt>
                <c:pt idx="1169">
                  <c:v>0.954785260352136</c:v>
                </c:pt>
                <c:pt idx="1170">
                  <c:v>0.885802638541696</c:v>
                </c:pt>
                <c:pt idx="1171">
                  <c:v>0.832780240550987</c:v>
                </c:pt>
                <c:pt idx="1172">
                  <c:v>-1.869707248971292</c:v>
                </c:pt>
                <c:pt idx="1173">
                  <c:v>1.153968174444018</c:v>
                </c:pt>
                <c:pt idx="1174">
                  <c:v>0.612730622694327</c:v>
                </c:pt>
                <c:pt idx="1175">
                  <c:v>0.71085069689514</c:v>
                </c:pt>
                <c:pt idx="1176">
                  <c:v>1.010684207631617</c:v>
                </c:pt>
                <c:pt idx="1177">
                  <c:v>0.90246909190179</c:v>
                </c:pt>
                <c:pt idx="1178">
                  <c:v>2.488503085330851</c:v>
                </c:pt>
                <c:pt idx="1179">
                  <c:v>-0.409404859081791</c:v>
                </c:pt>
                <c:pt idx="1180">
                  <c:v>0.660434477179104</c:v>
                </c:pt>
                <c:pt idx="1181">
                  <c:v>-0.143765745439465</c:v>
                </c:pt>
                <c:pt idx="1182">
                  <c:v>0.985725347738476</c:v>
                </c:pt>
                <c:pt idx="1183">
                  <c:v>0.929009774869453</c:v>
                </c:pt>
                <c:pt idx="1184">
                  <c:v>0.787967008525387</c:v>
                </c:pt>
                <c:pt idx="1185">
                  <c:v>-0.4225406616703</c:v>
                </c:pt>
                <c:pt idx="1186">
                  <c:v>0.53034557976146</c:v>
                </c:pt>
                <c:pt idx="1187">
                  <c:v>1.613408224457724</c:v>
                </c:pt>
                <c:pt idx="1188">
                  <c:v>0.729645871187719</c:v>
                </c:pt>
                <c:pt idx="1189">
                  <c:v>0.903592516863199</c:v>
                </c:pt>
                <c:pt idx="1190">
                  <c:v>1.090615955020255</c:v>
                </c:pt>
                <c:pt idx="1191">
                  <c:v>-0.625053644633016</c:v>
                </c:pt>
                <c:pt idx="1192">
                  <c:v>0.239234640742362</c:v>
                </c:pt>
                <c:pt idx="1193">
                  <c:v>1.035674184614023</c:v>
                </c:pt>
                <c:pt idx="1194">
                  <c:v>-0.692085847682658</c:v>
                </c:pt>
                <c:pt idx="1195">
                  <c:v>1.236866151219556</c:v>
                </c:pt>
                <c:pt idx="1196">
                  <c:v>1.065024556747927</c:v>
                </c:pt>
                <c:pt idx="1197">
                  <c:v>0.393925583606614</c:v>
                </c:pt>
                <c:pt idx="1198">
                  <c:v>0.925131059598429</c:v>
                </c:pt>
                <c:pt idx="1199">
                  <c:v>0.905900498080329</c:v>
                </c:pt>
                <c:pt idx="1200">
                  <c:v>4.05929531634824</c:v>
                </c:pt>
                <c:pt idx="1201">
                  <c:v>0.858262301994047</c:v>
                </c:pt>
                <c:pt idx="1202">
                  <c:v>1.046580507862067</c:v>
                </c:pt>
                <c:pt idx="1203">
                  <c:v>-0.643097552198422</c:v>
                </c:pt>
                <c:pt idx="1204">
                  <c:v>0.919576827497024</c:v>
                </c:pt>
                <c:pt idx="1205">
                  <c:v>0.842423908223009</c:v>
                </c:pt>
                <c:pt idx="1206">
                  <c:v>1.233640759165466</c:v>
                </c:pt>
                <c:pt idx="1207">
                  <c:v>-0.689809688027551</c:v>
                </c:pt>
                <c:pt idx="1208">
                  <c:v>0.712004782813835</c:v>
                </c:pt>
                <c:pt idx="1209">
                  <c:v>0.707969262423199</c:v>
                </c:pt>
                <c:pt idx="1210">
                  <c:v>0.75578342051717</c:v>
                </c:pt>
                <c:pt idx="1211">
                  <c:v>-0.355680718697471</c:v>
                </c:pt>
                <c:pt idx="1212">
                  <c:v>-0.594366132379833</c:v>
                </c:pt>
                <c:pt idx="1213">
                  <c:v>1.002433809813565</c:v>
                </c:pt>
                <c:pt idx="1214">
                  <c:v>-0.683264588489097</c:v>
                </c:pt>
                <c:pt idx="1215">
                  <c:v>1.341251085322928</c:v>
                </c:pt>
                <c:pt idx="1216">
                  <c:v>0.644806201042286</c:v>
                </c:pt>
                <c:pt idx="1217">
                  <c:v>0.618253547017209</c:v>
                </c:pt>
                <c:pt idx="1218">
                  <c:v>-0.746849876407342</c:v>
                </c:pt>
                <c:pt idx="1219">
                  <c:v>0.998017143187322</c:v>
                </c:pt>
                <c:pt idx="1220">
                  <c:v>-0.428819397710563</c:v>
                </c:pt>
                <c:pt idx="1221">
                  <c:v>-3.708821080138452</c:v>
                </c:pt>
                <c:pt idx="1222">
                  <c:v>-0.498354920166395</c:v>
                </c:pt>
                <c:pt idx="1223">
                  <c:v>0.850611396593775</c:v>
                </c:pt>
                <c:pt idx="1224">
                  <c:v>0.647040331987584</c:v>
                </c:pt>
                <c:pt idx="1225">
                  <c:v>0.55721571745825</c:v>
                </c:pt>
                <c:pt idx="1226">
                  <c:v>0.911457215739156</c:v>
                </c:pt>
                <c:pt idx="1227">
                  <c:v>1.059986146257475</c:v>
                </c:pt>
                <c:pt idx="1228">
                  <c:v>0.924072270569272</c:v>
                </c:pt>
                <c:pt idx="1229">
                  <c:v>2.279760735416589</c:v>
                </c:pt>
                <c:pt idx="1230">
                  <c:v>1.011964022426621</c:v>
                </c:pt>
                <c:pt idx="1231">
                  <c:v>0.463201100926702</c:v>
                </c:pt>
                <c:pt idx="1232">
                  <c:v>0.468740974703719</c:v>
                </c:pt>
                <c:pt idx="1233">
                  <c:v>0.306102242488336</c:v>
                </c:pt>
                <c:pt idx="1234">
                  <c:v>1.000701005309458</c:v>
                </c:pt>
                <c:pt idx="1235">
                  <c:v>0.805575767420381</c:v>
                </c:pt>
                <c:pt idx="1236">
                  <c:v>0.762621572394335</c:v>
                </c:pt>
                <c:pt idx="1237">
                  <c:v>1.018646133013484</c:v>
                </c:pt>
                <c:pt idx="1238">
                  <c:v>0.695064668467351</c:v>
                </c:pt>
                <c:pt idx="1239">
                  <c:v>0.857289796428884</c:v>
                </c:pt>
                <c:pt idx="1240">
                  <c:v>1.135662040618285</c:v>
                </c:pt>
                <c:pt idx="1241">
                  <c:v>0.259873878282365</c:v>
                </c:pt>
                <c:pt idx="1242">
                  <c:v>0.620312772685991</c:v>
                </c:pt>
                <c:pt idx="1243">
                  <c:v>0.699868360947935</c:v>
                </c:pt>
                <c:pt idx="1244">
                  <c:v>0.638292576150234</c:v>
                </c:pt>
                <c:pt idx="1245">
                  <c:v>0.98286249328887</c:v>
                </c:pt>
                <c:pt idx="1246">
                  <c:v>1.082394374036607</c:v>
                </c:pt>
                <c:pt idx="1247">
                  <c:v>1.04292619592267</c:v>
                </c:pt>
                <c:pt idx="1248">
                  <c:v>1.203591652772951</c:v>
                </c:pt>
                <c:pt idx="1249">
                  <c:v>0.759010891553228</c:v>
                </c:pt>
                <c:pt idx="1250">
                  <c:v>0.939400270677702</c:v>
                </c:pt>
                <c:pt idx="1251">
                  <c:v>1.06758112992123</c:v>
                </c:pt>
                <c:pt idx="1252">
                  <c:v>0.651191122220967</c:v>
                </c:pt>
                <c:pt idx="1253">
                  <c:v>0.986050632173364</c:v>
                </c:pt>
                <c:pt idx="1254">
                  <c:v>0.931306056534299</c:v>
                </c:pt>
                <c:pt idx="1255">
                  <c:v>0.813006520616055</c:v>
                </c:pt>
                <c:pt idx="1256">
                  <c:v>0.800608142354942</c:v>
                </c:pt>
                <c:pt idx="1257">
                  <c:v>0.753118915160826</c:v>
                </c:pt>
                <c:pt idx="1258">
                  <c:v>0.371713802706274</c:v>
                </c:pt>
                <c:pt idx="1259">
                  <c:v>-0.617196753458098</c:v>
                </c:pt>
                <c:pt idx="1260">
                  <c:v>0.988456492367878</c:v>
                </c:pt>
                <c:pt idx="1261">
                  <c:v>1.591681300880485</c:v>
                </c:pt>
                <c:pt idx="1262">
                  <c:v>-1.177001396136778</c:v>
                </c:pt>
                <c:pt idx="1263">
                  <c:v>-4.301117684097632</c:v>
                </c:pt>
                <c:pt idx="1264">
                  <c:v>-0.266643670703183</c:v>
                </c:pt>
                <c:pt idx="1265">
                  <c:v>1.180250692449952</c:v>
                </c:pt>
                <c:pt idx="1266">
                  <c:v>-0.30025120524842</c:v>
                </c:pt>
                <c:pt idx="1267">
                  <c:v>1.09058440770224</c:v>
                </c:pt>
                <c:pt idx="1268">
                  <c:v>0.503975617860469</c:v>
                </c:pt>
                <c:pt idx="1269">
                  <c:v>0.879133392126099</c:v>
                </c:pt>
                <c:pt idx="1270">
                  <c:v>-0.98212392401809</c:v>
                </c:pt>
                <c:pt idx="1271">
                  <c:v>1.087432919626424</c:v>
                </c:pt>
                <c:pt idx="1272">
                  <c:v>0.698651458705259</c:v>
                </c:pt>
                <c:pt idx="1273">
                  <c:v>0.93542721850131</c:v>
                </c:pt>
                <c:pt idx="1274">
                  <c:v>1.029513064328481</c:v>
                </c:pt>
                <c:pt idx="1275">
                  <c:v>0.95264684721155</c:v>
                </c:pt>
                <c:pt idx="1276">
                  <c:v>0.863166345096487</c:v>
                </c:pt>
                <c:pt idx="1277">
                  <c:v>0.744071577452816</c:v>
                </c:pt>
                <c:pt idx="1278">
                  <c:v>0.995372928473183</c:v>
                </c:pt>
                <c:pt idx="1279">
                  <c:v>-0.891281870820522</c:v>
                </c:pt>
                <c:pt idx="1280">
                  <c:v>0.572476577334176</c:v>
                </c:pt>
                <c:pt idx="1281">
                  <c:v>1.077806510151535</c:v>
                </c:pt>
                <c:pt idx="1282">
                  <c:v>-1.31967266352556</c:v>
                </c:pt>
                <c:pt idx="1283">
                  <c:v>1.21506768788609</c:v>
                </c:pt>
                <c:pt idx="1284">
                  <c:v>1.042274464735054</c:v>
                </c:pt>
                <c:pt idx="1285">
                  <c:v>0.78139896668462</c:v>
                </c:pt>
                <c:pt idx="1286">
                  <c:v>1.35544180961164</c:v>
                </c:pt>
                <c:pt idx="1287">
                  <c:v>1.080477224226082</c:v>
                </c:pt>
                <c:pt idx="1288">
                  <c:v>0.751638247097886</c:v>
                </c:pt>
                <c:pt idx="1289">
                  <c:v>0.7413635670882</c:v>
                </c:pt>
                <c:pt idx="1290">
                  <c:v>0.590872016334149</c:v>
                </c:pt>
                <c:pt idx="1291">
                  <c:v>1.090809734607024</c:v>
                </c:pt>
                <c:pt idx="1292">
                  <c:v>-0.337186286159087</c:v>
                </c:pt>
                <c:pt idx="1293">
                  <c:v>0.978485717455154</c:v>
                </c:pt>
                <c:pt idx="1294">
                  <c:v>0.971203780153424</c:v>
                </c:pt>
                <c:pt idx="1295">
                  <c:v>1.995925906953267</c:v>
                </c:pt>
                <c:pt idx="1296">
                  <c:v>1.121515706457947</c:v>
                </c:pt>
                <c:pt idx="1297">
                  <c:v>0.72346000074504</c:v>
                </c:pt>
                <c:pt idx="1298">
                  <c:v>0.390318066352081</c:v>
                </c:pt>
                <c:pt idx="1299">
                  <c:v>0.652438275231405</c:v>
                </c:pt>
                <c:pt idx="1300">
                  <c:v>1.265324145976488</c:v>
                </c:pt>
                <c:pt idx="1301">
                  <c:v>-2.426652538428437</c:v>
                </c:pt>
                <c:pt idx="1302">
                  <c:v>0.446895151945698</c:v>
                </c:pt>
                <c:pt idx="1303">
                  <c:v>-0.599684313666142</c:v>
                </c:pt>
                <c:pt idx="1304">
                  <c:v>0.943056228141086</c:v>
                </c:pt>
                <c:pt idx="1305">
                  <c:v>0.692158432120356</c:v>
                </c:pt>
                <c:pt idx="1306">
                  <c:v>1.007876534642687</c:v>
                </c:pt>
                <c:pt idx="1307">
                  <c:v>-0.288995492693155</c:v>
                </c:pt>
                <c:pt idx="1308">
                  <c:v>0.735334630250428</c:v>
                </c:pt>
                <c:pt idx="1309">
                  <c:v>1.813424881349321</c:v>
                </c:pt>
                <c:pt idx="1310">
                  <c:v>0.91890411158008</c:v>
                </c:pt>
                <c:pt idx="1311">
                  <c:v>1.53610606828678</c:v>
                </c:pt>
                <c:pt idx="1312">
                  <c:v>0.85372194033226</c:v>
                </c:pt>
                <c:pt idx="1313">
                  <c:v>0.67062357608169</c:v>
                </c:pt>
                <c:pt idx="1314">
                  <c:v>-0.318125855892877</c:v>
                </c:pt>
                <c:pt idx="1315">
                  <c:v>0.872537996445405</c:v>
                </c:pt>
                <c:pt idx="1316">
                  <c:v>0.956170251941837</c:v>
                </c:pt>
                <c:pt idx="1317">
                  <c:v>0.551839876722467</c:v>
                </c:pt>
                <c:pt idx="1318">
                  <c:v>0.917549849822936</c:v>
                </c:pt>
                <c:pt idx="1319">
                  <c:v>0.272087769245782</c:v>
                </c:pt>
                <c:pt idx="1320">
                  <c:v>0.945572068657728</c:v>
                </c:pt>
                <c:pt idx="1321">
                  <c:v>0.695225266991831</c:v>
                </c:pt>
                <c:pt idx="1322">
                  <c:v>-1.156556317976564</c:v>
                </c:pt>
                <c:pt idx="1323">
                  <c:v>-0.901064221556951</c:v>
                </c:pt>
                <c:pt idx="1324">
                  <c:v>-0.419181082727669</c:v>
                </c:pt>
                <c:pt idx="1325">
                  <c:v>1.226160662846498</c:v>
                </c:pt>
                <c:pt idx="1326">
                  <c:v>0.989586873377568</c:v>
                </c:pt>
                <c:pt idx="1327">
                  <c:v>-0.585010584615685</c:v>
                </c:pt>
                <c:pt idx="1328">
                  <c:v>0.791441133016244</c:v>
                </c:pt>
                <c:pt idx="1329">
                  <c:v>0.793098560544646</c:v>
                </c:pt>
                <c:pt idx="1330">
                  <c:v>1.347954304203332</c:v>
                </c:pt>
                <c:pt idx="1331">
                  <c:v>0.623663461958278</c:v>
                </c:pt>
                <c:pt idx="1332">
                  <c:v>0.355354703958854</c:v>
                </c:pt>
                <c:pt idx="1333">
                  <c:v>1.061114476460504</c:v>
                </c:pt>
                <c:pt idx="1334">
                  <c:v>-0.339485840461093</c:v>
                </c:pt>
                <c:pt idx="1335">
                  <c:v>-0.385762865840149</c:v>
                </c:pt>
                <c:pt idx="1336">
                  <c:v>0.91419192815286</c:v>
                </c:pt>
                <c:pt idx="1337">
                  <c:v>-0.830686212872712</c:v>
                </c:pt>
                <c:pt idx="1338">
                  <c:v>0.844910876911747</c:v>
                </c:pt>
                <c:pt idx="1339">
                  <c:v>-0.730871807979313</c:v>
                </c:pt>
                <c:pt idx="1340">
                  <c:v>0.278859386303259</c:v>
                </c:pt>
                <c:pt idx="1341">
                  <c:v>0.881999962382339</c:v>
                </c:pt>
                <c:pt idx="1342">
                  <c:v>0.605662911304122</c:v>
                </c:pt>
                <c:pt idx="1343">
                  <c:v>0.819140333649048</c:v>
                </c:pt>
                <c:pt idx="1344">
                  <c:v>-0.279322544176907</c:v>
                </c:pt>
                <c:pt idx="1345">
                  <c:v>0.897082479085068</c:v>
                </c:pt>
                <c:pt idx="1346">
                  <c:v>1.069414137706958</c:v>
                </c:pt>
                <c:pt idx="1347">
                  <c:v>0.938017498973486</c:v>
                </c:pt>
                <c:pt idx="1348">
                  <c:v>0.458310107054016</c:v>
                </c:pt>
                <c:pt idx="1349">
                  <c:v>0.762668915533844</c:v>
                </c:pt>
                <c:pt idx="1350">
                  <c:v>0.575064937871251</c:v>
                </c:pt>
                <c:pt idx="1351">
                  <c:v>0.884168150784812</c:v>
                </c:pt>
                <c:pt idx="1352">
                  <c:v>1.267332156413444</c:v>
                </c:pt>
                <c:pt idx="1353">
                  <c:v>0.682406947645061</c:v>
                </c:pt>
                <c:pt idx="1354">
                  <c:v>0.911108851593775</c:v>
                </c:pt>
                <c:pt idx="1355">
                  <c:v>0.904639248045192</c:v>
                </c:pt>
                <c:pt idx="1356">
                  <c:v>0.953017183814568</c:v>
                </c:pt>
                <c:pt idx="1357">
                  <c:v>0.956372786748696</c:v>
                </c:pt>
                <c:pt idx="1358">
                  <c:v>1.160243364051312</c:v>
                </c:pt>
                <c:pt idx="1359">
                  <c:v>-0.330245783072201</c:v>
                </c:pt>
                <c:pt idx="1360">
                  <c:v>-2.784028903534614</c:v>
                </c:pt>
                <c:pt idx="1361">
                  <c:v>-0.177589271608557</c:v>
                </c:pt>
                <c:pt idx="1362">
                  <c:v>-0.329816178629177</c:v>
                </c:pt>
                <c:pt idx="1363">
                  <c:v>0.839410475670211</c:v>
                </c:pt>
                <c:pt idx="1364">
                  <c:v>1.16610492237025</c:v>
                </c:pt>
                <c:pt idx="1365">
                  <c:v>0.953087777803624</c:v>
                </c:pt>
                <c:pt idx="1366">
                  <c:v>0.756048849296828</c:v>
                </c:pt>
                <c:pt idx="1367">
                  <c:v>1.0029375125603</c:v>
                </c:pt>
                <c:pt idx="1368">
                  <c:v>0.909818112965415</c:v>
                </c:pt>
                <c:pt idx="1369">
                  <c:v>-0.581948217016866</c:v>
                </c:pt>
                <c:pt idx="1370">
                  <c:v>0.997354920907254</c:v>
                </c:pt>
                <c:pt idx="1371">
                  <c:v>0.739011990918895</c:v>
                </c:pt>
                <c:pt idx="1372">
                  <c:v>-0.507372562468085</c:v>
                </c:pt>
                <c:pt idx="1373">
                  <c:v>0.88186427060228</c:v>
                </c:pt>
                <c:pt idx="1374">
                  <c:v>0.851718496596398</c:v>
                </c:pt>
                <c:pt idx="1375">
                  <c:v>0.664061273854833</c:v>
                </c:pt>
                <c:pt idx="1376">
                  <c:v>0.806953389068396</c:v>
                </c:pt>
                <c:pt idx="1377">
                  <c:v>1.18076885037533</c:v>
                </c:pt>
                <c:pt idx="1378">
                  <c:v>-0.587158736270689</c:v>
                </c:pt>
                <c:pt idx="1379">
                  <c:v>0.76008422759904</c:v>
                </c:pt>
                <c:pt idx="1380">
                  <c:v>0.622563335940253</c:v>
                </c:pt>
                <c:pt idx="1381">
                  <c:v>-1.44818262974585</c:v>
                </c:pt>
                <c:pt idx="1382">
                  <c:v>-0.542471011327228</c:v>
                </c:pt>
                <c:pt idx="1383">
                  <c:v>0.841781268502089</c:v>
                </c:pt>
                <c:pt idx="1384">
                  <c:v>0.891109881584743</c:v>
                </c:pt>
                <c:pt idx="1385">
                  <c:v>1.000220072228725</c:v>
                </c:pt>
                <c:pt idx="1386">
                  <c:v>0.818799350993184</c:v>
                </c:pt>
                <c:pt idx="1387">
                  <c:v>0.762703363639277</c:v>
                </c:pt>
                <c:pt idx="1388">
                  <c:v>1.273129236520039</c:v>
                </c:pt>
                <c:pt idx="1389">
                  <c:v>0.72027555714312</c:v>
                </c:pt>
                <c:pt idx="1390">
                  <c:v>0.554187621008816</c:v>
                </c:pt>
                <c:pt idx="1391">
                  <c:v>0.458714514753738</c:v>
                </c:pt>
                <c:pt idx="1392">
                  <c:v>0.9102656112648</c:v>
                </c:pt>
                <c:pt idx="1393">
                  <c:v>0.771146660602288</c:v>
                </c:pt>
                <c:pt idx="1394">
                  <c:v>0.864167058521065</c:v>
                </c:pt>
                <c:pt idx="1395">
                  <c:v>0.78110051343742</c:v>
                </c:pt>
                <c:pt idx="1396">
                  <c:v>0.878036274845863</c:v>
                </c:pt>
                <c:pt idx="1397">
                  <c:v>0.669334184172924</c:v>
                </c:pt>
                <c:pt idx="1398">
                  <c:v>1.108149231272411</c:v>
                </c:pt>
                <c:pt idx="1399">
                  <c:v>0.407365829265019</c:v>
                </c:pt>
                <c:pt idx="1400">
                  <c:v>0.96880678233824</c:v>
                </c:pt>
                <c:pt idx="1401">
                  <c:v>0.823868181769292</c:v>
                </c:pt>
                <c:pt idx="1402">
                  <c:v>0.931324172450025</c:v>
                </c:pt>
                <c:pt idx="1403">
                  <c:v>0.801896114557715</c:v>
                </c:pt>
                <c:pt idx="1404">
                  <c:v>0.533140267211667</c:v>
                </c:pt>
                <c:pt idx="1405">
                  <c:v>0.514272025778313</c:v>
                </c:pt>
                <c:pt idx="1406">
                  <c:v>1.430853578929782</c:v>
                </c:pt>
                <c:pt idx="1407">
                  <c:v>1.190692218074306</c:v>
                </c:pt>
                <c:pt idx="1408">
                  <c:v>-0.910441140085273</c:v>
                </c:pt>
                <c:pt idx="1409">
                  <c:v>-0.916728818281225</c:v>
                </c:pt>
                <c:pt idx="1410">
                  <c:v>0.987193454532865</c:v>
                </c:pt>
                <c:pt idx="1411">
                  <c:v>-3.244105582382087</c:v>
                </c:pt>
                <c:pt idx="1412">
                  <c:v>0.926645228118824</c:v>
                </c:pt>
                <c:pt idx="1413">
                  <c:v>1.894811124554258</c:v>
                </c:pt>
                <c:pt idx="1414">
                  <c:v>5.813523970603986</c:v>
                </c:pt>
                <c:pt idx="1415">
                  <c:v>0.318457392349487</c:v>
                </c:pt>
                <c:pt idx="1416">
                  <c:v>1.002057636008587</c:v>
                </c:pt>
                <c:pt idx="1417">
                  <c:v>-1.109416377675464</c:v>
                </c:pt>
                <c:pt idx="1418">
                  <c:v>0.847971232809237</c:v>
                </c:pt>
                <c:pt idx="1419">
                  <c:v>0.34619329546975</c:v>
                </c:pt>
                <c:pt idx="1420">
                  <c:v>-0.863831816994643</c:v>
                </c:pt>
                <c:pt idx="1421">
                  <c:v>0.812847332319009</c:v>
                </c:pt>
                <c:pt idx="1422">
                  <c:v>0.839768169421008</c:v>
                </c:pt>
                <c:pt idx="1423">
                  <c:v>0.597852522632123</c:v>
                </c:pt>
                <c:pt idx="1424">
                  <c:v>0.567069183676298</c:v>
                </c:pt>
                <c:pt idx="1425">
                  <c:v>0.669958261350164</c:v>
                </c:pt>
                <c:pt idx="1426">
                  <c:v>0.786704443120684</c:v>
                </c:pt>
                <c:pt idx="1427">
                  <c:v>0.784021629233855</c:v>
                </c:pt>
                <c:pt idx="1428">
                  <c:v>0.581865219562383</c:v>
                </c:pt>
                <c:pt idx="1429">
                  <c:v>1.056106478283366</c:v>
                </c:pt>
                <c:pt idx="1430">
                  <c:v>0.901357940528031</c:v>
                </c:pt>
                <c:pt idx="1431">
                  <c:v>0.69635877972818</c:v>
                </c:pt>
                <c:pt idx="1432">
                  <c:v>0.843398826691777</c:v>
                </c:pt>
                <c:pt idx="1433">
                  <c:v>-0.52082043636163</c:v>
                </c:pt>
                <c:pt idx="1434">
                  <c:v>0.608865389669884</c:v>
                </c:pt>
                <c:pt idx="1435">
                  <c:v>1.111683311937355</c:v>
                </c:pt>
                <c:pt idx="1436">
                  <c:v>0.983105352197165</c:v>
                </c:pt>
                <c:pt idx="1437">
                  <c:v>-0.410586652972511</c:v>
                </c:pt>
                <c:pt idx="1438">
                  <c:v>0.428082882853997</c:v>
                </c:pt>
                <c:pt idx="1439">
                  <c:v>0.84114710171868</c:v>
                </c:pt>
                <c:pt idx="1440">
                  <c:v>1.102417027117416</c:v>
                </c:pt>
                <c:pt idx="1441">
                  <c:v>0.859192989997343</c:v>
                </c:pt>
                <c:pt idx="1442">
                  <c:v>0.824231059718208</c:v>
                </c:pt>
                <c:pt idx="1443">
                  <c:v>0.826729040742098</c:v>
                </c:pt>
                <c:pt idx="1444">
                  <c:v>0.893082849588749</c:v>
                </c:pt>
                <c:pt idx="1445">
                  <c:v>0.804726035362414</c:v>
                </c:pt>
                <c:pt idx="1446">
                  <c:v>2.279499927022968</c:v>
                </c:pt>
                <c:pt idx="1447">
                  <c:v>0.97935539019083</c:v>
                </c:pt>
                <c:pt idx="1448">
                  <c:v>-0.193765059881322</c:v>
                </c:pt>
                <c:pt idx="1449">
                  <c:v>0.7617545979341</c:v>
                </c:pt>
                <c:pt idx="1450">
                  <c:v>0.698080749911</c:v>
                </c:pt>
                <c:pt idx="1451">
                  <c:v>0.777547834633833</c:v>
                </c:pt>
                <c:pt idx="1452">
                  <c:v>0.76140795682968</c:v>
                </c:pt>
                <c:pt idx="1453">
                  <c:v>0.91916420707506</c:v>
                </c:pt>
                <c:pt idx="1454">
                  <c:v>1.010155478929475</c:v>
                </c:pt>
                <c:pt idx="1455">
                  <c:v>-0.814083303719232</c:v>
                </c:pt>
                <c:pt idx="1456">
                  <c:v>0.796620183468241</c:v>
                </c:pt>
                <c:pt idx="1457">
                  <c:v>-1.110849483467913</c:v>
                </c:pt>
                <c:pt idx="1458">
                  <c:v>0.623172971261142</c:v>
                </c:pt>
                <c:pt idx="1459">
                  <c:v>0.731374350775307</c:v>
                </c:pt>
                <c:pt idx="1460">
                  <c:v>0.898010529845366</c:v>
                </c:pt>
                <c:pt idx="1461">
                  <c:v>0.926962601047362</c:v>
                </c:pt>
                <c:pt idx="1462">
                  <c:v>0.865369743755277</c:v>
                </c:pt>
                <c:pt idx="1463">
                  <c:v>0.821059810142752</c:v>
                </c:pt>
                <c:pt idx="1464">
                  <c:v>-0.475356228204929</c:v>
                </c:pt>
                <c:pt idx="1465">
                  <c:v>0.689007614096278</c:v>
                </c:pt>
                <c:pt idx="1466">
                  <c:v>-0.673007572048827</c:v>
                </c:pt>
                <c:pt idx="1467">
                  <c:v>0.783739364027363</c:v>
                </c:pt>
                <c:pt idx="1468">
                  <c:v>0.723979469715432</c:v>
                </c:pt>
                <c:pt idx="1469">
                  <c:v>-1.000476087135387</c:v>
                </c:pt>
                <c:pt idx="1470">
                  <c:v>1.029213031824052</c:v>
                </c:pt>
                <c:pt idx="1471">
                  <c:v>0.93950417124345</c:v>
                </c:pt>
                <c:pt idx="1472">
                  <c:v>1.007242144342508</c:v>
                </c:pt>
                <c:pt idx="1473">
                  <c:v>0.852152079148111</c:v>
                </c:pt>
                <c:pt idx="1474">
                  <c:v>0.460625594327243</c:v>
                </c:pt>
                <c:pt idx="1475">
                  <c:v>0.331052861533803</c:v>
                </c:pt>
                <c:pt idx="1476">
                  <c:v>1.09703586094617</c:v>
                </c:pt>
                <c:pt idx="1477">
                  <c:v>0.977257684723602</c:v>
                </c:pt>
                <c:pt idx="1478">
                  <c:v>0.854928909672608</c:v>
                </c:pt>
                <c:pt idx="1479">
                  <c:v>1.165537464191104</c:v>
                </c:pt>
                <c:pt idx="1480">
                  <c:v>0.713508118001622</c:v>
                </c:pt>
                <c:pt idx="1481">
                  <c:v>-0.236825231600935</c:v>
                </c:pt>
                <c:pt idx="1482">
                  <c:v>0.507613428411594</c:v>
                </c:pt>
                <c:pt idx="1483">
                  <c:v>-0.34064364066832</c:v>
                </c:pt>
                <c:pt idx="1484">
                  <c:v>0.755465506884991</c:v>
                </c:pt>
                <c:pt idx="1485">
                  <c:v>0.991989386569515</c:v>
                </c:pt>
                <c:pt idx="1486">
                  <c:v>-3.01157900089217</c:v>
                </c:pt>
                <c:pt idx="1487">
                  <c:v>-0.559739322493325</c:v>
                </c:pt>
                <c:pt idx="1488">
                  <c:v>0.758078465702905</c:v>
                </c:pt>
                <c:pt idx="1489">
                  <c:v>0.822163917864622</c:v>
                </c:pt>
                <c:pt idx="1490">
                  <c:v>0.722537221347539</c:v>
                </c:pt>
                <c:pt idx="1491">
                  <c:v>0.915887017234549</c:v>
                </c:pt>
                <c:pt idx="1492">
                  <c:v>-0.433626344942875</c:v>
                </c:pt>
                <c:pt idx="1493">
                  <c:v>-2.631823392620207</c:v>
                </c:pt>
                <c:pt idx="1494">
                  <c:v>0.346845789605735</c:v>
                </c:pt>
                <c:pt idx="1495">
                  <c:v>0.748496673870382</c:v>
                </c:pt>
                <c:pt idx="1496">
                  <c:v>1.56526687184734</c:v>
                </c:pt>
                <c:pt idx="1497">
                  <c:v>0.856195698316889</c:v>
                </c:pt>
                <c:pt idx="1498">
                  <c:v>0.796699666256912</c:v>
                </c:pt>
                <c:pt idx="1499">
                  <c:v>0.905371075184391</c:v>
                </c:pt>
                <c:pt idx="1500">
                  <c:v>-2.424848882906534</c:v>
                </c:pt>
                <c:pt idx="1501">
                  <c:v>0.439814694068971</c:v>
                </c:pt>
                <c:pt idx="1502">
                  <c:v>0.789358174153029</c:v>
                </c:pt>
                <c:pt idx="1503">
                  <c:v>0.762907631886311</c:v>
                </c:pt>
                <c:pt idx="1504">
                  <c:v>1.023122929038255</c:v>
                </c:pt>
                <c:pt idx="1505">
                  <c:v>0.71774199215019</c:v>
                </c:pt>
                <c:pt idx="1506">
                  <c:v>-0.603054425778478</c:v>
                </c:pt>
                <c:pt idx="1507">
                  <c:v>0.807065736558958</c:v>
                </c:pt>
                <c:pt idx="1508">
                  <c:v>1.038260941497083</c:v>
                </c:pt>
                <c:pt idx="1509">
                  <c:v>-1.020304814874728</c:v>
                </c:pt>
                <c:pt idx="1510">
                  <c:v>1.71649983170678</c:v>
                </c:pt>
                <c:pt idx="1511">
                  <c:v>0.790249280249276</c:v>
                </c:pt>
                <c:pt idx="1512">
                  <c:v>1.173727356098797</c:v>
                </c:pt>
                <c:pt idx="1513">
                  <c:v>-0.624392344793988</c:v>
                </c:pt>
                <c:pt idx="1514">
                  <c:v>0.981552296832067</c:v>
                </c:pt>
                <c:pt idx="1515">
                  <c:v>0.786820022444343</c:v>
                </c:pt>
                <c:pt idx="1516">
                  <c:v>0.740155598752131</c:v>
                </c:pt>
                <c:pt idx="1517">
                  <c:v>-1.643358830224944</c:v>
                </c:pt>
                <c:pt idx="1518">
                  <c:v>0.666159713926607</c:v>
                </c:pt>
                <c:pt idx="1519">
                  <c:v>0.845146996650084</c:v>
                </c:pt>
                <c:pt idx="1520">
                  <c:v>0.888820367358254</c:v>
                </c:pt>
                <c:pt idx="1521">
                  <c:v>0.791697645936541</c:v>
                </c:pt>
                <c:pt idx="1522">
                  <c:v>0.818795994785971</c:v>
                </c:pt>
                <c:pt idx="1523">
                  <c:v>0.917282143522591</c:v>
                </c:pt>
                <c:pt idx="1524">
                  <c:v>2.448473302781236</c:v>
                </c:pt>
                <c:pt idx="1525">
                  <c:v>0.827283338930862</c:v>
                </c:pt>
                <c:pt idx="1526">
                  <c:v>0.771671792490658</c:v>
                </c:pt>
                <c:pt idx="1527">
                  <c:v>-2.587916470554148</c:v>
                </c:pt>
                <c:pt idx="1528">
                  <c:v>0.709300126975189</c:v>
                </c:pt>
                <c:pt idx="1529">
                  <c:v>0.735836583290691</c:v>
                </c:pt>
                <c:pt idx="1530">
                  <c:v>0.83695936382308</c:v>
                </c:pt>
                <c:pt idx="1531">
                  <c:v>0.819387304178162</c:v>
                </c:pt>
                <c:pt idx="1532">
                  <c:v>0.620597527392339</c:v>
                </c:pt>
                <c:pt idx="1533">
                  <c:v>0.952414513556248</c:v>
                </c:pt>
                <c:pt idx="1534">
                  <c:v>0.841713976266029</c:v>
                </c:pt>
                <c:pt idx="1535">
                  <c:v>0.628143442321149</c:v>
                </c:pt>
                <c:pt idx="1536">
                  <c:v>-0.532551728236254</c:v>
                </c:pt>
                <c:pt idx="1537">
                  <c:v>1.52675219082151</c:v>
                </c:pt>
                <c:pt idx="1538">
                  <c:v>0.792167929828449</c:v>
                </c:pt>
                <c:pt idx="1539">
                  <c:v>-0.767647976314767</c:v>
                </c:pt>
                <c:pt idx="1540">
                  <c:v>0.699018287531036</c:v>
                </c:pt>
                <c:pt idx="1541">
                  <c:v>-0.958908830725206</c:v>
                </c:pt>
                <c:pt idx="1542">
                  <c:v>0.944549889882045</c:v>
                </c:pt>
                <c:pt idx="1543">
                  <c:v>0.969806431940075</c:v>
                </c:pt>
                <c:pt idx="1544">
                  <c:v>-1.023501272653016</c:v>
                </c:pt>
                <c:pt idx="1545">
                  <c:v>1.027275731787053</c:v>
                </c:pt>
                <c:pt idx="1546">
                  <c:v>0.788558194351353</c:v>
                </c:pt>
                <c:pt idx="1547">
                  <c:v>0.612712228716986</c:v>
                </c:pt>
                <c:pt idx="1548">
                  <c:v>-0.438284064015815</c:v>
                </c:pt>
                <c:pt idx="1549">
                  <c:v>0.759926367976705</c:v>
                </c:pt>
                <c:pt idx="1550">
                  <c:v>-0.863468096264198</c:v>
                </c:pt>
                <c:pt idx="1551">
                  <c:v>0.818765791833453</c:v>
                </c:pt>
                <c:pt idx="1552">
                  <c:v>-0.390824972565831</c:v>
                </c:pt>
                <c:pt idx="1553">
                  <c:v>0.587991207482322</c:v>
                </c:pt>
                <c:pt idx="1554">
                  <c:v>0.952109412080919</c:v>
                </c:pt>
                <c:pt idx="1555">
                  <c:v>1.003846798455714</c:v>
                </c:pt>
                <c:pt idx="1556">
                  <c:v>0.589566551607519</c:v>
                </c:pt>
                <c:pt idx="1557">
                  <c:v>0.572903946856578</c:v>
                </c:pt>
                <c:pt idx="1558">
                  <c:v>0.682613518192459</c:v>
                </c:pt>
                <c:pt idx="1559">
                  <c:v>0.750563778986477</c:v>
                </c:pt>
                <c:pt idx="1560">
                  <c:v>0.828678303714831</c:v>
                </c:pt>
                <c:pt idx="1561">
                  <c:v>0.711773765521891</c:v>
                </c:pt>
                <c:pt idx="1562">
                  <c:v>0.908890532513285</c:v>
                </c:pt>
                <c:pt idx="1563">
                  <c:v>0.873183027386378</c:v>
                </c:pt>
                <c:pt idx="1564">
                  <c:v>0.701883651537104</c:v>
                </c:pt>
                <c:pt idx="1565">
                  <c:v>0.721362072338587</c:v>
                </c:pt>
                <c:pt idx="1566">
                  <c:v>1.044994076859957</c:v>
                </c:pt>
                <c:pt idx="1567">
                  <c:v>0.774950574282362</c:v>
                </c:pt>
                <c:pt idx="1568">
                  <c:v>0.94494334767652</c:v>
                </c:pt>
                <c:pt idx="1569">
                  <c:v>0.708512636857026</c:v>
                </c:pt>
                <c:pt idx="1570">
                  <c:v>0.656400218087825</c:v>
                </c:pt>
                <c:pt idx="1571">
                  <c:v>1.587399144136687</c:v>
                </c:pt>
                <c:pt idx="1572">
                  <c:v>-0.542684092825021</c:v>
                </c:pt>
                <c:pt idx="1573">
                  <c:v>0.918891420244341</c:v>
                </c:pt>
                <c:pt idx="1574">
                  <c:v>0.655738225091209</c:v>
                </c:pt>
                <c:pt idx="1575">
                  <c:v>-0.777827651569653</c:v>
                </c:pt>
                <c:pt idx="1576">
                  <c:v>-0.538458791055854</c:v>
                </c:pt>
                <c:pt idx="1577">
                  <c:v>0.784374092312348</c:v>
                </c:pt>
                <c:pt idx="1578">
                  <c:v>1.187677876044915</c:v>
                </c:pt>
                <c:pt idx="1579">
                  <c:v>0.813003645250051</c:v>
                </c:pt>
                <c:pt idx="1580">
                  <c:v>0.308784379674593</c:v>
                </c:pt>
                <c:pt idx="1581">
                  <c:v>1.09796889657682</c:v>
                </c:pt>
                <c:pt idx="1582">
                  <c:v>0.416127851720581</c:v>
                </c:pt>
                <c:pt idx="1583">
                  <c:v>0.787685283611184</c:v>
                </c:pt>
                <c:pt idx="1584">
                  <c:v>0.578358938150125</c:v>
                </c:pt>
                <c:pt idx="1585">
                  <c:v>0.901980987368872</c:v>
                </c:pt>
                <c:pt idx="1586">
                  <c:v>2.969501518954418</c:v>
                </c:pt>
                <c:pt idx="1587">
                  <c:v>0.962638507060271</c:v>
                </c:pt>
                <c:pt idx="1588">
                  <c:v>0.553078464615522</c:v>
                </c:pt>
                <c:pt idx="1589">
                  <c:v>-0.529080490333657</c:v>
                </c:pt>
                <c:pt idx="1590">
                  <c:v>0.821051101223142</c:v>
                </c:pt>
                <c:pt idx="1591">
                  <c:v>0.799936248066268</c:v>
                </c:pt>
                <c:pt idx="1592">
                  <c:v>0.803096487647395</c:v>
                </c:pt>
                <c:pt idx="1593">
                  <c:v>-0.570297640619865</c:v>
                </c:pt>
                <c:pt idx="1594">
                  <c:v>0.69793823473796</c:v>
                </c:pt>
                <c:pt idx="1595">
                  <c:v>-0.805641414671524</c:v>
                </c:pt>
                <c:pt idx="1596">
                  <c:v>0.584411294838757</c:v>
                </c:pt>
                <c:pt idx="1597">
                  <c:v>0.86271678975743</c:v>
                </c:pt>
                <c:pt idx="1598">
                  <c:v>1.054233179185614</c:v>
                </c:pt>
                <c:pt idx="1599">
                  <c:v>0.784582089559439</c:v>
                </c:pt>
                <c:pt idx="1600">
                  <c:v>0.563638833824305</c:v>
                </c:pt>
                <c:pt idx="1601">
                  <c:v>-0.472616251308366</c:v>
                </c:pt>
                <c:pt idx="1602">
                  <c:v>0.748828458220479</c:v>
                </c:pt>
                <c:pt idx="1603">
                  <c:v>0.620590443208967</c:v>
                </c:pt>
                <c:pt idx="1604">
                  <c:v>0.779852335867509</c:v>
                </c:pt>
                <c:pt idx="1605">
                  <c:v>0.739909754477261</c:v>
                </c:pt>
                <c:pt idx="1606">
                  <c:v>0.687766099729505</c:v>
                </c:pt>
                <c:pt idx="1607">
                  <c:v>0.757103038795416</c:v>
                </c:pt>
                <c:pt idx="1608">
                  <c:v>0.730490550465704</c:v>
                </c:pt>
                <c:pt idx="1609">
                  <c:v>0.74369873176584</c:v>
                </c:pt>
                <c:pt idx="1610">
                  <c:v>0.863098465519269</c:v>
                </c:pt>
                <c:pt idx="1611">
                  <c:v>0.69667446915593</c:v>
                </c:pt>
                <c:pt idx="1612">
                  <c:v>-0.70498386342262</c:v>
                </c:pt>
                <c:pt idx="1613">
                  <c:v>-0.303887105981813</c:v>
                </c:pt>
                <c:pt idx="1614">
                  <c:v>0.760288228800054</c:v>
                </c:pt>
                <c:pt idx="1615">
                  <c:v>0.548288337138873</c:v>
                </c:pt>
                <c:pt idx="1616">
                  <c:v>0.688102637325599</c:v>
                </c:pt>
                <c:pt idx="1617">
                  <c:v>0.843823936431665</c:v>
                </c:pt>
                <c:pt idx="1618">
                  <c:v>1.002186339973614</c:v>
                </c:pt>
                <c:pt idx="1619">
                  <c:v>0.158849323891161</c:v>
                </c:pt>
                <c:pt idx="1620">
                  <c:v>0.739722868799433</c:v>
                </c:pt>
                <c:pt idx="1621">
                  <c:v>-0.52614244131823</c:v>
                </c:pt>
                <c:pt idx="1622">
                  <c:v>0.703451155192631</c:v>
                </c:pt>
                <c:pt idx="1623">
                  <c:v>0.683920939950198</c:v>
                </c:pt>
                <c:pt idx="1624">
                  <c:v>0.914487696590431</c:v>
                </c:pt>
                <c:pt idx="1625">
                  <c:v>0.994103890394625</c:v>
                </c:pt>
                <c:pt idx="1626">
                  <c:v>0.71016458248614</c:v>
                </c:pt>
                <c:pt idx="1627">
                  <c:v>0.843943040732373</c:v>
                </c:pt>
                <c:pt idx="1628">
                  <c:v>-0.18391348665718</c:v>
                </c:pt>
                <c:pt idx="1629">
                  <c:v>0.835446956923506</c:v>
                </c:pt>
                <c:pt idx="1630">
                  <c:v>-0.804337116747367</c:v>
                </c:pt>
                <c:pt idx="1631">
                  <c:v>0.834165193075264</c:v>
                </c:pt>
                <c:pt idx="1632">
                  <c:v>0.871842063935838</c:v>
                </c:pt>
                <c:pt idx="1633">
                  <c:v>0.694260551375331</c:v>
                </c:pt>
                <c:pt idx="1634">
                  <c:v>0.921462161114787</c:v>
                </c:pt>
                <c:pt idx="1635">
                  <c:v>0.822450152473518</c:v>
                </c:pt>
                <c:pt idx="1636">
                  <c:v>0.845649675121458</c:v>
                </c:pt>
                <c:pt idx="1637">
                  <c:v>0.524228611768225</c:v>
                </c:pt>
                <c:pt idx="1638">
                  <c:v>0.909836271055164</c:v>
                </c:pt>
                <c:pt idx="1639">
                  <c:v>0.359294646058558</c:v>
                </c:pt>
                <c:pt idx="1640">
                  <c:v>0.730299661482743</c:v>
                </c:pt>
                <c:pt idx="1641">
                  <c:v>1.14449240512392</c:v>
                </c:pt>
                <c:pt idx="1642">
                  <c:v>0.84108222152463</c:v>
                </c:pt>
                <c:pt idx="1643">
                  <c:v>0.718861571006566</c:v>
                </c:pt>
                <c:pt idx="1644">
                  <c:v>0.780772127809346</c:v>
                </c:pt>
                <c:pt idx="1645">
                  <c:v>0.369705286276564</c:v>
                </c:pt>
                <c:pt idx="1646">
                  <c:v>0.923760761031351</c:v>
                </c:pt>
                <c:pt idx="1647">
                  <c:v>1.125335762726204</c:v>
                </c:pt>
                <c:pt idx="1648">
                  <c:v>0.81765658219279</c:v>
                </c:pt>
                <c:pt idx="1649">
                  <c:v>0.951144387764654</c:v>
                </c:pt>
                <c:pt idx="1650">
                  <c:v>0.887763188506832</c:v>
                </c:pt>
                <c:pt idx="1651">
                  <c:v>0.79569872781754</c:v>
                </c:pt>
                <c:pt idx="1652">
                  <c:v>-0.406038097306639</c:v>
                </c:pt>
                <c:pt idx="1653">
                  <c:v>-0.681312279106095</c:v>
                </c:pt>
                <c:pt idx="1654">
                  <c:v>0.80605798574169</c:v>
                </c:pt>
                <c:pt idx="1655">
                  <c:v>0.496830970007246</c:v>
                </c:pt>
                <c:pt idx="1656">
                  <c:v>0.63472740035261</c:v>
                </c:pt>
                <c:pt idx="1657">
                  <c:v>-1.512798228980493</c:v>
                </c:pt>
                <c:pt idx="1658">
                  <c:v>-0.497930795800008</c:v>
                </c:pt>
                <c:pt idx="1659">
                  <c:v>0.642136872803095</c:v>
                </c:pt>
                <c:pt idx="1660">
                  <c:v>0.830709687224885</c:v>
                </c:pt>
                <c:pt idx="1661">
                  <c:v>-0.792785550992089</c:v>
                </c:pt>
                <c:pt idx="1662">
                  <c:v>0.179091189559331</c:v>
                </c:pt>
                <c:pt idx="1663">
                  <c:v>1.077559352131743</c:v>
                </c:pt>
                <c:pt idx="1664">
                  <c:v>-1.223197374444507</c:v>
                </c:pt>
                <c:pt idx="1665">
                  <c:v>0.466964686053686</c:v>
                </c:pt>
                <c:pt idx="1666">
                  <c:v>0.803764308386831</c:v>
                </c:pt>
                <c:pt idx="1667">
                  <c:v>0.849629275414878</c:v>
                </c:pt>
                <c:pt idx="1668">
                  <c:v>1.629293131394368</c:v>
                </c:pt>
                <c:pt idx="1669">
                  <c:v>0.535749245302826</c:v>
                </c:pt>
                <c:pt idx="1670">
                  <c:v>0.913183598759059</c:v>
                </c:pt>
                <c:pt idx="1671">
                  <c:v>0.795616709018838</c:v>
                </c:pt>
                <c:pt idx="1672">
                  <c:v>0.755964657916766</c:v>
                </c:pt>
                <c:pt idx="1673">
                  <c:v>0.760168237591322</c:v>
                </c:pt>
                <c:pt idx="1674">
                  <c:v>0.748944014459481</c:v>
                </c:pt>
                <c:pt idx="1675">
                  <c:v>-0.993097512416236</c:v>
                </c:pt>
                <c:pt idx="1676">
                  <c:v>0.618533558372259</c:v>
                </c:pt>
                <c:pt idx="1677">
                  <c:v>0.651256302333237</c:v>
                </c:pt>
                <c:pt idx="1678">
                  <c:v>0.751935641469059</c:v>
                </c:pt>
                <c:pt idx="1679">
                  <c:v>0.626957926920902</c:v>
                </c:pt>
                <c:pt idx="1680">
                  <c:v>1.03530898078668</c:v>
                </c:pt>
                <c:pt idx="1681">
                  <c:v>-0.950142076186473</c:v>
                </c:pt>
                <c:pt idx="1682">
                  <c:v>0.80501634511576</c:v>
                </c:pt>
                <c:pt idx="1683">
                  <c:v>-0.398010228549895</c:v>
                </c:pt>
                <c:pt idx="1684">
                  <c:v>0.732147933482065</c:v>
                </c:pt>
                <c:pt idx="1685">
                  <c:v>0.788875466572278</c:v>
                </c:pt>
                <c:pt idx="1686">
                  <c:v>0.790714327579779</c:v>
                </c:pt>
                <c:pt idx="1687">
                  <c:v>0.472225716896052</c:v>
                </c:pt>
                <c:pt idx="1688">
                  <c:v>0.615897032380377</c:v>
                </c:pt>
                <c:pt idx="1689">
                  <c:v>-2.16626074614138</c:v>
                </c:pt>
                <c:pt idx="1690">
                  <c:v>-1.70128941347729</c:v>
                </c:pt>
                <c:pt idx="1691">
                  <c:v>0.916095647165342</c:v>
                </c:pt>
                <c:pt idx="1692">
                  <c:v>0.756380823890972</c:v>
                </c:pt>
                <c:pt idx="1693">
                  <c:v>0.677578034115486</c:v>
                </c:pt>
                <c:pt idx="1694">
                  <c:v>0.575899294362016</c:v>
                </c:pt>
                <c:pt idx="1695">
                  <c:v>0.645430023798595</c:v>
                </c:pt>
                <c:pt idx="1696">
                  <c:v>-0.36662875860424</c:v>
                </c:pt>
                <c:pt idx="1697">
                  <c:v>0.789315328830745</c:v>
                </c:pt>
                <c:pt idx="1698">
                  <c:v>0.800938557786249</c:v>
                </c:pt>
                <c:pt idx="1699">
                  <c:v>0.366949527386862</c:v>
                </c:pt>
                <c:pt idx="1700">
                  <c:v>0.531415446529435</c:v>
                </c:pt>
                <c:pt idx="1701">
                  <c:v>1.455775659645116</c:v>
                </c:pt>
                <c:pt idx="1702">
                  <c:v>0.813032793951533</c:v>
                </c:pt>
                <c:pt idx="1703">
                  <c:v>0.279260136552205</c:v>
                </c:pt>
                <c:pt idx="1704">
                  <c:v>0.764145680461811</c:v>
                </c:pt>
                <c:pt idx="1705">
                  <c:v>0.813085083170032</c:v>
                </c:pt>
                <c:pt idx="1706">
                  <c:v>1.341737847720506</c:v>
                </c:pt>
                <c:pt idx="1707">
                  <c:v>0.910276964914793</c:v>
                </c:pt>
                <c:pt idx="1708">
                  <c:v>0.847219650117504</c:v>
                </c:pt>
                <c:pt idx="1709">
                  <c:v>-0.318922889158725</c:v>
                </c:pt>
                <c:pt idx="1710">
                  <c:v>1.372026548197624</c:v>
                </c:pt>
                <c:pt idx="1711">
                  <c:v>0.800890125311804</c:v>
                </c:pt>
                <c:pt idx="1712">
                  <c:v>0.822195616081653</c:v>
                </c:pt>
                <c:pt idx="1713">
                  <c:v>1.016038091335316</c:v>
                </c:pt>
                <c:pt idx="1714">
                  <c:v>0.399475019548954</c:v>
                </c:pt>
                <c:pt idx="1715">
                  <c:v>0.198084409848424</c:v>
                </c:pt>
                <c:pt idx="1716">
                  <c:v>0.961819141486708</c:v>
                </c:pt>
                <c:pt idx="1717">
                  <c:v>-0.333232000984842</c:v>
                </c:pt>
                <c:pt idx="1718">
                  <c:v>0.85160919608409</c:v>
                </c:pt>
                <c:pt idx="1719">
                  <c:v>1.367953790984129</c:v>
                </c:pt>
                <c:pt idx="1720">
                  <c:v>0.422935752901804</c:v>
                </c:pt>
                <c:pt idx="1721">
                  <c:v>0.865081518155204</c:v>
                </c:pt>
                <c:pt idx="1722">
                  <c:v>0.777718302616003</c:v>
                </c:pt>
                <c:pt idx="1723">
                  <c:v>0.628334233255268</c:v>
                </c:pt>
                <c:pt idx="1724">
                  <c:v>0.86057544862183</c:v>
                </c:pt>
                <c:pt idx="1725">
                  <c:v>0.895674659059909</c:v>
                </c:pt>
                <c:pt idx="1726">
                  <c:v>0.770283983668676</c:v>
                </c:pt>
                <c:pt idx="1727">
                  <c:v>0.655383033937236</c:v>
                </c:pt>
                <c:pt idx="1728">
                  <c:v>0.782231493911165</c:v>
                </c:pt>
                <c:pt idx="1729">
                  <c:v>0.881019854735513</c:v>
                </c:pt>
                <c:pt idx="1730">
                  <c:v>0.640555213386692</c:v>
                </c:pt>
                <c:pt idx="1731">
                  <c:v>0.532600764719251</c:v>
                </c:pt>
                <c:pt idx="1732">
                  <c:v>0.750909982350469</c:v>
                </c:pt>
                <c:pt idx="1733">
                  <c:v>1.04413030918487</c:v>
                </c:pt>
                <c:pt idx="1734">
                  <c:v>0.628649277822614</c:v>
                </c:pt>
                <c:pt idx="1735">
                  <c:v>-0.514254791491181</c:v>
                </c:pt>
                <c:pt idx="1736">
                  <c:v>0.883870272428765</c:v>
                </c:pt>
                <c:pt idx="1737">
                  <c:v>0.668574842070167</c:v>
                </c:pt>
                <c:pt idx="1738">
                  <c:v>0.305016645522885</c:v>
                </c:pt>
                <c:pt idx="1739">
                  <c:v>0.76403181639032</c:v>
                </c:pt>
                <c:pt idx="1740">
                  <c:v>0.72357497119588</c:v>
                </c:pt>
                <c:pt idx="1741">
                  <c:v>0.839895698805772</c:v>
                </c:pt>
                <c:pt idx="1742">
                  <c:v>0.745659684577558</c:v>
                </c:pt>
                <c:pt idx="1743">
                  <c:v>0.815091512624125</c:v>
                </c:pt>
                <c:pt idx="1744">
                  <c:v>0.588274890105505</c:v>
                </c:pt>
                <c:pt idx="1745">
                  <c:v>0.61047811975192</c:v>
                </c:pt>
                <c:pt idx="1746">
                  <c:v>-0.209979069813859</c:v>
                </c:pt>
                <c:pt idx="1747">
                  <c:v>0.552359463182717</c:v>
                </c:pt>
                <c:pt idx="1748">
                  <c:v>0.847607038186742</c:v>
                </c:pt>
                <c:pt idx="1749">
                  <c:v>-1.831384203058924</c:v>
                </c:pt>
                <c:pt idx="1750">
                  <c:v>0.692728717944703</c:v>
                </c:pt>
                <c:pt idx="1751">
                  <c:v>0.716574269628929</c:v>
                </c:pt>
                <c:pt idx="1752">
                  <c:v>0.835585412225888</c:v>
                </c:pt>
                <c:pt idx="1753">
                  <c:v>0.514679166680449</c:v>
                </c:pt>
                <c:pt idx="1754">
                  <c:v>0.865131696132169</c:v>
                </c:pt>
                <c:pt idx="1755">
                  <c:v>0.942620447248827</c:v>
                </c:pt>
                <c:pt idx="1756">
                  <c:v>0.771919894049251</c:v>
                </c:pt>
                <c:pt idx="1757">
                  <c:v>-0.580846347869335</c:v>
                </c:pt>
                <c:pt idx="1758">
                  <c:v>-0.53256228200886</c:v>
                </c:pt>
                <c:pt idx="1759">
                  <c:v>-0.42236931874064</c:v>
                </c:pt>
                <c:pt idx="1760">
                  <c:v>0.64049151370857</c:v>
                </c:pt>
                <c:pt idx="1761">
                  <c:v>0.727202927177242</c:v>
                </c:pt>
                <c:pt idx="1762">
                  <c:v>0.632100386504433</c:v>
                </c:pt>
                <c:pt idx="1763">
                  <c:v>0.868200577627991</c:v>
                </c:pt>
                <c:pt idx="1764">
                  <c:v>0.767400853306679</c:v>
                </c:pt>
                <c:pt idx="1765">
                  <c:v>0.751894687617965</c:v>
                </c:pt>
                <c:pt idx="1766">
                  <c:v>0.903292819175935</c:v>
                </c:pt>
                <c:pt idx="1767">
                  <c:v>0.730056636005748</c:v>
                </c:pt>
                <c:pt idx="1768">
                  <c:v>0.788176556828416</c:v>
                </c:pt>
                <c:pt idx="1769">
                  <c:v>1.060331117106793</c:v>
                </c:pt>
                <c:pt idx="1770">
                  <c:v>0.891722801611614</c:v>
                </c:pt>
                <c:pt idx="1771">
                  <c:v>-0.459820349027039</c:v>
                </c:pt>
                <c:pt idx="1772">
                  <c:v>0.524051123215515</c:v>
                </c:pt>
                <c:pt idx="1773">
                  <c:v>-1.293675781645896</c:v>
                </c:pt>
                <c:pt idx="1774">
                  <c:v>0.874501919614031</c:v>
                </c:pt>
                <c:pt idx="1775">
                  <c:v>0.818135689563268</c:v>
                </c:pt>
                <c:pt idx="1776">
                  <c:v>0.907000011373235</c:v>
                </c:pt>
                <c:pt idx="1777">
                  <c:v>0.952778751463964</c:v>
                </c:pt>
                <c:pt idx="1778">
                  <c:v>0.577063082387549</c:v>
                </c:pt>
                <c:pt idx="1779">
                  <c:v>0.899527651506542</c:v>
                </c:pt>
                <c:pt idx="1780">
                  <c:v>-1.918083097827918</c:v>
                </c:pt>
                <c:pt idx="1781">
                  <c:v>-0.408631511852748</c:v>
                </c:pt>
                <c:pt idx="1782">
                  <c:v>0.986470271734177</c:v>
                </c:pt>
                <c:pt idx="1783">
                  <c:v>0.355632387204306</c:v>
                </c:pt>
                <c:pt idx="1784">
                  <c:v>0.798124376303588</c:v>
                </c:pt>
                <c:pt idx="1785">
                  <c:v>0.795878206182977</c:v>
                </c:pt>
                <c:pt idx="1786">
                  <c:v>0.838507118296497</c:v>
                </c:pt>
                <c:pt idx="1787">
                  <c:v>0.699377606874331</c:v>
                </c:pt>
                <c:pt idx="1788">
                  <c:v>0.50537065829614</c:v>
                </c:pt>
                <c:pt idx="1789">
                  <c:v>0.907118627453208</c:v>
                </c:pt>
                <c:pt idx="1790">
                  <c:v>0.651879546239884</c:v>
                </c:pt>
                <c:pt idx="1791">
                  <c:v>-0.729190890981688</c:v>
                </c:pt>
                <c:pt idx="1792">
                  <c:v>0.822661616172005</c:v>
                </c:pt>
                <c:pt idx="1793">
                  <c:v>1.071767549612797</c:v>
                </c:pt>
                <c:pt idx="1794">
                  <c:v>0.720831874231575</c:v>
                </c:pt>
                <c:pt idx="1795">
                  <c:v>-0.333526640062918</c:v>
                </c:pt>
                <c:pt idx="1796">
                  <c:v>-0.370456325202535</c:v>
                </c:pt>
                <c:pt idx="1797">
                  <c:v>0.712843975997787</c:v>
                </c:pt>
                <c:pt idx="1798">
                  <c:v>0.82901545069232</c:v>
                </c:pt>
                <c:pt idx="1799">
                  <c:v>0.700937654132207</c:v>
                </c:pt>
                <c:pt idx="1800">
                  <c:v>-0.501249646679106</c:v>
                </c:pt>
                <c:pt idx="1801">
                  <c:v>0.784304998726202</c:v>
                </c:pt>
                <c:pt idx="1802">
                  <c:v>0.758303349893172</c:v>
                </c:pt>
                <c:pt idx="1803">
                  <c:v>0.91324296311568</c:v>
                </c:pt>
                <c:pt idx="1804">
                  <c:v>0.849814503117343</c:v>
                </c:pt>
                <c:pt idx="1805">
                  <c:v>1.138176525907491</c:v>
                </c:pt>
                <c:pt idx="1806">
                  <c:v>0.765814106306997</c:v>
                </c:pt>
                <c:pt idx="1807">
                  <c:v>-0.154377929912845</c:v>
                </c:pt>
                <c:pt idx="1808">
                  <c:v>0.776120110312845</c:v>
                </c:pt>
                <c:pt idx="1809">
                  <c:v>0.812082984994927</c:v>
                </c:pt>
                <c:pt idx="1810">
                  <c:v>-0.940897530676332</c:v>
                </c:pt>
                <c:pt idx="1811">
                  <c:v>0.699650218716263</c:v>
                </c:pt>
                <c:pt idx="1812">
                  <c:v>0.644254193329342</c:v>
                </c:pt>
                <c:pt idx="1813">
                  <c:v>0.293779113262776</c:v>
                </c:pt>
                <c:pt idx="1814">
                  <c:v>-0.429056282818316</c:v>
                </c:pt>
                <c:pt idx="1815">
                  <c:v>0.742586850731332</c:v>
                </c:pt>
                <c:pt idx="1816">
                  <c:v>0.788764959730097</c:v>
                </c:pt>
                <c:pt idx="1817">
                  <c:v>0.586991706233851</c:v>
                </c:pt>
                <c:pt idx="1818">
                  <c:v>0.554062118498024</c:v>
                </c:pt>
                <c:pt idx="1819">
                  <c:v>0.538228817483764</c:v>
                </c:pt>
                <c:pt idx="1820">
                  <c:v>0.948913447226618</c:v>
                </c:pt>
                <c:pt idx="1821">
                  <c:v>0.715402764518339</c:v>
                </c:pt>
                <c:pt idx="1822">
                  <c:v>-0.709859269728014</c:v>
                </c:pt>
                <c:pt idx="1823">
                  <c:v>0.733745979401726</c:v>
                </c:pt>
                <c:pt idx="1824">
                  <c:v>0.807002294726629</c:v>
                </c:pt>
                <c:pt idx="1825">
                  <c:v>0.722795405281857</c:v>
                </c:pt>
                <c:pt idx="1826">
                  <c:v>0.873855189777513</c:v>
                </c:pt>
                <c:pt idx="1827">
                  <c:v>0.723620834068512</c:v>
                </c:pt>
                <c:pt idx="1828">
                  <c:v>0.48595728634596</c:v>
                </c:pt>
                <c:pt idx="1829">
                  <c:v>0.812686562448881</c:v>
                </c:pt>
                <c:pt idx="1830">
                  <c:v>0.825352114195359</c:v>
                </c:pt>
                <c:pt idx="1831">
                  <c:v>0.806944101092602</c:v>
                </c:pt>
                <c:pt idx="1832">
                  <c:v>0.767262776660863</c:v>
                </c:pt>
                <c:pt idx="1833">
                  <c:v>0.779065309071774</c:v>
                </c:pt>
                <c:pt idx="1834">
                  <c:v>0.864896247570473</c:v>
                </c:pt>
                <c:pt idx="1835">
                  <c:v>0.642324742118807</c:v>
                </c:pt>
                <c:pt idx="1836">
                  <c:v>0.92621896374443</c:v>
                </c:pt>
                <c:pt idx="1837">
                  <c:v>0.741168425793379</c:v>
                </c:pt>
                <c:pt idx="1838">
                  <c:v>1.616803561492433</c:v>
                </c:pt>
                <c:pt idx="1839">
                  <c:v>0.731284300216123</c:v>
                </c:pt>
                <c:pt idx="1840">
                  <c:v>-0.405984386963732</c:v>
                </c:pt>
                <c:pt idx="1841">
                  <c:v>0.606338824366372</c:v>
                </c:pt>
                <c:pt idx="1842">
                  <c:v>1.12148175811891</c:v>
                </c:pt>
                <c:pt idx="1843">
                  <c:v>0.82034919751768</c:v>
                </c:pt>
                <c:pt idx="1844">
                  <c:v>0.540967542357975</c:v>
                </c:pt>
                <c:pt idx="1845">
                  <c:v>1.031659898740062</c:v>
                </c:pt>
                <c:pt idx="1846">
                  <c:v>0.726684717095247</c:v>
                </c:pt>
                <c:pt idx="1847">
                  <c:v>-0.643917440956215</c:v>
                </c:pt>
                <c:pt idx="1848">
                  <c:v>0.70678361271133</c:v>
                </c:pt>
                <c:pt idx="1849">
                  <c:v>0.761883953226864</c:v>
                </c:pt>
                <c:pt idx="1850">
                  <c:v>0.825708724850055</c:v>
                </c:pt>
                <c:pt idx="1851">
                  <c:v>0.800426863973239</c:v>
                </c:pt>
                <c:pt idx="1852">
                  <c:v>0.79311756715197</c:v>
                </c:pt>
                <c:pt idx="1853">
                  <c:v>0.600945225024285</c:v>
                </c:pt>
                <c:pt idx="1854">
                  <c:v>-0.574995849165877</c:v>
                </c:pt>
                <c:pt idx="1855">
                  <c:v>0.768798386012941</c:v>
                </c:pt>
                <c:pt idx="1856">
                  <c:v>0.632831856777686</c:v>
                </c:pt>
                <c:pt idx="1857">
                  <c:v>0.619502562684763</c:v>
                </c:pt>
                <c:pt idx="1858">
                  <c:v>0.834789613122463</c:v>
                </c:pt>
                <c:pt idx="1859">
                  <c:v>0.737619655932173</c:v>
                </c:pt>
                <c:pt idx="1860">
                  <c:v>0.770124618812097</c:v>
                </c:pt>
                <c:pt idx="1861">
                  <c:v>0.318228306752071</c:v>
                </c:pt>
                <c:pt idx="1862">
                  <c:v>0.693843075931925</c:v>
                </c:pt>
                <c:pt idx="1863">
                  <c:v>0.725263413453756</c:v>
                </c:pt>
                <c:pt idx="1864">
                  <c:v>0.556978545860626</c:v>
                </c:pt>
                <c:pt idx="1865">
                  <c:v>0.601976075441828</c:v>
                </c:pt>
                <c:pt idx="1866">
                  <c:v>0.893110991647126</c:v>
                </c:pt>
                <c:pt idx="1867">
                  <c:v>0.900736596138074</c:v>
                </c:pt>
                <c:pt idx="1868">
                  <c:v>0.507433894572414</c:v>
                </c:pt>
                <c:pt idx="1869">
                  <c:v>1.273176160763094</c:v>
                </c:pt>
                <c:pt idx="1870">
                  <c:v>0.725011003494254</c:v>
                </c:pt>
                <c:pt idx="1871">
                  <c:v>0.436560065091018</c:v>
                </c:pt>
                <c:pt idx="1872">
                  <c:v>0.71340507214872</c:v>
                </c:pt>
                <c:pt idx="1873">
                  <c:v>0.835183919383941</c:v>
                </c:pt>
                <c:pt idx="1874">
                  <c:v>1.060188639391247</c:v>
                </c:pt>
                <c:pt idx="1875">
                  <c:v>0.409568841570267</c:v>
                </c:pt>
                <c:pt idx="1876">
                  <c:v>0.676261630521893</c:v>
                </c:pt>
                <c:pt idx="1877">
                  <c:v>-1.402568458951796</c:v>
                </c:pt>
                <c:pt idx="1878">
                  <c:v>0.777905631506763</c:v>
                </c:pt>
                <c:pt idx="1879">
                  <c:v>-1.02407417580835</c:v>
                </c:pt>
                <c:pt idx="1880">
                  <c:v>0.708556906505952</c:v>
                </c:pt>
                <c:pt idx="1881">
                  <c:v>0.645427502083398</c:v>
                </c:pt>
                <c:pt idx="1882">
                  <c:v>0.772529498551065</c:v>
                </c:pt>
                <c:pt idx="1883">
                  <c:v>-0.818803948560141</c:v>
                </c:pt>
                <c:pt idx="1884">
                  <c:v>0.654397587726724</c:v>
                </c:pt>
                <c:pt idx="1885">
                  <c:v>0.787680604696468</c:v>
                </c:pt>
                <c:pt idx="1886">
                  <c:v>0.869474213133521</c:v>
                </c:pt>
                <c:pt idx="1887">
                  <c:v>-2.513254691538556</c:v>
                </c:pt>
                <c:pt idx="1888">
                  <c:v>0.149263643819097</c:v>
                </c:pt>
                <c:pt idx="1889">
                  <c:v>0.492671175562072</c:v>
                </c:pt>
                <c:pt idx="1890">
                  <c:v>0.74456770446186</c:v>
                </c:pt>
                <c:pt idx="1891">
                  <c:v>0.7480910102814</c:v>
                </c:pt>
                <c:pt idx="1892">
                  <c:v>0.841524698809627</c:v>
                </c:pt>
                <c:pt idx="1893">
                  <c:v>0.73164950511503</c:v>
                </c:pt>
                <c:pt idx="1894">
                  <c:v>-0.467688437813973</c:v>
                </c:pt>
                <c:pt idx="1895">
                  <c:v>0.728363543572368</c:v>
                </c:pt>
                <c:pt idx="1896">
                  <c:v>0.993315727057906</c:v>
                </c:pt>
                <c:pt idx="1897">
                  <c:v>-2.77560389273623</c:v>
                </c:pt>
                <c:pt idx="1898">
                  <c:v>0.66728546497739</c:v>
                </c:pt>
                <c:pt idx="1899">
                  <c:v>0.43091271922281</c:v>
                </c:pt>
                <c:pt idx="1900">
                  <c:v>0.633505308119996</c:v>
                </c:pt>
                <c:pt idx="1901">
                  <c:v>0.84810946426088</c:v>
                </c:pt>
                <c:pt idx="1902">
                  <c:v>0.830219815637495</c:v>
                </c:pt>
                <c:pt idx="1903">
                  <c:v>0.784973444650354</c:v>
                </c:pt>
                <c:pt idx="1904">
                  <c:v>0.649109658497813</c:v>
                </c:pt>
                <c:pt idx="1905">
                  <c:v>-1.375623139365653</c:v>
                </c:pt>
                <c:pt idx="1906">
                  <c:v>0.748753860980394</c:v>
                </c:pt>
                <c:pt idx="1907">
                  <c:v>-0.327893624493073</c:v>
                </c:pt>
                <c:pt idx="1908">
                  <c:v>0.762194867969832</c:v>
                </c:pt>
                <c:pt idx="1909">
                  <c:v>0.658212039022149</c:v>
                </c:pt>
                <c:pt idx="1910">
                  <c:v>1.085664162548811</c:v>
                </c:pt>
                <c:pt idx="1911">
                  <c:v>0.386795100566698</c:v>
                </c:pt>
                <c:pt idx="1912">
                  <c:v>0.804740650064274</c:v>
                </c:pt>
                <c:pt idx="1913">
                  <c:v>-0.333070234453054</c:v>
                </c:pt>
                <c:pt idx="1914">
                  <c:v>0.725043246371296</c:v>
                </c:pt>
                <c:pt idx="1915">
                  <c:v>-0.291939153927113</c:v>
                </c:pt>
                <c:pt idx="1916">
                  <c:v>0.206342099289281</c:v>
                </c:pt>
                <c:pt idx="1917">
                  <c:v>0.770315708734623</c:v>
                </c:pt>
                <c:pt idx="1918">
                  <c:v>0.724488519725005</c:v>
                </c:pt>
                <c:pt idx="1919">
                  <c:v>-0.285052256608362</c:v>
                </c:pt>
                <c:pt idx="1920">
                  <c:v>0.788161620891542</c:v>
                </c:pt>
                <c:pt idx="1921">
                  <c:v>0.714100138827159</c:v>
                </c:pt>
                <c:pt idx="1922">
                  <c:v>0.88789395484772</c:v>
                </c:pt>
                <c:pt idx="1923">
                  <c:v>0.778118333799326</c:v>
                </c:pt>
                <c:pt idx="1924">
                  <c:v>0.709025993636833</c:v>
                </c:pt>
                <c:pt idx="1925">
                  <c:v>0.866126639722452</c:v>
                </c:pt>
                <c:pt idx="1926">
                  <c:v>0.741191060901081</c:v>
                </c:pt>
                <c:pt idx="1927">
                  <c:v>0.613771925875021</c:v>
                </c:pt>
                <c:pt idx="1928">
                  <c:v>0.902658520756754</c:v>
                </c:pt>
                <c:pt idx="1929">
                  <c:v>0.825197375588974</c:v>
                </c:pt>
                <c:pt idx="1930">
                  <c:v>0.808648375583464</c:v>
                </c:pt>
                <c:pt idx="1931">
                  <c:v>-0.563949666019788</c:v>
                </c:pt>
                <c:pt idx="1932">
                  <c:v>0.831367455545786</c:v>
                </c:pt>
                <c:pt idx="1933">
                  <c:v>0.817497632856135</c:v>
                </c:pt>
                <c:pt idx="1934">
                  <c:v>-1.495351410333671</c:v>
                </c:pt>
                <c:pt idx="1935">
                  <c:v>0.708890533700491</c:v>
                </c:pt>
                <c:pt idx="1936">
                  <c:v>-0.699064332001376</c:v>
                </c:pt>
                <c:pt idx="1937">
                  <c:v>0.36179128068319</c:v>
                </c:pt>
                <c:pt idx="1938">
                  <c:v>0.73734926629409</c:v>
                </c:pt>
                <c:pt idx="1939">
                  <c:v>-0.546725512794251</c:v>
                </c:pt>
                <c:pt idx="1940">
                  <c:v>-0.386757477620658</c:v>
                </c:pt>
                <c:pt idx="1941">
                  <c:v>0.889028574951288</c:v>
                </c:pt>
                <c:pt idx="1942">
                  <c:v>0.753301580435804</c:v>
                </c:pt>
                <c:pt idx="1943">
                  <c:v>0.781984245015574</c:v>
                </c:pt>
                <c:pt idx="1944">
                  <c:v>0.778765010091536</c:v>
                </c:pt>
                <c:pt idx="1945">
                  <c:v>-0.49334297997956</c:v>
                </c:pt>
                <c:pt idx="1946">
                  <c:v>0.747115527006413</c:v>
                </c:pt>
                <c:pt idx="1947">
                  <c:v>0.703296200000659</c:v>
                </c:pt>
                <c:pt idx="1948">
                  <c:v>0.785103432178523</c:v>
                </c:pt>
                <c:pt idx="1949">
                  <c:v>0.988559819685579</c:v>
                </c:pt>
                <c:pt idx="1950">
                  <c:v>0.407161564084934</c:v>
                </c:pt>
                <c:pt idx="1951">
                  <c:v>0.929045203493739</c:v>
                </c:pt>
                <c:pt idx="1952">
                  <c:v>0.882646007991979</c:v>
                </c:pt>
                <c:pt idx="1953">
                  <c:v>-1.866934973141432</c:v>
                </c:pt>
                <c:pt idx="1954">
                  <c:v>-1.198425288034726</c:v>
                </c:pt>
                <c:pt idx="1955">
                  <c:v>-0.218071415424647</c:v>
                </c:pt>
                <c:pt idx="1956">
                  <c:v>0.980413187542858</c:v>
                </c:pt>
                <c:pt idx="1957">
                  <c:v>0.576357756063271</c:v>
                </c:pt>
                <c:pt idx="1958">
                  <c:v>0.747694759011369</c:v>
                </c:pt>
                <c:pt idx="1959">
                  <c:v>-3.319380691795836</c:v>
                </c:pt>
                <c:pt idx="1960">
                  <c:v>0.777134368072821</c:v>
                </c:pt>
                <c:pt idx="1961">
                  <c:v>0.867354770442756</c:v>
                </c:pt>
                <c:pt idx="1962">
                  <c:v>1.015238728537727</c:v>
                </c:pt>
                <c:pt idx="1963">
                  <c:v>0.910772342696693</c:v>
                </c:pt>
                <c:pt idx="1964">
                  <c:v>0.749658219652154</c:v>
                </c:pt>
                <c:pt idx="1965">
                  <c:v>0.892624143260457</c:v>
                </c:pt>
                <c:pt idx="1966">
                  <c:v>0.719379883222731</c:v>
                </c:pt>
                <c:pt idx="1967">
                  <c:v>0.56799674683925</c:v>
                </c:pt>
                <c:pt idx="1968">
                  <c:v>0.927351371767168</c:v>
                </c:pt>
                <c:pt idx="1969">
                  <c:v>0.476129058476582</c:v>
                </c:pt>
                <c:pt idx="1970">
                  <c:v>0.686967794682548</c:v>
                </c:pt>
                <c:pt idx="1971">
                  <c:v>0.452735538345587</c:v>
                </c:pt>
                <c:pt idx="1972">
                  <c:v>1.124770015991283</c:v>
                </c:pt>
                <c:pt idx="1973">
                  <c:v>0.257029298682523</c:v>
                </c:pt>
                <c:pt idx="1974">
                  <c:v>0.634773393610119</c:v>
                </c:pt>
                <c:pt idx="1975">
                  <c:v>0.868543543894721</c:v>
                </c:pt>
                <c:pt idx="1976">
                  <c:v>0.71944402931392</c:v>
                </c:pt>
                <c:pt idx="1977">
                  <c:v>0.76425889485318</c:v>
                </c:pt>
                <c:pt idx="1978">
                  <c:v>-0.434192784265288</c:v>
                </c:pt>
                <c:pt idx="1979">
                  <c:v>0.755209025272655</c:v>
                </c:pt>
                <c:pt idx="1980">
                  <c:v>0.944062466382248</c:v>
                </c:pt>
                <c:pt idx="1981">
                  <c:v>0.791651256429314</c:v>
                </c:pt>
                <c:pt idx="1982">
                  <c:v>-0.409140906757818</c:v>
                </c:pt>
                <c:pt idx="1983">
                  <c:v>0.761876409734746</c:v>
                </c:pt>
                <c:pt idx="1984">
                  <c:v>0.66843390994146</c:v>
                </c:pt>
                <c:pt idx="1985">
                  <c:v>0.74857366821925</c:v>
                </c:pt>
                <c:pt idx="1986">
                  <c:v>0.778855702723267</c:v>
                </c:pt>
                <c:pt idx="1987">
                  <c:v>0.770928419586028</c:v>
                </c:pt>
                <c:pt idx="1988">
                  <c:v>0.527440446799457</c:v>
                </c:pt>
                <c:pt idx="1989">
                  <c:v>0.872567690729589</c:v>
                </c:pt>
                <c:pt idx="1990">
                  <c:v>0.792088541250494</c:v>
                </c:pt>
                <c:pt idx="1991">
                  <c:v>1.2394772952924</c:v>
                </c:pt>
                <c:pt idx="1992">
                  <c:v>0.720303214245218</c:v>
                </c:pt>
                <c:pt idx="1993">
                  <c:v>0.556833463569354</c:v>
                </c:pt>
                <c:pt idx="1994">
                  <c:v>0.672233684177878</c:v>
                </c:pt>
                <c:pt idx="1995">
                  <c:v>-0.701672223077211</c:v>
                </c:pt>
                <c:pt idx="1996">
                  <c:v>1.032376667290257</c:v>
                </c:pt>
                <c:pt idx="1997">
                  <c:v>0.889893835451463</c:v>
                </c:pt>
                <c:pt idx="1998">
                  <c:v>0.729875320600997</c:v>
                </c:pt>
                <c:pt idx="1999">
                  <c:v>-0.334511114446707</c:v>
                </c:pt>
                <c:pt idx="2000">
                  <c:v>0.587468677552939</c:v>
                </c:pt>
                <c:pt idx="2001">
                  <c:v>0.946045519411474</c:v>
                </c:pt>
                <c:pt idx="2002">
                  <c:v>0.837233033858274</c:v>
                </c:pt>
                <c:pt idx="2003">
                  <c:v>0.698064332262181</c:v>
                </c:pt>
                <c:pt idx="2004">
                  <c:v>0.646171737430684</c:v>
                </c:pt>
                <c:pt idx="2005">
                  <c:v>0.61324009421058</c:v>
                </c:pt>
                <c:pt idx="2006">
                  <c:v>1.271396392333967</c:v>
                </c:pt>
                <c:pt idx="2007">
                  <c:v>0.999925705181006</c:v>
                </c:pt>
                <c:pt idx="2008">
                  <c:v>0.594560379588997</c:v>
                </c:pt>
                <c:pt idx="2009">
                  <c:v>0.955218127613929</c:v>
                </c:pt>
                <c:pt idx="2010">
                  <c:v>-0.524195354263661</c:v>
                </c:pt>
                <c:pt idx="2011">
                  <c:v>0.718218384182906</c:v>
                </c:pt>
                <c:pt idx="2012">
                  <c:v>0.708092270679889</c:v>
                </c:pt>
                <c:pt idx="2013">
                  <c:v>0.411392580730383</c:v>
                </c:pt>
                <c:pt idx="2014">
                  <c:v>-0.258428379901127</c:v>
                </c:pt>
                <c:pt idx="2015">
                  <c:v>0.83849200938001</c:v>
                </c:pt>
                <c:pt idx="2016">
                  <c:v>0.378678167039189</c:v>
                </c:pt>
                <c:pt idx="2017">
                  <c:v>0.712153602072098</c:v>
                </c:pt>
                <c:pt idx="2018">
                  <c:v>0.932804194522793</c:v>
                </c:pt>
                <c:pt idx="2019">
                  <c:v>0.489374238987465</c:v>
                </c:pt>
                <c:pt idx="2020">
                  <c:v>0.708417366742955</c:v>
                </c:pt>
                <c:pt idx="2021">
                  <c:v>0.661516937494532</c:v>
                </c:pt>
                <c:pt idx="2022">
                  <c:v>0.764900009285258</c:v>
                </c:pt>
                <c:pt idx="2023">
                  <c:v>0.743532276561975</c:v>
                </c:pt>
                <c:pt idx="2024">
                  <c:v>-0.521468429520636</c:v>
                </c:pt>
                <c:pt idx="2025">
                  <c:v>0.783352779007533</c:v>
                </c:pt>
                <c:pt idx="2026">
                  <c:v>0.787827929107833</c:v>
                </c:pt>
                <c:pt idx="2027">
                  <c:v>0.821209080486482</c:v>
                </c:pt>
                <c:pt idx="2028">
                  <c:v>0.83921142402313</c:v>
                </c:pt>
                <c:pt idx="2029">
                  <c:v>0.80621952987268</c:v>
                </c:pt>
                <c:pt idx="2030">
                  <c:v>0.671012766047285</c:v>
                </c:pt>
                <c:pt idx="2031">
                  <c:v>0.826580063172662</c:v>
                </c:pt>
                <c:pt idx="2032">
                  <c:v>0.761485427455513</c:v>
                </c:pt>
                <c:pt idx="2033">
                  <c:v>0.727640784040423</c:v>
                </c:pt>
                <c:pt idx="2034">
                  <c:v>0.831302602911522</c:v>
                </c:pt>
                <c:pt idx="2035">
                  <c:v>0.479744415649966</c:v>
                </c:pt>
                <c:pt idx="2036">
                  <c:v>-1.955486854281221</c:v>
                </c:pt>
                <c:pt idx="2037">
                  <c:v>0.455263178654001</c:v>
                </c:pt>
                <c:pt idx="2038">
                  <c:v>0.628130374629025</c:v>
                </c:pt>
                <c:pt idx="2039">
                  <c:v>0.595864636339358</c:v>
                </c:pt>
                <c:pt idx="2040">
                  <c:v>0.729726160955896</c:v>
                </c:pt>
                <c:pt idx="2041">
                  <c:v>0.662287949776166</c:v>
                </c:pt>
                <c:pt idx="2042">
                  <c:v>0.777190516992133</c:v>
                </c:pt>
                <c:pt idx="2043">
                  <c:v>0.744187389231442</c:v>
                </c:pt>
                <c:pt idx="2044">
                  <c:v>-1.384242383219464</c:v>
                </c:pt>
                <c:pt idx="2045">
                  <c:v>0.866883855356067</c:v>
                </c:pt>
                <c:pt idx="2046">
                  <c:v>-0.333129896114528</c:v>
                </c:pt>
                <c:pt idx="2047">
                  <c:v>0.673984438270609</c:v>
                </c:pt>
                <c:pt idx="2048">
                  <c:v>0.798281953043997</c:v>
                </c:pt>
                <c:pt idx="2049">
                  <c:v>0.924995278135937</c:v>
                </c:pt>
                <c:pt idx="2050">
                  <c:v>0.540431867521043</c:v>
                </c:pt>
                <c:pt idx="2051">
                  <c:v>0.577357282035503</c:v>
                </c:pt>
                <c:pt idx="2052">
                  <c:v>0.672916369027015</c:v>
                </c:pt>
                <c:pt idx="2053">
                  <c:v>0.687226448230158</c:v>
                </c:pt>
                <c:pt idx="2054">
                  <c:v>0.796207794689225</c:v>
                </c:pt>
                <c:pt idx="2055">
                  <c:v>0.496763720429711</c:v>
                </c:pt>
                <c:pt idx="2056">
                  <c:v>0.842115764166011</c:v>
                </c:pt>
                <c:pt idx="2057">
                  <c:v>0.752922794996948</c:v>
                </c:pt>
                <c:pt idx="2058">
                  <c:v>-0.466981490134803</c:v>
                </c:pt>
                <c:pt idx="2059">
                  <c:v>1.652172701813998</c:v>
                </c:pt>
                <c:pt idx="2060">
                  <c:v>0.442385169546054</c:v>
                </c:pt>
                <c:pt idx="2061">
                  <c:v>-0.469663191889715</c:v>
                </c:pt>
                <c:pt idx="2062">
                  <c:v>0.698515797334325</c:v>
                </c:pt>
                <c:pt idx="2063">
                  <c:v>0.785816631302676</c:v>
                </c:pt>
                <c:pt idx="2064">
                  <c:v>0.618519370756747</c:v>
                </c:pt>
                <c:pt idx="2065">
                  <c:v>0.713236169342807</c:v>
                </c:pt>
                <c:pt idx="2066">
                  <c:v>0.757382989768965</c:v>
                </c:pt>
                <c:pt idx="2067">
                  <c:v>0.889383111586089</c:v>
                </c:pt>
                <c:pt idx="2068">
                  <c:v>0.765333604179935</c:v>
                </c:pt>
                <c:pt idx="2069">
                  <c:v>0.741673806542486</c:v>
                </c:pt>
                <c:pt idx="2070">
                  <c:v>0.803004267312894</c:v>
                </c:pt>
                <c:pt idx="2071">
                  <c:v>0.585709572584012</c:v>
                </c:pt>
                <c:pt idx="2072">
                  <c:v>0.721203198599503</c:v>
                </c:pt>
                <c:pt idx="2073">
                  <c:v>0.629848802528046</c:v>
                </c:pt>
                <c:pt idx="2074">
                  <c:v>-0.175276757900992</c:v>
                </c:pt>
                <c:pt idx="2075">
                  <c:v>0.744392521444196</c:v>
                </c:pt>
                <c:pt idx="2076">
                  <c:v>0.707819777548062</c:v>
                </c:pt>
                <c:pt idx="2077">
                  <c:v>0.947089835986984</c:v>
                </c:pt>
                <c:pt idx="2078">
                  <c:v>0.688475272309571</c:v>
                </c:pt>
                <c:pt idx="2079">
                  <c:v>0.525322044324592</c:v>
                </c:pt>
                <c:pt idx="2080">
                  <c:v>1.092604571647507</c:v>
                </c:pt>
                <c:pt idx="2081">
                  <c:v>0.66921509126217</c:v>
                </c:pt>
                <c:pt idx="2082">
                  <c:v>0.752158581583748</c:v>
                </c:pt>
                <c:pt idx="2083">
                  <c:v>0.71854018524538</c:v>
                </c:pt>
                <c:pt idx="2084">
                  <c:v>0.746058228139534</c:v>
                </c:pt>
                <c:pt idx="2085">
                  <c:v>1.34900336925958</c:v>
                </c:pt>
                <c:pt idx="2086">
                  <c:v>0.935680137361274</c:v>
                </c:pt>
                <c:pt idx="2087">
                  <c:v>0.77030424389327</c:v>
                </c:pt>
                <c:pt idx="2088">
                  <c:v>0.738812112807799</c:v>
                </c:pt>
                <c:pt idx="2089">
                  <c:v>0.746736284354498</c:v>
                </c:pt>
                <c:pt idx="2090">
                  <c:v>0.450321484415811</c:v>
                </c:pt>
                <c:pt idx="2091">
                  <c:v>0.73293004799858</c:v>
                </c:pt>
                <c:pt idx="2092">
                  <c:v>0.787304754220599</c:v>
                </c:pt>
                <c:pt idx="2093">
                  <c:v>0.695294379695131</c:v>
                </c:pt>
                <c:pt idx="2094">
                  <c:v>0.860080036449603</c:v>
                </c:pt>
                <c:pt idx="2095">
                  <c:v>0.82789453476512</c:v>
                </c:pt>
                <c:pt idx="2096">
                  <c:v>0.617971853172551</c:v>
                </c:pt>
                <c:pt idx="2097">
                  <c:v>-1.013835650776067</c:v>
                </c:pt>
                <c:pt idx="2098">
                  <c:v>0.592613236343408</c:v>
                </c:pt>
                <c:pt idx="2099">
                  <c:v>0.730934027641658</c:v>
                </c:pt>
                <c:pt idx="2100">
                  <c:v>0.743792031704013</c:v>
                </c:pt>
                <c:pt idx="2101">
                  <c:v>1.1260775472361</c:v>
                </c:pt>
                <c:pt idx="2102">
                  <c:v>0.727647331708687</c:v>
                </c:pt>
                <c:pt idx="2103">
                  <c:v>-0.269267899133994</c:v>
                </c:pt>
                <c:pt idx="2104">
                  <c:v>0.738379601130749</c:v>
                </c:pt>
                <c:pt idx="2105">
                  <c:v>0.665727127982826</c:v>
                </c:pt>
                <c:pt idx="2106">
                  <c:v>0.819430837937489</c:v>
                </c:pt>
                <c:pt idx="2107">
                  <c:v>-1.138080731515331</c:v>
                </c:pt>
                <c:pt idx="2108">
                  <c:v>-0.743669962242039</c:v>
                </c:pt>
                <c:pt idx="2109">
                  <c:v>0.755740410279639</c:v>
                </c:pt>
                <c:pt idx="2110">
                  <c:v>0.702440195682642</c:v>
                </c:pt>
                <c:pt idx="2111">
                  <c:v>0.840872980203977</c:v>
                </c:pt>
                <c:pt idx="2112">
                  <c:v>-0.332575572267829</c:v>
                </c:pt>
                <c:pt idx="2113">
                  <c:v>0.715753514989219</c:v>
                </c:pt>
                <c:pt idx="2114">
                  <c:v>0.804697145444667</c:v>
                </c:pt>
                <c:pt idx="2115">
                  <c:v>0.937435189923466</c:v>
                </c:pt>
                <c:pt idx="2116">
                  <c:v>0.857291202876437</c:v>
                </c:pt>
                <c:pt idx="2117">
                  <c:v>0.887004927936365</c:v>
                </c:pt>
                <c:pt idx="2118">
                  <c:v>-0.968464209950055</c:v>
                </c:pt>
                <c:pt idx="2119">
                  <c:v>0.462694407315426</c:v>
                </c:pt>
                <c:pt idx="2120">
                  <c:v>0.717357242372482</c:v>
                </c:pt>
                <c:pt idx="2121">
                  <c:v>0.62501618000988</c:v>
                </c:pt>
                <c:pt idx="2122">
                  <c:v>0.703612188963286</c:v>
                </c:pt>
                <c:pt idx="2123">
                  <c:v>0.64238937185369</c:v>
                </c:pt>
                <c:pt idx="2124">
                  <c:v>0.816007296449929</c:v>
                </c:pt>
                <c:pt idx="2125">
                  <c:v>0.954549589213689</c:v>
                </c:pt>
                <c:pt idx="2126">
                  <c:v>0.7464283102669</c:v>
                </c:pt>
                <c:pt idx="2127">
                  <c:v>0.690418641921279</c:v>
                </c:pt>
                <c:pt idx="2128">
                  <c:v>0.724169784856575</c:v>
                </c:pt>
                <c:pt idx="2129">
                  <c:v>0.640726433824957</c:v>
                </c:pt>
                <c:pt idx="2130">
                  <c:v>0.747430215090969</c:v>
                </c:pt>
                <c:pt idx="2131">
                  <c:v>0.883182309216208</c:v>
                </c:pt>
                <c:pt idx="2132">
                  <c:v>0.716608438864768</c:v>
                </c:pt>
                <c:pt idx="2133">
                  <c:v>1.127349264283667</c:v>
                </c:pt>
                <c:pt idx="2134">
                  <c:v>0.733860050949667</c:v>
                </c:pt>
                <c:pt idx="2135">
                  <c:v>0.798097126870843</c:v>
                </c:pt>
                <c:pt idx="2136">
                  <c:v>0.475450380279321</c:v>
                </c:pt>
                <c:pt idx="2137">
                  <c:v>0.787829834818853</c:v>
                </c:pt>
                <c:pt idx="2138">
                  <c:v>0.682367028595514</c:v>
                </c:pt>
                <c:pt idx="2139">
                  <c:v>0.715479899811246</c:v>
                </c:pt>
                <c:pt idx="2140">
                  <c:v>0.662860685317778</c:v>
                </c:pt>
                <c:pt idx="2141">
                  <c:v>-1.816696103179358</c:v>
                </c:pt>
                <c:pt idx="2142">
                  <c:v>0.764342422009919</c:v>
                </c:pt>
                <c:pt idx="2143">
                  <c:v>0.749404769727569</c:v>
                </c:pt>
                <c:pt idx="2144">
                  <c:v>0.917334277523101</c:v>
                </c:pt>
                <c:pt idx="2145">
                  <c:v>0.678118053070006</c:v>
                </c:pt>
                <c:pt idx="2146">
                  <c:v>0.72754218060082</c:v>
                </c:pt>
                <c:pt idx="2147">
                  <c:v>0.934592891190696</c:v>
                </c:pt>
                <c:pt idx="2148">
                  <c:v>0.736117684086795</c:v>
                </c:pt>
                <c:pt idx="2149">
                  <c:v>0.889087000313125</c:v>
                </c:pt>
                <c:pt idx="2150">
                  <c:v>0.671474644495388</c:v>
                </c:pt>
                <c:pt idx="2151">
                  <c:v>0.683253007614075</c:v>
                </c:pt>
                <c:pt idx="2152">
                  <c:v>0.736928423694701</c:v>
                </c:pt>
                <c:pt idx="2153">
                  <c:v>0.710189866320678</c:v>
                </c:pt>
                <c:pt idx="2154">
                  <c:v>0.736226553176782</c:v>
                </c:pt>
                <c:pt idx="2155">
                  <c:v>0.829484135661383</c:v>
                </c:pt>
                <c:pt idx="2156">
                  <c:v>0.705642622933133</c:v>
                </c:pt>
                <c:pt idx="2157">
                  <c:v>0.841495484566742</c:v>
                </c:pt>
                <c:pt idx="2158">
                  <c:v>0.70880378016851</c:v>
                </c:pt>
                <c:pt idx="2159">
                  <c:v>0.771004956660907</c:v>
                </c:pt>
                <c:pt idx="2160">
                  <c:v>0.555367007987703</c:v>
                </c:pt>
                <c:pt idx="2161">
                  <c:v>0.243197615099664</c:v>
                </c:pt>
                <c:pt idx="2162">
                  <c:v>0.749117297768932</c:v>
                </c:pt>
                <c:pt idx="2163">
                  <c:v>0.428341882008348</c:v>
                </c:pt>
                <c:pt idx="2164">
                  <c:v>0.66773033319006</c:v>
                </c:pt>
                <c:pt idx="2165">
                  <c:v>0.33372024156647</c:v>
                </c:pt>
                <c:pt idx="2166">
                  <c:v>0.515683231818696</c:v>
                </c:pt>
                <c:pt idx="2167">
                  <c:v>-1.923509753423703</c:v>
                </c:pt>
                <c:pt idx="2168">
                  <c:v>0.409836678318327</c:v>
                </c:pt>
                <c:pt idx="2169">
                  <c:v>0.68716684518913</c:v>
                </c:pt>
                <c:pt idx="2170">
                  <c:v>-0.996363913018788</c:v>
                </c:pt>
                <c:pt idx="2171">
                  <c:v>0.730290492168222</c:v>
                </c:pt>
                <c:pt idx="2172">
                  <c:v>-0.252866193326877</c:v>
                </c:pt>
                <c:pt idx="2173">
                  <c:v>0.69659783398844</c:v>
                </c:pt>
                <c:pt idx="2174">
                  <c:v>1.442563611335989</c:v>
                </c:pt>
                <c:pt idx="2175">
                  <c:v>0.707451720561491</c:v>
                </c:pt>
                <c:pt idx="2176">
                  <c:v>0.708641850654416</c:v>
                </c:pt>
                <c:pt idx="2177">
                  <c:v>0.524785544815388</c:v>
                </c:pt>
                <c:pt idx="2178">
                  <c:v>-3.321972554088404</c:v>
                </c:pt>
                <c:pt idx="2179">
                  <c:v>0.717876198721028</c:v>
                </c:pt>
                <c:pt idx="2180">
                  <c:v>-0.218738187216643</c:v>
                </c:pt>
                <c:pt idx="2181">
                  <c:v>0.385184258486716</c:v>
                </c:pt>
                <c:pt idx="2182">
                  <c:v>1.117979117158836</c:v>
                </c:pt>
                <c:pt idx="2183">
                  <c:v>-0.56202388024392</c:v>
                </c:pt>
                <c:pt idx="2184">
                  <c:v>0.955963045602109</c:v>
                </c:pt>
                <c:pt idx="2185">
                  <c:v>0.739342914304426</c:v>
                </c:pt>
                <c:pt idx="2186">
                  <c:v>-1.133106116819876</c:v>
                </c:pt>
                <c:pt idx="2187">
                  <c:v>0.809673752969865</c:v>
                </c:pt>
                <c:pt idx="2188">
                  <c:v>0.69961430186061</c:v>
                </c:pt>
                <c:pt idx="2189">
                  <c:v>0.895867218132274</c:v>
                </c:pt>
                <c:pt idx="2190">
                  <c:v>0.60919461568994</c:v>
                </c:pt>
                <c:pt idx="2191">
                  <c:v>-0.292103385805551</c:v>
                </c:pt>
                <c:pt idx="2192">
                  <c:v>0.716057023939939</c:v>
                </c:pt>
                <c:pt idx="2193">
                  <c:v>0.744735223486926</c:v>
                </c:pt>
                <c:pt idx="2194">
                  <c:v>-0.58442106712976</c:v>
                </c:pt>
                <c:pt idx="2195">
                  <c:v>0.673241028510869</c:v>
                </c:pt>
                <c:pt idx="2196">
                  <c:v>0.703149958088386</c:v>
                </c:pt>
                <c:pt idx="2197">
                  <c:v>0.599270822574124</c:v>
                </c:pt>
                <c:pt idx="2198">
                  <c:v>-0.710810970657204</c:v>
                </c:pt>
                <c:pt idx="2199">
                  <c:v>0.5551117479752</c:v>
                </c:pt>
                <c:pt idx="2200">
                  <c:v>0.684119802783187</c:v>
                </c:pt>
                <c:pt idx="2201">
                  <c:v>0.696350426511061</c:v>
                </c:pt>
                <c:pt idx="2202">
                  <c:v>0.788921802508857</c:v>
                </c:pt>
                <c:pt idx="2203">
                  <c:v>0.663884183141291</c:v>
                </c:pt>
                <c:pt idx="2204">
                  <c:v>0.711723719761355</c:v>
                </c:pt>
                <c:pt idx="2205">
                  <c:v>0.74189838831948</c:v>
                </c:pt>
                <c:pt idx="2206">
                  <c:v>-2.895374907001944</c:v>
                </c:pt>
                <c:pt idx="2207">
                  <c:v>0.749682214077878</c:v>
                </c:pt>
                <c:pt idx="2208">
                  <c:v>0.93698078718733</c:v>
                </c:pt>
                <c:pt idx="2209">
                  <c:v>0.663043733481366</c:v>
                </c:pt>
                <c:pt idx="2210">
                  <c:v>0.73045816267877</c:v>
                </c:pt>
                <c:pt idx="2211">
                  <c:v>-0.712676356530887</c:v>
                </c:pt>
                <c:pt idx="2212">
                  <c:v>0.505352650975841</c:v>
                </c:pt>
                <c:pt idx="2213">
                  <c:v>0.846319405896051</c:v>
                </c:pt>
                <c:pt idx="2214">
                  <c:v>0.657940435533572</c:v>
                </c:pt>
                <c:pt idx="2215">
                  <c:v>0.629912445614111</c:v>
                </c:pt>
                <c:pt idx="2216">
                  <c:v>0.972789541215815</c:v>
                </c:pt>
                <c:pt idx="2217">
                  <c:v>0.816296469672046</c:v>
                </c:pt>
                <c:pt idx="2218">
                  <c:v>0.598754290432527</c:v>
                </c:pt>
                <c:pt idx="2219">
                  <c:v>-0.270123369426161</c:v>
                </c:pt>
                <c:pt idx="2220">
                  <c:v>0.654633513457811</c:v>
                </c:pt>
                <c:pt idx="2221">
                  <c:v>0.667416128155997</c:v>
                </c:pt>
                <c:pt idx="2222">
                  <c:v>0.686974452874429</c:v>
                </c:pt>
                <c:pt idx="2223">
                  <c:v>0.519451379308342</c:v>
                </c:pt>
                <c:pt idx="2224">
                  <c:v>0.640177443117205</c:v>
                </c:pt>
                <c:pt idx="2225">
                  <c:v>0.745117192168197</c:v>
                </c:pt>
                <c:pt idx="2226">
                  <c:v>0.765896670411713</c:v>
                </c:pt>
                <c:pt idx="2227">
                  <c:v>0.435444202761136</c:v>
                </c:pt>
                <c:pt idx="2228">
                  <c:v>0.765996492127902</c:v>
                </c:pt>
                <c:pt idx="2229">
                  <c:v>0.892689069058985</c:v>
                </c:pt>
                <c:pt idx="2230">
                  <c:v>0.753360213777672</c:v>
                </c:pt>
                <c:pt idx="2231">
                  <c:v>0.738355264053753</c:v>
                </c:pt>
                <c:pt idx="2232">
                  <c:v>-0.426881776968643</c:v>
                </c:pt>
                <c:pt idx="2233">
                  <c:v>0.70694456759981</c:v>
                </c:pt>
                <c:pt idx="2234">
                  <c:v>0.677499789483911</c:v>
                </c:pt>
                <c:pt idx="2235">
                  <c:v>0.9713868619564</c:v>
                </c:pt>
                <c:pt idx="2236">
                  <c:v>1.017721447458723</c:v>
                </c:pt>
                <c:pt idx="2237">
                  <c:v>-0.502067994825238</c:v>
                </c:pt>
                <c:pt idx="2238">
                  <c:v>0.26081799678835</c:v>
                </c:pt>
                <c:pt idx="2239">
                  <c:v>0.643950879493742</c:v>
                </c:pt>
                <c:pt idx="2240">
                  <c:v>0.457101079798065</c:v>
                </c:pt>
                <c:pt idx="2241">
                  <c:v>0.750947451814859</c:v>
                </c:pt>
                <c:pt idx="2242">
                  <c:v>-0.380801704963895</c:v>
                </c:pt>
                <c:pt idx="2243">
                  <c:v>0.597187207830341</c:v>
                </c:pt>
                <c:pt idx="2244">
                  <c:v>0.682687339422019</c:v>
                </c:pt>
                <c:pt idx="2245">
                  <c:v>0.752914307016369</c:v>
                </c:pt>
                <c:pt idx="2246">
                  <c:v>-0.404207169542136</c:v>
                </c:pt>
                <c:pt idx="2247">
                  <c:v>0.622094523908329</c:v>
                </c:pt>
                <c:pt idx="2248">
                  <c:v>0.734615832137641</c:v>
                </c:pt>
                <c:pt idx="2249">
                  <c:v>0.727640658486249</c:v>
                </c:pt>
                <c:pt idx="2250">
                  <c:v>0.632522493422237</c:v>
                </c:pt>
                <c:pt idx="2251">
                  <c:v>0.699174996263059</c:v>
                </c:pt>
                <c:pt idx="2252">
                  <c:v>0.647834200347814</c:v>
                </c:pt>
                <c:pt idx="2253">
                  <c:v>0.801594357508115</c:v>
                </c:pt>
                <c:pt idx="2254">
                  <c:v>0.571404646932982</c:v>
                </c:pt>
                <c:pt idx="2255">
                  <c:v>-0.412640825097201</c:v>
                </c:pt>
                <c:pt idx="2256">
                  <c:v>0.833464283939081</c:v>
                </c:pt>
                <c:pt idx="2257">
                  <c:v>0.368424105687355</c:v>
                </c:pt>
                <c:pt idx="2258">
                  <c:v>0.710725771454798</c:v>
                </c:pt>
                <c:pt idx="2259">
                  <c:v>0.896783704304603</c:v>
                </c:pt>
                <c:pt idx="2260">
                  <c:v>1.100453467765411</c:v>
                </c:pt>
                <c:pt idx="2261">
                  <c:v>0.909981735004186</c:v>
                </c:pt>
                <c:pt idx="2262">
                  <c:v>0.616673183845019</c:v>
                </c:pt>
                <c:pt idx="2263">
                  <c:v>0.707731709589613</c:v>
                </c:pt>
                <c:pt idx="2264">
                  <c:v>0.584973177331906</c:v>
                </c:pt>
                <c:pt idx="2265">
                  <c:v>0.61189321566358</c:v>
                </c:pt>
                <c:pt idx="2266">
                  <c:v>0.900625731318948</c:v>
                </c:pt>
                <c:pt idx="2267">
                  <c:v>0.488426994700196</c:v>
                </c:pt>
                <c:pt idx="2268">
                  <c:v>-3.007553610184042</c:v>
                </c:pt>
                <c:pt idx="2269">
                  <c:v>0.87464248045356</c:v>
                </c:pt>
                <c:pt idx="2270">
                  <c:v>0.726308646267279</c:v>
                </c:pt>
                <c:pt idx="2271">
                  <c:v>0.644982334240613</c:v>
                </c:pt>
                <c:pt idx="2272">
                  <c:v>0.326246010743945</c:v>
                </c:pt>
                <c:pt idx="2273">
                  <c:v>0.700605026683222</c:v>
                </c:pt>
                <c:pt idx="2274">
                  <c:v>1.013675834948245</c:v>
                </c:pt>
                <c:pt idx="2275">
                  <c:v>0.584364555906404</c:v>
                </c:pt>
                <c:pt idx="2276">
                  <c:v>0.756715984539553</c:v>
                </c:pt>
                <c:pt idx="2277">
                  <c:v>0.578453778864092</c:v>
                </c:pt>
                <c:pt idx="2278">
                  <c:v>0.766316102242277</c:v>
                </c:pt>
                <c:pt idx="2279">
                  <c:v>-1.777902401868178</c:v>
                </c:pt>
                <c:pt idx="2280">
                  <c:v>-3.474493652130911</c:v>
                </c:pt>
                <c:pt idx="2281">
                  <c:v>0.654857415957714</c:v>
                </c:pt>
                <c:pt idx="2282">
                  <c:v>0.960044479374691</c:v>
                </c:pt>
                <c:pt idx="2283">
                  <c:v>0.533456989946246</c:v>
                </c:pt>
                <c:pt idx="2284">
                  <c:v>-0.68929207892143</c:v>
                </c:pt>
                <c:pt idx="2285">
                  <c:v>-0.250487864540719</c:v>
                </c:pt>
                <c:pt idx="2286">
                  <c:v>0.620157614358586</c:v>
                </c:pt>
                <c:pt idx="2287">
                  <c:v>0.362989029809025</c:v>
                </c:pt>
                <c:pt idx="2288">
                  <c:v>0.666838105173894</c:v>
                </c:pt>
                <c:pt idx="2289">
                  <c:v>0.759350505909128</c:v>
                </c:pt>
                <c:pt idx="2290">
                  <c:v>0.918146806974236</c:v>
                </c:pt>
                <c:pt idx="2291">
                  <c:v>0.608861053090482</c:v>
                </c:pt>
                <c:pt idx="2292">
                  <c:v>1.013883874741581</c:v>
                </c:pt>
                <c:pt idx="2293">
                  <c:v>0.744226258611735</c:v>
                </c:pt>
                <c:pt idx="2294">
                  <c:v>0.578405288109312</c:v>
                </c:pt>
                <c:pt idx="2295">
                  <c:v>0.653222192585327</c:v>
                </c:pt>
                <c:pt idx="2296">
                  <c:v>0.733424256651136</c:v>
                </c:pt>
                <c:pt idx="2297">
                  <c:v>0.702330857494809</c:v>
                </c:pt>
                <c:pt idx="2298">
                  <c:v>0.697600667394504</c:v>
                </c:pt>
                <c:pt idx="2299">
                  <c:v>-0.727740280188244</c:v>
                </c:pt>
                <c:pt idx="2300">
                  <c:v>0.507850104508744</c:v>
                </c:pt>
                <c:pt idx="2301">
                  <c:v>0.522178733404462</c:v>
                </c:pt>
                <c:pt idx="2302">
                  <c:v>0.599794675567682</c:v>
                </c:pt>
                <c:pt idx="2303">
                  <c:v>0.754171706629479</c:v>
                </c:pt>
                <c:pt idx="2304">
                  <c:v>0.808315279020699</c:v>
                </c:pt>
                <c:pt idx="2305">
                  <c:v>0.728620163139965</c:v>
                </c:pt>
                <c:pt idx="2306">
                  <c:v>0.598015501494713</c:v>
                </c:pt>
                <c:pt idx="2307">
                  <c:v>0.661606989475064</c:v>
                </c:pt>
                <c:pt idx="2308">
                  <c:v>0.777948355494029</c:v>
                </c:pt>
                <c:pt idx="2309">
                  <c:v>0.460423900005235</c:v>
                </c:pt>
                <c:pt idx="2310">
                  <c:v>0.80532659618284</c:v>
                </c:pt>
                <c:pt idx="2311">
                  <c:v>0.544702231342952</c:v>
                </c:pt>
                <c:pt idx="2312">
                  <c:v>0.654103635262715</c:v>
                </c:pt>
                <c:pt idx="2313">
                  <c:v>-2.647254117517098</c:v>
                </c:pt>
                <c:pt idx="2314">
                  <c:v>0.363236873979306</c:v>
                </c:pt>
                <c:pt idx="2315">
                  <c:v>0.716280261406985</c:v>
                </c:pt>
                <c:pt idx="2316">
                  <c:v>0.889491468847045</c:v>
                </c:pt>
                <c:pt idx="2317">
                  <c:v>0.624468478633722</c:v>
                </c:pt>
                <c:pt idx="2318">
                  <c:v>0.679467313415711</c:v>
                </c:pt>
                <c:pt idx="2319">
                  <c:v>0.863969132544518</c:v>
                </c:pt>
                <c:pt idx="2320">
                  <c:v>-0.51574357828173</c:v>
                </c:pt>
                <c:pt idx="2321">
                  <c:v>0.704231747660645</c:v>
                </c:pt>
                <c:pt idx="2322">
                  <c:v>0.464081043227353</c:v>
                </c:pt>
                <c:pt idx="2323">
                  <c:v>0.764615875078082</c:v>
                </c:pt>
                <c:pt idx="2324">
                  <c:v>0.726789303404523</c:v>
                </c:pt>
                <c:pt idx="2325">
                  <c:v>0.705043557097652</c:v>
                </c:pt>
                <c:pt idx="2326">
                  <c:v>0.729176653620559</c:v>
                </c:pt>
                <c:pt idx="2327">
                  <c:v>0.665975092095852</c:v>
                </c:pt>
                <c:pt idx="2328">
                  <c:v>0.761765923349283</c:v>
                </c:pt>
                <c:pt idx="2329">
                  <c:v>0.713843298715831</c:v>
                </c:pt>
                <c:pt idx="2330">
                  <c:v>0.559233078115391</c:v>
                </c:pt>
                <c:pt idx="2331">
                  <c:v>0.65426659526512</c:v>
                </c:pt>
                <c:pt idx="2332">
                  <c:v>-0.798611568509605</c:v>
                </c:pt>
                <c:pt idx="2333">
                  <c:v>0.603958422154399</c:v>
                </c:pt>
                <c:pt idx="2334">
                  <c:v>0.447606956328133</c:v>
                </c:pt>
                <c:pt idx="2335">
                  <c:v>0.813641168837782</c:v>
                </c:pt>
                <c:pt idx="2336">
                  <c:v>-0.656346178988503</c:v>
                </c:pt>
                <c:pt idx="2337">
                  <c:v>0.722587273029799</c:v>
                </c:pt>
                <c:pt idx="2338">
                  <c:v>-1.508188642421103</c:v>
                </c:pt>
                <c:pt idx="2339">
                  <c:v>-1.470759919996314</c:v>
                </c:pt>
                <c:pt idx="2340">
                  <c:v>0.35331764666243</c:v>
                </c:pt>
                <c:pt idx="2341">
                  <c:v>-0.361188217894674</c:v>
                </c:pt>
                <c:pt idx="2342">
                  <c:v>0.804069410992705</c:v>
                </c:pt>
                <c:pt idx="2343">
                  <c:v>-0.434244226938615</c:v>
                </c:pt>
                <c:pt idx="2344">
                  <c:v>0.691744998681235</c:v>
                </c:pt>
                <c:pt idx="2345">
                  <c:v>0.451500046705054</c:v>
                </c:pt>
                <c:pt idx="2346">
                  <c:v>0.667029114120761</c:v>
                </c:pt>
                <c:pt idx="2347">
                  <c:v>0.710474825782431</c:v>
                </c:pt>
                <c:pt idx="2348">
                  <c:v>0.734782497748652</c:v>
                </c:pt>
                <c:pt idx="2349">
                  <c:v>0.80131048389218</c:v>
                </c:pt>
                <c:pt idx="2350">
                  <c:v>0.695815412942113</c:v>
                </c:pt>
                <c:pt idx="2351">
                  <c:v>0.643053907991296</c:v>
                </c:pt>
                <c:pt idx="2352">
                  <c:v>0.637668396989007</c:v>
                </c:pt>
                <c:pt idx="2353">
                  <c:v>0.798923562254405</c:v>
                </c:pt>
                <c:pt idx="2354">
                  <c:v>0.689924712449391</c:v>
                </c:pt>
                <c:pt idx="2355">
                  <c:v>0.671226667274339</c:v>
                </c:pt>
                <c:pt idx="2356">
                  <c:v>0.577613753162213</c:v>
                </c:pt>
                <c:pt idx="2357">
                  <c:v>0.690456493346022</c:v>
                </c:pt>
                <c:pt idx="2358">
                  <c:v>-1.284896318770036</c:v>
                </c:pt>
                <c:pt idx="2359">
                  <c:v>0.665046755538353</c:v>
                </c:pt>
                <c:pt idx="2360">
                  <c:v>0.608933449592871</c:v>
                </c:pt>
                <c:pt idx="2361">
                  <c:v>0.701949954986717</c:v>
                </c:pt>
                <c:pt idx="2362">
                  <c:v>0.798077638954024</c:v>
                </c:pt>
                <c:pt idx="2363">
                  <c:v>0.731838142120379</c:v>
                </c:pt>
                <c:pt idx="2364">
                  <c:v>0.679087635942996</c:v>
                </c:pt>
                <c:pt idx="2365">
                  <c:v>0.688987673475793</c:v>
                </c:pt>
                <c:pt idx="2366">
                  <c:v>0.872274450493283</c:v>
                </c:pt>
                <c:pt idx="2367">
                  <c:v>0.609248648638431</c:v>
                </c:pt>
                <c:pt idx="2368">
                  <c:v>0.684709836408668</c:v>
                </c:pt>
                <c:pt idx="2369">
                  <c:v>0.75379953261985</c:v>
                </c:pt>
                <c:pt idx="2370">
                  <c:v>0.698008403416388</c:v>
                </c:pt>
                <c:pt idx="2371">
                  <c:v>0.705994442079934</c:v>
                </c:pt>
                <c:pt idx="2372">
                  <c:v>0.70441146079063</c:v>
                </c:pt>
                <c:pt idx="2373">
                  <c:v>0.697798784944219</c:v>
                </c:pt>
                <c:pt idx="2374">
                  <c:v>0.34815039616505</c:v>
                </c:pt>
                <c:pt idx="2375">
                  <c:v>0.69031185590862</c:v>
                </c:pt>
                <c:pt idx="2376">
                  <c:v>-1.07376197603188</c:v>
                </c:pt>
                <c:pt idx="2377">
                  <c:v>0.651375724135679</c:v>
                </c:pt>
                <c:pt idx="2378">
                  <c:v>0.406777917576112</c:v>
                </c:pt>
                <c:pt idx="2379">
                  <c:v>0.8061680461605</c:v>
                </c:pt>
                <c:pt idx="2380">
                  <c:v>-2.184890961076892</c:v>
                </c:pt>
                <c:pt idx="2381">
                  <c:v>0.644269924493771</c:v>
                </c:pt>
                <c:pt idx="2382">
                  <c:v>-2.612361949806796</c:v>
                </c:pt>
                <c:pt idx="2383">
                  <c:v>0.613212198018008</c:v>
                </c:pt>
                <c:pt idx="2384">
                  <c:v>0.689485750263531</c:v>
                </c:pt>
                <c:pt idx="2385">
                  <c:v>0.792753261747723</c:v>
                </c:pt>
                <c:pt idx="2386">
                  <c:v>0.782927996845279</c:v>
                </c:pt>
                <c:pt idx="2387">
                  <c:v>-0.653799472526165</c:v>
                </c:pt>
                <c:pt idx="2388">
                  <c:v>0.705083705895696</c:v>
                </c:pt>
                <c:pt idx="2389">
                  <c:v>0.780414515862714</c:v>
                </c:pt>
                <c:pt idx="2390">
                  <c:v>0.765906712329737</c:v>
                </c:pt>
                <c:pt idx="2391">
                  <c:v>0.730790947547069</c:v>
                </c:pt>
                <c:pt idx="2392">
                  <c:v>-0.374505647890515</c:v>
                </c:pt>
                <c:pt idx="2393">
                  <c:v>0.793333441432524</c:v>
                </c:pt>
                <c:pt idx="2394">
                  <c:v>0.257416786840521</c:v>
                </c:pt>
                <c:pt idx="2395">
                  <c:v>0.641529258546782</c:v>
                </c:pt>
                <c:pt idx="2396">
                  <c:v>0.583680743452361</c:v>
                </c:pt>
                <c:pt idx="2397">
                  <c:v>0.892878816101654</c:v>
                </c:pt>
                <c:pt idx="2398">
                  <c:v>-0.714915976193788</c:v>
                </c:pt>
                <c:pt idx="2399">
                  <c:v>0.767550835599805</c:v>
                </c:pt>
                <c:pt idx="2400">
                  <c:v>0.676854233578495</c:v>
                </c:pt>
                <c:pt idx="2401">
                  <c:v>0.683086662630718</c:v>
                </c:pt>
                <c:pt idx="2402">
                  <c:v>1.037245645655464</c:v>
                </c:pt>
                <c:pt idx="2403">
                  <c:v>0.635880886085479</c:v>
                </c:pt>
                <c:pt idx="2404">
                  <c:v>0.696969603895191</c:v>
                </c:pt>
                <c:pt idx="2405">
                  <c:v>0.568124773514565</c:v>
                </c:pt>
                <c:pt idx="2406">
                  <c:v>0.729267106768049</c:v>
                </c:pt>
                <c:pt idx="2407">
                  <c:v>0.796875993679498</c:v>
                </c:pt>
                <c:pt idx="2408">
                  <c:v>0.182756889928727</c:v>
                </c:pt>
                <c:pt idx="2409">
                  <c:v>0.373584428911461</c:v>
                </c:pt>
                <c:pt idx="2410">
                  <c:v>0.647368701221033</c:v>
                </c:pt>
                <c:pt idx="2411">
                  <c:v>0.621776892316384</c:v>
                </c:pt>
                <c:pt idx="2412">
                  <c:v>0.76413424247741</c:v>
                </c:pt>
                <c:pt idx="2413">
                  <c:v>0.769038905900983</c:v>
                </c:pt>
                <c:pt idx="2414">
                  <c:v>0.816339544741135</c:v>
                </c:pt>
                <c:pt idx="2415">
                  <c:v>0.697793027451912</c:v>
                </c:pt>
                <c:pt idx="2416">
                  <c:v>-0.530343025812209</c:v>
                </c:pt>
                <c:pt idx="2417">
                  <c:v>0.652584651360708</c:v>
                </c:pt>
                <c:pt idx="2418">
                  <c:v>0.659876140506149</c:v>
                </c:pt>
                <c:pt idx="2419">
                  <c:v>-2.50848795607202</c:v>
                </c:pt>
                <c:pt idx="2420">
                  <c:v>0.787851491712869</c:v>
                </c:pt>
                <c:pt idx="2421">
                  <c:v>0.855775873108988</c:v>
                </c:pt>
                <c:pt idx="2422">
                  <c:v>0.969072681739257</c:v>
                </c:pt>
                <c:pt idx="2423">
                  <c:v>0.618850515518752</c:v>
                </c:pt>
                <c:pt idx="2424">
                  <c:v>-0.460416165131477</c:v>
                </c:pt>
                <c:pt idx="2425">
                  <c:v>0.610075317095181</c:v>
                </c:pt>
                <c:pt idx="2426">
                  <c:v>0.563565228412789</c:v>
                </c:pt>
                <c:pt idx="2427">
                  <c:v>0.844375973762401</c:v>
                </c:pt>
                <c:pt idx="2428">
                  <c:v>0.781604060688657</c:v>
                </c:pt>
                <c:pt idx="2429">
                  <c:v>0.701143808185002</c:v>
                </c:pt>
                <c:pt idx="2430">
                  <c:v>0.741959963941515</c:v>
                </c:pt>
                <c:pt idx="2431">
                  <c:v>0.673551960819048</c:v>
                </c:pt>
                <c:pt idx="2432">
                  <c:v>0.364805464833389</c:v>
                </c:pt>
                <c:pt idx="2433">
                  <c:v>0.688598368512665</c:v>
                </c:pt>
                <c:pt idx="2434">
                  <c:v>0.6888666900694</c:v>
                </c:pt>
                <c:pt idx="2435">
                  <c:v>0.636239536394957</c:v>
                </c:pt>
                <c:pt idx="2436">
                  <c:v>0.667589522076655</c:v>
                </c:pt>
                <c:pt idx="2437">
                  <c:v>0.482315922335548</c:v>
                </c:pt>
                <c:pt idx="2438">
                  <c:v>0.831687281737957</c:v>
                </c:pt>
                <c:pt idx="2439">
                  <c:v>0.743176165039716</c:v>
                </c:pt>
                <c:pt idx="2440">
                  <c:v>0.335620803006798</c:v>
                </c:pt>
                <c:pt idx="2441">
                  <c:v>0.353282071084491</c:v>
                </c:pt>
                <c:pt idx="2442">
                  <c:v>0.688209590347728</c:v>
                </c:pt>
                <c:pt idx="2443">
                  <c:v>0.400596676745791</c:v>
                </c:pt>
                <c:pt idx="2444">
                  <c:v>0.633325296765378</c:v>
                </c:pt>
                <c:pt idx="2445">
                  <c:v>0.634517566339478</c:v>
                </c:pt>
                <c:pt idx="2446">
                  <c:v>0.601391605009473</c:v>
                </c:pt>
                <c:pt idx="2447">
                  <c:v>0.731804339279895</c:v>
                </c:pt>
                <c:pt idx="2448">
                  <c:v>0.559811262490409</c:v>
                </c:pt>
                <c:pt idx="2449">
                  <c:v>-0.456725591761582</c:v>
                </c:pt>
                <c:pt idx="2450">
                  <c:v>0.320843821108366</c:v>
                </c:pt>
                <c:pt idx="2451">
                  <c:v>0.684452898338851</c:v>
                </c:pt>
                <c:pt idx="2452">
                  <c:v>0.683872973010122</c:v>
                </c:pt>
                <c:pt idx="2453">
                  <c:v>0.69677800548611</c:v>
                </c:pt>
                <c:pt idx="2454">
                  <c:v>0.678321131361145</c:v>
                </c:pt>
                <c:pt idx="2455">
                  <c:v>0.895832199718914</c:v>
                </c:pt>
                <c:pt idx="2456">
                  <c:v>0.654107401530429</c:v>
                </c:pt>
                <c:pt idx="2457">
                  <c:v>0.670700921018418</c:v>
                </c:pt>
                <c:pt idx="2458">
                  <c:v>-0.308285688194511</c:v>
                </c:pt>
                <c:pt idx="2459">
                  <c:v>0.641167351311941</c:v>
                </c:pt>
                <c:pt idx="2460">
                  <c:v>0.757914979573428</c:v>
                </c:pt>
                <c:pt idx="2461">
                  <c:v>-1.279633606679826</c:v>
                </c:pt>
                <c:pt idx="2462">
                  <c:v>0.652089216255468</c:v>
                </c:pt>
                <c:pt idx="2463">
                  <c:v>1.505874173401222</c:v>
                </c:pt>
                <c:pt idx="2464">
                  <c:v>0.859619759398691</c:v>
                </c:pt>
                <c:pt idx="2465">
                  <c:v>0.553476722304088</c:v>
                </c:pt>
                <c:pt idx="2466">
                  <c:v>0.715078330840028</c:v>
                </c:pt>
                <c:pt idx="2467">
                  <c:v>0.347477973522683</c:v>
                </c:pt>
                <c:pt idx="2468">
                  <c:v>-0.495249307241236</c:v>
                </c:pt>
                <c:pt idx="2469">
                  <c:v>0.731518840224567</c:v>
                </c:pt>
                <c:pt idx="2470">
                  <c:v>0.354454330587522</c:v>
                </c:pt>
                <c:pt idx="2471">
                  <c:v>1.053406067719554</c:v>
                </c:pt>
                <c:pt idx="2472">
                  <c:v>0.434891718835783</c:v>
                </c:pt>
                <c:pt idx="2473">
                  <c:v>0.575784571998438</c:v>
                </c:pt>
                <c:pt idx="2474">
                  <c:v>0.651873991353902</c:v>
                </c:pt>
                <c:pt idx="2475">
                  <c:v>0.660692620675419</c:v>
                </c:pt>
                <c:pt idx="2476">
                  <c:v>0.630476602464491</c:v>
                </c:pt>
                <c:pt idx="2477">
                  <c:v>0.658527329819621</c:v>
                </c:pt>
                <c:pt idx="2478">
                  <c:v>0.663525589591472</c:v>
                </c:pt>
                <c:pt idx="2479">
                  <c:v>0.557221247956551</c:v>
                </c:pt>
                <c:pt idx="2480">
                  <c:v>0.676825240753714</c:v>
                </c:pt>
                <c:pt idx="2481">
                  <c:v>0.754730299708414</c:v>
                </c:pt>
                <c:pt idx="2482">
                  <c:v>-0.253158459970361</c:v>
                </c:pt>
                <c:pt idx="2483">
                  <c:v>-0.467432728439068</c:v>
                </c:pt>
                <c:pt idx="2484">
                  <c:v>0.675282445720078</c:v>
                </c:pt>
                <c:pt idx="2485">
                  <c:v>1.145673966911386</c:v>
                </c:pt>
                <c:pt idx="2486">
                  <c:v>-0.824549699344749</c:v>
                </c:pt>
                <c:pt idx="2487">
                  <c:v>0.691524487565204</c:v>
                </c:pt>
                <c:pt idx="2488">
                  <c:v>0.67906635136088</c:v>
                </c:pt>
                <c:pt idx="2489">
                  <c:v>0.721357441243129</c:v>
                </c:pt>
                <c:pt idx="2490">
                  <c:v>1.067655087943641</c:v>
                </c:pt>
                <c:pt idx="2491">
                  <c:v>0.647832548515092</c:v>
                </c:pt>
                <c:pt idx="2492">
                  <c:v>0.827317378333026</c:v>
                </c:pt>
                <c:pt idx="2493">
                  <c:v>0.747537261897086</c:v>
                </c:pt>
                <c:pt idx="2494">
                  <c:v>0.637368617685178</c:v>
                </c:pt>
                <c:pt idx="2495">
                  <c:v>0.408458136105942</c:v>
                </c:pt>
                <c:pt idx="2496">
                  <c:v>-0.842111441488036</c:v>
                </c:pt>
                <c:pt idx="2497">
                  <c:v>0.544762760772445</c:v>
                </c:pt>
                <c:pt idx="2498">
                  <c:v>0.733882163770735</c:v>
                </c:pt>
                <c:pt idx="2499">
                  <c:v>0.65746548980969</c:v>
                </c:pt>
                <c:pt idx="2500">
                  <c:v>0.733501285635493</c:v>
                </c:pt>
                <c:pt idx="2501">
                  <c:v>0.717848258466295</c:v>
                </c:pt>
                <c:pt idx="2502">
                  <c:v>0.821737594269041</c:v>
                </c:pt>
                <c:pt idx="2503">
                  <c:v>-0.248315094906238</c:v>
                </c:pt>
                <c:pt idx="2504">
                  <c:v>0.637906233092534</c:v>
                </c:pt>
                <c:pt idx="2505">
                  <c:v>0.73215251743485</c:v>
                </c:pt>
                <c:pt idx="2506">
                  <c:v>0.627254204336836</c:v>
                </c:pt>
                <c:pt idx="2507">
                  <c:v>0.717574600683516</c:v>
                </c:pt>
                <c:pt idx="2508">
                  <c:v>0.682144339716677</c:v>
                </c:pt>
                <c:pt idx="2509">
                  <c:v>0.91189541651434</c:v>
                </c:pt>
                <c:pt idx="2510">
                  <c:v>-0.499573632423759</c:v>
                </c:pt>
                <c:pt idx="2511">
                  <c:v>-0.127459316639173</c:v>
                </c:pt>
                <c:pt idx="2512">
                  <c:v>0.31848266991958</c:v>
                </c:pt>
                <c:pt idx="2513">
                  <c:v>-2.261037805961196</c:v>
                </c:pt>
                <c:pt idx="2514">
                  <c:v>0.721943003102592</c:v>
                </c:pt>
                <c:pt idx="2515">
                  <c:v>0.613259970133517</c:v>
                </c:pt>
                <c:pt idx="2516">
                  <c:v>0.64046311475451</c:v>
                </c:pt>
                <c:pt idx="2517">
                  <c:v>0.459283158607777</c:v>
                </c:pt>
                <c:pt idx="2518">
                  <c:v>0.689617928536493</c:v>
                </c:pt>
                <c:pt idx="2519">
                  <c:v>-0.438279752514633</c:v>
                </c:pt>
                <c:pt idx="2520">
                  <c:v>0.630250678114952</c:v>
                </c:pt>
                <c:pt idx="2521">
                  <c:v>0.692456893859189</c:v>
                </c:pt>
                <c:pt idx="2522">
                  <c:v>0.84987168364729</c:v>
                </c:pt>
                <c:pt idx="2523">
                  <c:v>0.40272927711176</c:v>
                </c:pt>
                <c:pt idx="2524">
                  <c:v>0.672597611759821</c:v>
                </c:pt>
                <c:pt idx="2525">
                  <c:v>0.59733327474658</c:v>
                </c:pt>
                <c:pt idx="2526">
                  <c:v>0.847712130699786</c:v>
                </c:pt>
                <c:pt idx="2527">
                  <c:v>0.614624616576761</c:v>
                </c:pt>
                <c:pt idx="2528">
                  <c:v>0.558685646210869</c:v>
                </c:pt>
                <c:pt idx="2529">
                  <c:v>0.65092767671629</c:v>
                </c:pt>
                <c:pt idx="2530">
                  <c:v>0.732273261766384</c:v>
                </c:pt>
                <c:pt idx="2531">
                  <c:v>0.84756580299434</c:v>
                </c:pt>
                <c:pt idx="2532">
                  <c:v>0.635924115967735</c:v>
                </c:pt>
                <c:pt idx="2533">
                  <c:v>0.620050123595597</c:v>
                </c:pt>
                <c:pt idx="2534">
                  <c:v>-2.451851658422898</c:v>
                </c:pt>
                <c:pt idx="2535">
                  <c:v>0.906755905727715</c:v>
                </c:pt>
                <c:pt idx="2536">
                  <c:v>0.208711338133373</c:v>
                </c:pt>
                <c:pt idx="2537">
                  <c:v>0.734440578081918</c:v>
                </c:pt>
                <c:pt idx="2538">
                  <c:v>0.550658721680107</c:v>
                </c:pt>
                <c:pt idx="2539">
                  <c:v>1.022267269948974</c:v>
                </c:pt>
                <c:pt idx="2540">
                  <c:v>0.558049423706126</c:v>
                </c:pt>
                <c:pt idx="2541">
                  <c:v>0.380490209391267</c:v>
                </c:pt>
                <c:pt idx="2542">
                  <c:v>0.707602088187808</c:v>
                </c:pt>
                <c:pt idx="2543">
                  <c:v>-0.702889229808989</c:v>
                </c:pt>
                <c:pt idx="2544">
                  <c:v>0.906119513530968</c:v>
                </c:pt>
                <c:pt idx="2545">
                  <c:v>-2.26457174399577</c:v>
                </c:pt>
                <c:pt idx="2546">
                  <c:v>-0.240574019505255</c:v>
                </c:pt>
                <c:pt idx="2547">
                  <c:v>0.642799939607234</c:v>
                </c:pt>
                <c:pt idx="2548">
                  <c:v>0.669944265586341</c:v>
                </c:pt>
                <c:pt idx="2549">
                  <c:v>0.607347964648289</c:v>
                </c:pt>
                <c:pt idx="2550">
                  <c:v>0.682872029945458</c:v>
                </c:pt>
                <c:pt idx="2551">
                  <c:v>0.634435004627032</c:v>
                </c:pt>
                <c:pt idx="2552">
                  <c:v>0.623792851086949</c:v>
                </c:pt>
                <c:pt idx="2553">
                  <c:v>0.591355286926603</c:v>
                </c:pt>
                <c:pt idx="2554">
                  <c:v>2.587016537282622</c:v>
                </c:pt>
                <c:pt idx="2555">
                  <c:v>0.76453813110074</c:v>
                </c:pt>
                <c:pt idx="2556">
                  <c:v>1.060788849219577</c:v>
                </c:pt>
                <c:pt idx="2557">
                  <c:v>0.723535285341805</c:v>
                </c:pt>
                <c:pt idx="2558">
                  <c:v>-0.53511982135859</c:v>
                </c:pt>
                <c:pt idx="2559">
                  <c:v>0.56701761499658</c:v>
                </c:pt>
                <c:pt idx="2560">
                  <c:v>0.64365077524864</c:v>
                </c:pt>
                <c:pt idx="2561">
                  <c:v>0.678251648281061</c:v>
                </c:pt>
                <c:pt idx="2562">
                  <c:v>0.641791048265353</c:v>
                </c:pt>
                <c:pt idx="2563">
                  <c:v>0.759617880152868</c:v>
                </c:pt>
                <c:pt idx="2564">
                  <c:v>0.539142513508971</c:v>
                </c:pt>
                <c:pt idx="2565">
                  <c:v>0.601971987181895</c:v>
                </c:pt>
                <c:pt idx="2566">
                  <c:v>0.68289107676584</c:v>
                </c:pt>
                <c:pt idx="2567">
                  <c:v>0.607282439381854</c:v>
                </c:pt>
                <c:pt idx="2568">
                  <c:v>0.601798232815298</c:v>
                </c:pt>
                <c:pt idx="2569">
                  <c:v>0.53099631077092</c:v>
                </c:pt>
                <c:pt idx="2570">
                  <c:v>0.401638614252214</c:v>
                </c:pt>
                <c:pt idx="2571">
                  <c:v>0.641863896480887</c:v>
                </c:pt>
                <c:pt idx="2572">
                  <c:v>0.645945477453649</c:v>
                </c:pt>
                <c:pt idx="2573">
                  <c:v>0.640287557956056</c:v>
                </c:pt>
                <c:pt idx="2574">
                  <c:v>0.657692062786745</c:v>
                </c:pt>
                <c:pt idx="2575">
                  <c:v>0.684517541557702</c:v>
                </c:pt>
                <c:pt idx="2576">
                  <c:v>0.778871503618869</c:v>
                </c:pt>
                <c:pt idx="2577">
                  <c:v>0.672622113626009</c:v>
                </c:pt>
                <c:pt idx="2578">
                  <c:v>0.643223736238455</c:v>
                </c:pt>
                <c:pt idx="2579">
                  <c:v>0.775976199150458</c:v>
                </c:pt>
                <c:pt idx="2580">
                  <c:v>0.77877922673452</c:v>
                </c:pt>
                <c:pt idx="2581">
                  <c:v>-2.484241719751457</c:v>
                </c:pt>
                <c:pt idx="2582">
                  <c:v>0.660969940188185</c:v>
                </c:pt>
                <c:pt idx="2583">
                  <c:v>0.689766572453057</c:v>
                </c:pt>
                <c:pt idx="2584">
                  <c:v>-0.422038494548912</c:v>
                </c:pt>
                <c:pt idx="2585">
                  <c:v>0.766938877245204</c:v>
                </c:pt>
                <c:pt idx="2586">
                  <c:v>0.741118751095459</c:v>
                </c:pt>
                <c:pt idx="2587">
                  <c:v>0.662425003247768</c:v>
                </c:pt>
                <c:pt idx="2588">
                  <c:v>-1.498946039046778</c:v>
                </c:pt>
                <c:pt idx="2589">
                  <c:v>0.67160092752809</c:v>
                </c:pt>
                <c:pt idx="2590">
                  <c:v>0.714270482506863</c:v>
                </c:pt>
                <c:pt idx="2591">
                  <c:v>0.627724314604918</c:v>
                </c:pt>
                <c:pt idx="2592">
                  <c:v>0.713094653107858</c:v>
                </c:pt>
                <c:pt idx="2593">
                  <c:v>0.693007433032889</c:v>
                </c:pt>
                <c:pt idx="2594">
                  <c:v>0.594546120030582</c:v>
                </c:pt>
                <c:pt idx="2595">
                  <c:v>0.632902816862441</c:v>
                </c:pt>
                <c:pt idx="2596">
                  <c:v>0.662922370699935</c:v>
                </c:pt>
                <c:pt idx="2597">
                  <c:v>0.582578953368288</c:v>
                </c:pt>
                <c:pt idx="2598">
                  <c:v>0.627651583076158</c:v>
                </c:pt>
                <c:pt idx="2599">
                  <c:v>0.682241719260866</c:v>
                </c:pt>
                <c:pt idx="2600">
                  <c:v>0.673742128558547</c:v>
                </c:pt>
                <c:pt idx="2601">
                  <c:v>0.601758105271783</c:v>
                </c:pt>
                <c:pt idx="2602">
                  <c:v>-0.517341720258834</c:v>
                </c:pt>
                <c:pt idx="2603">
                  <c:v>0.638380423093489</c:v>
                </c:pt>
                <c:pt idx="2604">
                  <c:v>0.614247522318984</c:v>
                </c:pt>
                <c:pt idx="2605">
                  <c:v>0.615053668233947</c:v>
                </c:pt>
                <c:pt idx="2606">
                  <c:v>0.688132751545729</c:v>
                </c:pt>
                <c:pt idx="2607">
                  <c:v>0.631514164770198</c:v>
                </c:pt>
                <c:pt idx="2608">
                  <c:v>-0.207479554667924</c:v>
                </c:pt>
                <c:pt idx="2609">
                  <c:v>0.392981543582931</c:v>
                </c:pt>
                <c:pt idx="2610">
                  <c:v>0.718161185635256</c:v>
                </c:pt>
                <c:pt idx="2611">
                  <c:v>0.639923454134856</c:v>
                </c:pt>
                <c:pt idx="2612">
                  <c:v>0.220162608145742</c:v>
                </c:pt>
                <c:pt idx="2613">
                  <c:v>0.562809837003801</c:v>
                </c:pt>
                <c:pt idx="2614">
                  <c:v>0.651386094713066</c:v>
                </c:pt>
                <c:pt idx="2615">
                  <c:v>0.653752460887661</c:v>
                </c:pt>
                <c:pt idx="2616">
                  <c:v>-1.615596425730489</c:v>
                </c:pt>
                <c:pt idx="2617">
                  <c:v>0.720666716227614</c:v>
                </c:pt>
                <c:pt idx="2618">
                  <c:v>0.619262907312355</c:v>
                </c:pt>
                <c:pt idx="2619">
                  <c:v>0.668290509755442</c:v>
                </c:pt>
                <c:pt idx="2620">
                  <c:v>0.856202041877975</c:v>
                </c:pt>
                <c:pt idx="2621">
                  <c:v>0.796991900113159</c:v>
                </c:pt>
                <c:pt idx="2622">
                  <c:v>0.54913029480054</c:v>
                </c:pt>
                <c:pt idx="2623">
                  <c:v>0.667076578272675</c:v>
                </c:pt>
                <c:pt idx="2624">
                  <c:v>0.547239891866929</c:v>
                </c:pt>
                <c:pt idx="2625">
                  <c:v>0.701787200428515</c:v>
                </c:pt>
                <c:pt idx="2626">
                  <c:v>0.621737295959145</c:v>
                </c:pt>
                <c:pt idx="2627">
                  <c:v>0.655939728649556</c:v>
                </c:pt>
                <c:pt idx="2628">
                  <c:v>0.685202327956539</c:v>
                </c:pt>
                <c:pt idx="2629">
                  <c:v>0.63262601408364</c:v>
                </c:pt>
                <c:pt idx="2630">
                  <c:v>0.611102196796493</c:v>
                </c:pt>
                <c:pt idx="2631">
                  <c:v>0.44670029471653</c:v>
                </c:pt>
                <c:pt idx="2632">
                  <c:v>0.732040193033676</c:v>
                </c:pt>
                <c:pt idx="2633">
                  <c:v>0.742868596479572</c:v>
                </c:pt>
                <c:pt idx="2634">
                  <c:v>0.578995555707768</c:v>
                </c:pt>
                <c:pt idx="2635">
                  <c:v>0.771179382315877</c:v>
                </c:pt>
                <c:pt idx="2636">
                  <c:v>0.590656186382681</c:v>
                </c:pt>
                <c:pt idx="2637">
                  <c:v>-0.455961869367046</c:v>
                </c:pt>
                <c:pt idx="2638">
                  <c:v>0.554306473025809</c:v>
                </c:pt>
                <c:pt idx="2639">
                  <c:v>0.664121301615964</c:v>
                </c:pt>
                <c:pt idx="2640">
                  <c:v>0.654504034657692</c:v>
                </c:pt>
                <c:pt idx="2641">
                  <c:v>0.815932423365962</c:v>
                </c:pt>
                <c:pt idx="2642">
                  <c:v>0.722836845253613</c:v>
                </c:pt>
                <c:pt idx="2643">
                  <c:v>0.408269072138743</c:v>
                </c:pt>
                <c:pt idx="2644">
                  <c:v>3.801088550746787</c:v>
                </c:pt>
                <c:pt idx="2645">
                  <c:v>0.182434588615645</c:v>
                </c:pt>
                <c:pt idx="2646">
                  <c:v>0.719334389415391</c:v>
                </c:pt>
                <c:pt idx="2647">
                  <c:v>0.599236285559745</c:v>
                </c:pt>
                <c:pt idx="2648">
                  <c:v>0.560092517061669</c:v>
                </c:pt>
                <c:pt idx="2649">
                  <c:v>0.629932074194774</c:v>
                </c:pt>
                <c:pt idx="2650">
                  <c:v>0.666227653248319</c:v>
                </c:pt>
                <c:pt idx="2651">
                  <c:v>0.604805075591328</c:v>
                </c:pt>
                <c:pt idx="2652">
                  <c:v>0.673438010513028</c:v>
                </c:pt>
                <c:pt idx="2653">
                  <c:v>-1.041879437290512</c:v>
                </c:pt>
                <c:pt idx="2654">
                  <c:v>0.561298143837471</c:v>
                </c:pt>
                <c:pt idx="2655">
                  <c:v>-0.312834807926581</c:v>
                </c:pt>
                <c:pt idx="2656">
                  <c:v>0.661541791563196</c:v>
                </c:pt>
                <c:pt idx="2657">
                  <c:v>0.418324752122979</c:v>
                </c:pt>
                <c:pt idx="2658">
                  <c:v>0.721007479181643</c:v>
                </c:pt>
                <c:pt idx="2659">
                  <c:v>0.68662241759718</c:v>
                </c:pt>
                <c:pt idx="2660">
                  <c:v>0.641138212264554</c:v>
                </c:pt>
                <c:pt idx="2661">
                  <c:v>0.673586140948975</c:v>
                </c:pt>
                <c:pt idx="2662">
                  <c:v>-2.813128137563732</c:v>
                </c:pt>
                <c:pt idx="2663">
                  <c:v>0.799743654890547</c:v>
                </c:pt>
                <c:pt idx="2664">
                  <c:v>0.625327970476742</c:v>
                </c:pt>
                <c:pt idx="2665">
                  <c:v>0.730706927579038</c:v>
                </c:pt>
                <c:pt idx="2666">
                  <c:v>0.678936790314851</c:v>
                </c:pt>
                <c:pt idx="2667">
                  <c:v>0.185100288019308</c:v>
                </c:pt>
                <c:pt idx="2668">
                  <c:v>0.613153532751785</c:v>
                </c:pt>
                <c:pt idx="2669">
                  <c:v>-3.190861719722283</c:v>
                </c:pt>
                <c:pt idx="2670">
                  <c:v>0.640308762474687</c:v>
                </c:pt>
                <c:pt idx="2671">
                  <c:v>0.668629522212398</c:v>
                </c:pt>
                <c:pt idx="2672">
                  <c:v>0.655218140430202</c:v>
                </c:pt>
                <c:pt idx="2673">
                  <c:v>0.655744090341991</c:v>
                </c:pt>
                <c:pt idx="2674">
                  <c:v>-1.428255457337246</c:v>
                </c:pt>
                <c:pt idx="2675">
                  <c:v>0.709004972309426</c:v>
                </c:pt>
                <c:pt idx="2676">
                  <c:v>0.743447176275128</c:v>
                </c:pt>
                <c:pt idx="2677">
                  <c:v>-0.743202370837708</c:v>
                </c:pt>
                <c:pt idx="2678">
                  <c:v>-1.60393707715833</c:v>
                </c:pt>
                <c:pt idx="2679">
                  <c:v>0.650186991702408</c:v>
                </c:pt>
                <c:pt idx="2680">
                  <c:v>-0.477243217980159</c:v>
                </c:pt>
                <c:pt idx="2681">
                  <c:v>-0.667026414955051</c:v>
                </c:pt>
                <c:pt idx="2682">
                  <c:v>0.700352823203994</c:v>
                </c:pt>
                <c:pt idx="2683">
                  <c:v>0.390163010518824</c:v>
                </c:pt>
                <c:pt idx="2684">
                  <c:v>-1.744143048559626</c:v>
                </c:pt>
                <c:pt idx="2685">
                  <c:v>-1.592901372226188</c:v>
                </c:pt>
                <c:pt idx="2686">
                  <c:v>0.699893597667874</c:v>
                </c:pt>
                <c:pt idx="2687">
                  <c:v>1.23738367536788</c:v>
                </c:pt>
                <c:pt idx="2688">
                  <c:v>0.582621720059692</c:v>
                </c:pt>
                <c:pt idx="2689">
                  <c:v>0.604236712171361</c:v>
                </c:pt>
                <c:pt idx="2690">
                  <c:v>0.465327835754162</c:v>
                </c:pt>
                <c:pt idx="2691">
                  <c:v>0.618373427236681</c:v>
                </c:pt>
                <c:pt idx="2692">
                  <c:v>0.887810699686802</c:v>
                </c:pt>
                <c:pt idx="2693">
                  <c:v>0.682561371900811</c:v>
                </c:pt>
                <c:pt idx="2694">
                  <c:v>0.605275555020851</c:v>
                </c:pt>
                <c:pt idx="2695">
                  <c:v>0.616284207494136</c:v>
                </c:pt>
                <c:pt idx="2696">
                  <c:v>0.652601203204857</c:v>
                </c:pt>
                <c:pt idx="2697">
                  <c:v>-0.357836726326432</c:v>
                </c:pt>
                <c:pt idx="2698">
                  <c:v>0.538127795719734</c:v>
                </c:pt>
                <c:pt idx="2699">
                  <c:v>0.63923297834242</c:v>
                </c:pt>
                <c:pt idx="2700">
                  <c:v>0.640647307511613</c:v>
                </c:pt>
                <c:pt idx="2701">
                  <c:v>0.650627479954108</c:v>
                </c:pt>
                <c:pt idx="2702">
                  <c:v>0.683935016574356</c:v>
                </c:pt>
                <c:pt idx="2703">
                  <c:v>-0.580133825070908</c:v>
                </c:pt>
                <c:pt idx="2704">
                  <c:v>0.76030656445174</c:v>
                </c:pt>
                <c:pt idx="2705">
                  <c:v>0.16969865559698</c:v>
                </c:pt>
                <c:pt idx="2706">
                  <c:v>0.524190236285527</c:v>
                </c:pt>
                <c:pt idx="2707">
                  <c:v>0.608039984105766</c:v>
                </c:pt>
                <c:pt idx="2708">
                  <c:v>0.653357883066107</c:v>
                </c:pt>
                <c:pt idx="2709">
                  <c:v>-0.417778776656467</c:v>
                </c:pt>
                <c:pt idx="2710">
                  <c:v>-2.221314271052523</c:v>
                </c:pt>
                <c:pt idx="2711">
                  <c:v>0.626208987124595</c:v>
                </c:pt>
                <c:pt idx="2712">
                  <c:v>0.622423485004391</c:v>
                </c:pt>
                <c:pt idx="2713">
                  <c:v>0.657742073862332</c:v>
                </c:pt>
                <c:pt idx="2714">
                  <c:v>0.654013160454993</c:v>
                </c:pt>
                <c:pt idx="2715">
                  <c:v>0.369191698936442</c:v>
                </c:pt>
                <c:pt idx="2716">
                  <c:v>-0.539989654402633</c:v>
                </c:pt>
                <c:pt idx="2717">
                  <c:v>0.698019219521814</c:v>
                </c:pt>
                <c:pt idx="2718">
                  <c:v>0.957641334864128</c:v>
                </c:pt>
                <c:pt idx="2719">
                  <c:v>0.681155622764911</c:v>
                </c:pt>
                <c:pt idx="2720">
                  <c:v>0.539218818852068</c:v>
                </c:pt>
                <c:pt idx="2721">
                  <c:v>0.624450609849637</c:v>
                </c:pt>
                <c:pt idx="2722">
                  <c:v>0.619655441134146</c:v>
                </c:pt>
                <c:pt idx="2723">
                  <c:v>-0.61120452029645</c:v>
                </c:pt>
                <c:pt idx="2724">
                  <c:v>0.649426928871805</c:v>
                </c:pt>
                <c:pt idx="2725">
                  <c:v>0.553629563672831</c:v>
                </c:pt>
                <c:pt idx="2726">
                  <c:v>-0.13624702264048</c:v>
                </c:pt>
                <c:pt idx="2727">
                  <c:v>0.686955450871975</c:v>
                </c:pt>
                <c:pt idx="2728">
                  <c:v>0.490238328986599</c:v>
                </c:pt>
                <c:pt idx="2729">
                  <c:v>0.618918339782125</c:v>
                </c:pt>
                <c:pt idx="2730">
                  <c:v>0.643847213832034</c:v>
                </c:pt>
                <c:pt idx="2731">
                  <c:v>0.712675271443767</c:v>
                </c:pt>
                <c:pt idx="2732">
                  <c:v>0.619772851080426</c:v>
                </c:pt>
                <c:pt idx="2733">
                  <c:v>0.342162007395185</c:v>
                </c:pt>
                <c:pt idx="2734">
                  <c:v>1.187782453791386</c:v>
                </c:pt>
                <c:pt idx="2735">
                  <c:v>0.824047772692904</c:v>
                </c:pt>
                <c:pt idx="2736">
                  <c:v>0.687635931921844</c:v>
                </c:pt>
                <c:pt idx="2737">
                  <c:v>0.507440201443374</c:v>
                </c:pt>
                <c:pt idx="2738">
                  <c:v>0.594656218997064</c:v>
                </c:pt>
                <c:pt idx="2739">
                  <c:v>0.605037748278173</c:v>
                </c:pt>
                <c:pt idx="2740">
                  <c:v>0.62456501282073</c:v>
                </c:pt>
                <c:pt idx="2741">
                  <c:v>0.639944908494859</c:v>
                </c:pt>
                <c:pt idx="2742">
                  <c:v>-1.898642174153493</c:v>
                </c:pt>
                <c:pt idx="2743">
                  <c:v>-3.70252674759852</c:v>
                </c:pt>
                <c:pt idx="2744">
                  <c:v>0.570807718972805</c:v>
                </c:pt>
                <c:pt idx="2745">
                  <c:v>-2.10600451690545</c:v>
                </c:pt>
                <c:pt idx="2746">
                  <c:v>0.808604775911516</c:v>
                </c:pt>
                <c:pt idx="2747">
                  <c:v>-3.517509381531751</c:v>
                </c:pt>
                <c:pt idx="2748">
                  <c:v>0.708563074007943</c:v>
                </c:pt>
                <c:pt idx="2749">
                  <c:v>0.744592359475946</c:v>
                </c:pt>
                <c:pt idx="2750">
                  <c:v>0.655730963913871</c:v>
                </c:pt>
                <c:pt idx="2751">
                  <c:v>0.613522704327467</c:v>
                </c:pt>
                <c:pt idx="2752">
                  <c:v>1.494644505866818</c:v>
                </c:pt>
                <c:pt idx="2753">
                  <c:v>-1.530266577880325</c:v>
                </c:pt>
                <c:pt idx="2754">
                  <c:v>0.570342688797763</c:v>
                </c:pt>
                <c:pt idx="2755">
                  <c:v>0.765713787541819</c:v>
                </c:pt>
                <c:pt idx="2756">
                  <c:v>0.610075001944272</c:v>
                </c:pt>
                <c:pt idx="2757">
                  <c:v>0.457449863269939</c:v>
                </c:pt>
                <c:pt idx="2758">
                  <c:v>-1.37961388572886</c:v>
                </c:pt>
                <c:pt idx="2759">
                  <c:v>0.545500459288453</c:v>
                </c:pt>
                <c:pt idx="2760">
                  <c:v>-1.909523641507255</c:v>
                </c:pt>
                <c:pt idx="2761">
                  <c:v>0.510814912249439</c:v>
                </c:pt>
                <c:pt idx="2762">
                  <c:v>-1.843635237500632</c:v>
                </c:pt>
                <c:pt idx="2763">
                  <c:v>-1.05184763029504</c:v>
                </c:pt>
                <c:pt idx="2764">
                  <c:v>1.476860934328664</c:v>
                </c:pt>
                <c:pt idx="2765">
                  <c:v>-1.645959984577098</c:v>
                </c:pt>
                <c:pt idx="2766">
                  <c:v>-2.24489194427519</c:v>
                </c:pt>
                <c:pt idx="2767">
                  <c:v>0.618351617284818</c:v>
                </c:pt>
                <c:pt idx="2768">
                  <c:v>0.70318788087392</c:v>
                </c:pt>
                <c:pt idx="2769">
                  <c:v>1.189313178115248</c:v>
                </c:pt>
                <c:pt idx="2770">
                  <c:v>-1.922089216423472</c:v>
                </c:pt>
                <c:pt idx="2771">
                  <c:v>0.631427753906026</c:v>
                </c:pt>
                <c:pt idx="2772">
                  <c:v>0.767885476402499</c:v>
                </c:pt>
                <c:pt idx="2773">
                  <c:v>0.761935513009726</c:v>
                </c:pt>
                <c:pt idx="2774">
                  <c:v>0.437746607136337</c:v>
                </c:pt>
                <c:pt idx="2775">
                  <c:v>0.650111174793249</c:v>
                </c:pt>
                <c:pt idx="2776">
                  <c:v>0.604615434596493</c:v>
                </c:pt>
                <c:pt idx="2777">
                  <c:v>0.638202197927044</c:v>
                </c:pt>
                <c:pt idx="2778">
                  <c:v>0.640263864449751</c:v>
                </c:pt>
                <c:pt idx="2779">
                  <c:v>0.316289677641024</c:v>
                </c:pt>
                <c:pt idx="2780">
                  <c:v>0.750868906397241</c:v>
                </c:pt>
                <c:pt idx="2781">
                  <c:v>0.618963512623354</c:v>
                </c:pt>
                <c:pt idx="2782">
                  <c:v>0.621455127093096</c:v>
                </c:pt>
                <c:pt idx="2783">
                  <c:v>0.625890331169574</c:v>
                </c:pt>
                <c:pt idx="2784">
                  <c:v>0.572598056522136</c:v>
                </c:pt>
                <c:pt idx="2785">
                  <c:v>0.635132569035101</c:v>
                </c:pt>
                <c:pt idx="2786">
                  <c:v>0.221069513383201</c:v>
                </c:pt>
                <c:pt idx="2787">
                  <c:v>0.996529690766922</c:v>
                </c:pt>
                <c:pt idx="2788">
                  <c:v>0.627875984766226</c:v>
                </c:pt>
                <c:pt idx="2789">
                  <c:v>0.624405361515393</c:v>
                </c:pt>
                <c:pt idx="2790">
                  <c:v>0.5825406378117</c:v>
                </c:pt>
                <c:pt idx="2791">
                  <c:v>0.869356179194335</c:v>
                </c:pt>
                <c:pt idx="2792">
                  <c:v>-0.551074928567928</c:v>
                </c:pt>
                <c:pt idx="2793">
                  <c:v>-1.888997552358957</c:v>
                </c:pt>
                <c:pt idx="2794">
                  <c:v>0.60406202539762</c:v>
                </c:pt>
                <c:pt idx="2795">
                  <c:v>0.604581580932068</c:v>
                </c:pt>
                <c:pt idx="2796">
                  <c:v>0.721179036272479</c:v>
                </c:pt>
                <c:pt idx="2797">
                  <c:v>-0.692485011859441</c:v>
                </c:pt>
                <c:pt idx="2798">
                  <c:v>-0.239015480181348</c:v>
                </c:pt>
                <c:pt idx="2799">
                  <c:v>0.666072710252813</c:v>
                </c:pt>
                <c:pt idx="2800">
                  <c:v>0.637193278576073</c:v>
                </c:pt>
                <c:pt idx="2801">
                  <c:v>0.567763311694756</c:v>
                </c:pt>
                <c:pt idx="2802">
                  <c:v>0.543861126132786</c:v>
                </c:pt>
                <c:pt idx="2803">
                  <c:v>-1.30205041750514</c:v>
                </c:pt>
                <c:pt idx="2804">
                  <c:v>-1.282988353497322</c:v>
                </c:pt>
                <c:pt idx="2805">
                  <c:v>0.515033445560277</c:v>
                </c:pt>
                <c:pt idx="2806">
                  <c:v>0.522063595292877</c:v>
                </c:pt>
                <c:pt idx="2807">
                  <c:v>0.345626862851153</c:v>
                </c:pt>
                <c:pt idx="2808">
                  <c:v>0.257254600131182</c:v>
                </c:pt>
                <c:pt idx="2809">
                  <c:v>0.676005886070123</c:v>
                </c:pt>
                <c:pt idx="2810">
                  <c:v>-1.048958053062566</c:v>
                </c:pt>
                <c:pt idx="2811">
                  <c:v>0.40359932088189</c:v>
                </c:pt>
                <c:pt idx="2812">
                  <c:v>0.714855371339932</c:v>
                </c:pt>
                <c:pt idx="2813">
                  <c:v>0.536612927279745</c:v>
                </c:pt>
                <c:pt idx="2814">
                  <c:v>-0.562833591993586</c:v>
                </c:pt>
                <c:pt idx="2815">
                  <c:v>-0.367390380670023</c:v>
                </c:pt>
                <c:pt idx="2816">
                  <c:v>0.516611692206766</c:v>
                </c:pt>
                <c:pt idx="2817">
                  <c:v>-0.431429549646252</c:v>
                </c:pt>
                <c:pt idx="2818">
                  <c:v>-0.696639443259926</c:v>
                </c:pt>
                <c:pt idx="2819">
                  <c:v>0.506830736158218</c:v>
                </c:pt>
                <c:pt idx="2820">
                  <c:v>-0.413564132590398</c:v>
                </c:pt>
                <c:pt idx="2821">
                  <c:v>-0.107814999031274</c:v>
                </c:pt>
                <c:pt idx="2822">
                  <c:v>0.645336334273229</c:v>
                </c:pt>
                <c:pt idx="2823">
                  <c:v>-0.356753073704963</c:v>
                </c:pt>
                <c:pt idx="2824">
                  <c:v>0.595292788896261</c:v>
                </c:pt>
                <c:pt idx="2825">
                  <c:v>0.571775522352661</c:v>
                </c:pt>
                <c:pt idx="2826">
                  <c:v>0.542261073164141</c:v>
                </c:pt>
                <c:pt idx="2827">
                  <c:v>0.847453569825645</c:v>
                </c:pt>
                <c:pt idx="2828">
                  <c:v>-0.312217062033377</c:v>
                </c:pt>
                <c:pt idx="2829">
                  <c:v>0.702316716302046</c:v>
                </c:pt>
                <c:pt idx="2830">
                  <c:v>0.554899912629953</c:v>
                </c:pt>
                <c:pt idx="2831">
                  <c:v>-1.997319124087824</c:v>
                </c:pt>
                <c:pt idx="2832">
                  <c:v>-1.14500910069647</c:v>
                </c:pt>
                <c:pt idx="2833">
                  <c:v>-0.47035521210227</c:v>
                </c:pt>
                <c:pt idx="2834">
                  <c:v>-1.184214457785698</c:v>
                </c:pt>
                <c:pt idx="2835">
                  <c:v>0.580824645180349</c:v>
                </c:pt>
                <c:pt idx="2836">
                  <c:v>0.627781816112495</c:v>
                </c:pt>
                <c:pt idx="2837">
                  <c:v>0.539190184564021</c:v>
                </c:pt>
                <c:pt idx="2838">
                  <c:v>0.621336759718151</c:v>
                </c:pt>
                <c:pt idx="2839">
                  <c:v>0.629808035856642</c:v>
                </c:pt>
                <c:pt idx="2840">
                  <c:v>0.54731516460758</c:v>
                </c:pt>
                <c:pt idx="2841">
                  <c:v>0.543075420867055</c:v>
                </c:pt>
                <c:pt idx="2842">
                  <c:v>0.589540003420982</c:v>
                </c:pt>
                <c:pt idx="2843">
                  <c:v>2.615873747393228</c:v>
                </c:pt>
                <c:pt idx="2844">
                  <c:v>0.729664380641888</c:v>
                </c:pt>
                <c:pt idx="2845">
                  <c:v>-0.342828460646804</c:v>
                </c:pt>
                <c:pt idx="2846">
                  <c:v>-0.509913413148701</c:v>
                </c:pt>
                <c:pt idx="2847">
                  <c:v>0.631888469581144</c:v>
                </c:pt>
                <c:pt idx="2848">
                  <c:v>0.687424279350466</c:v>
                </c:pt>
                <c:pt idx="2849">
                  <c:v>-0.227549148874857</c:v>
                </c:pt>
                <c:pt idx="2850">
                  <c:v>0.765785019534719</c:v>
                </c:pt>
                <c:pt idx="2851">
                  <c:v>1.177596512449328</c:v>
                </c:pt>
                <c:pt idx="2852">
                  <c:v>0.633124124158219</c:v>
                </c:pt>
                <c:pt idx="2853">
                  <c:v>-1.306786111299004</c:v>
                </c:pt>
                <c:pt idx="2854">
                  <c:v>0.495785868055877</c:v>
                </c:pt>
                <c:pt idx="2855">
                  <c:v>0.598689524057668</c:v>
                </c:pt>
                <c:pt idx="2856">
                  <c:v>0.607790011597086</c:v>
                </c:pt>
                <c:pt idx="2857">
                  <c:v>0.549567821813991</c:v>
                </c:pt>
                <c:pt idx="2858">
                  <c:v>0.641696892922872</c:v>
                </c:pt>
                <c:pt idx="2859">
                  <c:v>0.903202094452955</c:v>
                </c:pt>
                <c:pt idx="2860">
                  <c:v>0.653491623141293</c:v>
                </c:pt>
                <c:pt idx="2861">
                  <c:v>0.213940222178663</c:v>
                </c:pt>
                <c:pt idx="2862">
                  <c:v>-0.428910821342532</c:v>
                </c:pt>
                <c:pt idx="2863">
                  <c:v>0.593761687535313</c:v>
                </c:pt>
                <c:pt idx="2864">
                  <c:v>0.644278249067587</c:v>
                </c:pt>
                <c:pt idx="2865">
                  <c:v>0.60328887740197</c:v>
                </c:pt>
                <c:pt idx="2866">
                  <c:v>0.708945657350296</c:v>
                </c:pt>
                <c:pt idx="2867">
                  <c:v>0.345139498279494</c:v>
                </c:pt>
                <c:pt idx="2868">
                  <c:v>-0.46358277886436</c:v>
                </c:pt>
                <c:pt idx="2869">
                  <c:v>0.622871121506737</c:v>
                </c:pt>
                <c:pt idx="2870">
                  <c:v>0.639164246272311</c:v>
                </c:pt>
                <c:pt idx="2871">
                  <c:v>-0.172635458620998</c:v>
                </c:pt>
                <c:pt idx="2872">
                  <c:v>0.561202853592421</c:v>
                </c:pt>
                <c:pt idx="2873">
                  <c:v>-0.297626877449265</c:v>
                </c:pt>
                <c:pt idx="2874">
                  <c:v>0.443670203590703</c:v>
                </c:pt>
                <c:pt idx="2875">
                  <c:v>0.621812102600451</c:v>
                </c:pt>
                <c:pt idx="2876">
                  <c:v>0.442225868344305</c:v>
                </c:pt>
                <c:pt idx="2877">
                  <c:v>1.4725196732161</c:v>
                </c:pt>
                <c:pt idx="2878">
                  <c:v>0.577675708010684</c:v>
                </c:pt>
                <c:pt idx="2879">
                  <c:v>0.630009578024541</c:v>
                </c:pt>
                <c:pt idx="2880">
                  <c:v>0.655360928218066</c:v>
                </c:pt>
                <c:pt idx="2881">
                  <c:v>0.753803800114977</c:v>
                </c:pt>
                <c:pt idx="2882">
                  <c:v>0.59299452044492</c:v>
                </c:pt>
                <c:pt idx="2883">
                  <c:v>0.538403822593049</c:v>
                </c:pt>
                <c:pt idx="2884">
                  <c:v>0.723124915370975</c:v>
                </c:pt>
                <c:pt idx="2885">
                  <c:v>-2.413748252173082</c:v>
                </c:pt>
                <c:pt idx="2886">
                  <c:v>0.672090000222301</c:v>
                </c:pt>
                <c:pt idx="2887">
                  <c:v>0.621637511815029</c:v>
                </c:pt>
                <c:pt idx="2888">
                  <c:v>0.669538137908257</c:v>
                </c:pt>
                <c:pt idx="2889">
                  <c:v>0.587838951391442</c:v>
                </c:pt>
                <c:pt idx="2890">
                  <c:v>0.615434160626737</c:v>
                </c:pt>
                <c:pt idx="2891">
                  <c:v>0.646220072120637</c:v>
                </c:pt>
                <c:pt idx="2892">
                  <c:v>-1.752208397185208</c:v>
                </c:pt>
                <c:pt idx="2893">
                  <c:v>0.733554267319205</c:v>
                </c:pt>
                <c:pt idx="2894">
                  <c:v>0.667609155934337</c:v>
                </c:pt>
                <c:pt idx="2895">
                  <c:v>0.645182783282061</c:v>
                </c:pt>
                <c:pt idx="2896">
                  <c:v>0.643187386012935</c:v>
                </c:pt>
                <c:pt idx="2897">
                  <c:v>-1.142987715924965</c:v>
                </c:pt>
                <c:pt idx="2898">
                  <c:v>0.612827070981422</c:v>
                </c:pt>
                <c:pt idx="2899">
                  <c:v>0.747506638477977</c:v>
                </c:pt>
                <c:pt idx="2900">
                  <c:v>0.704843694298146</c:v>
                </c:pt>
                <c:pt idx="2901">
                  <c:v>0.558821590350903</c:v>
                </c:pt>
                <c:pt idx="2902">
                  <c:v>-0.403720351815732</c:v>
                </c:pt>
                <c:pt idx="2903">
                  <c:v>-1.569643208106336</c:v>
                </c:pt>
                <c:pt idx="2904">
                  <c:v>0.578891718578226</c:v>
                </c:pt>
                <c:pt idx="2905">
                  <c:v>0.896318556767624</c:v>
                </c:pt>
                <c:pt idx="2906">
                  <c:v>0.662183414165721</c:v>
                </c:pt>
                <c:pt idx="2907">
                  <c:v>-0.50433271706872</c:v>
                </c:pt>
                <c:pt idx="2908">
                  <c:v>0.48504543558732</c:v>
                </c:pt>
                <c:pt idx="2909">
                  <c:v>0.637906107027703</c:v>
                </c:pt>
                <c:pt idx="2910">
                  <c:v>1.12658956898045</c:v>
                </c:pt>
                <c:pt idx="2911">
                  <c:v>0.771305278304503</c:v>
                </c:pt>
                <c:pt idx="2912">
                  <c:v>0.725710231985929</c:v>
                </c:pt>
                <c:pt idx="2913">
                  <c:v>0.264383892256342</c:v>
                </c:pt>
                <c:pt idx="2914">
                  <c:v>0.564817316306592</c:v>
                </c:pt>
                <c:pt idx="2915">
                  <c:v>0.625684450615721</c:v>
                </c:pt>
                <c:pt idx="2916">
                  <c:v>0.671316157363427</c:v>
                </c:pt>
                <c:pt idx="2917">
                  <c:v>0.812082853974093</c:v>
                </c:pt>
                <c:pt idx="2918">
                  <c:v>0.558666975757093</c:v>
                </c:pt>
                <c:pt idx="2919">
                  <c:v>-0.521600864058896</c:v>
                </c:pt>
                <c:pt idx="2920">
                  <c:v>0.534818695489717</c:v>
                </c:pt>
                <c:pt idx="2921">
                  <c:v>0.567567810982515</c:v>
                </c:pt>
                <c:pt idx="2922">
                  <c:v>0.598498093289359</c:v>
                </c:pt>
                <c:pt idx="2923">
                  <c:v>-0.709006138486641</c:v>
                </c:pt>
                <c:pt idx="2924">
                  <c:v>0.680146020768312</c:v>
                </c:pt>
                <c:pt idx="2925">
                  <c:v>0.542290941040482</c:v>
                </c:pt>
                <c:pt idx="2926">
                  <c:v>0.488720262740818</c:v>
                </c:pt>
                <c:pt idx="2927">
                  <c:v>0.727016976210448</c:v>
                </c:pt>
                <c:pt idx="2928">
                  <c:v>3.891743202958813</c:v>
                </c:pt>
                <c:pt idx="2929">
                  <c:v>0.325957649098902</c:v>
                </c:pt>
                <c:pt idx="2930">
                  <c:v>0.639727862966916</c:v>
                </c:pt>
                <c:pt idx="2931">
                  <c:v>-0.294621282873408</c:v>
                </c:pt>
                <c:pt idx="2932">
                  <c:v>0.585034250529506</c:v>
                </c:pt>
                <c:pt idx="2933">
                  <c:v>0.559004791647082</c:v>
                </c:pt>
                <c:pt idx="2934">
                  <c:v>0.565927277626476</c:v>
                </c:pt>
                <c:pt idx="2935">
                  <c:v>-0.412232551176924</c:v>
                </c:pt>
                <c:pt idx="2936">
                  <c:v>0.734504662039416</c:v>
                </c:pt>
                <c:pt idx="2937">
                  <c:v>-0.801267641170129</c:v>
                </c:pt>
                <c:pt idx="2938">
                  <c:v>0.629518066523973</c:v>
                </c:pt>
                <c:pt idx="2939">
                  <c:v>1.045253838781175</c:v>
                </c:pt>
                <c:pt idx="2940">
                  <c:v>0.627894154685191</c:v>
                </c:pt>
                <c:pt idx="2941">
                  <c:v>1.326038583385364</c:v>
                </c:pt>
                <c:pt idx="2942">
                  <c:v>0.382260602705698</c:v>
                </c:pt>
                <c:pt idx="2943">
                  <c:v>-1.032900603810634</c:v>
                </c:pt>
                <c:pt idx="2944">
                  <c:v>0.38984918607112</c:v>
                </c:pt>
                <c:pt idx="2945">
                  <c:v>-0.28467378019785</c:v>
                </c:pt>
                <c:pt idx="2946">
                  <c:v>-0.412209081158343</c:v>
                </c:pt>
                <c:pt idx="2947">
                  <c:v>0.634185510708499</c:v>
                </c:pt>
                <c:pt idx="2948">
                  <c:v>0.196246988050783</c:v>
                </c:pt>
                <c:pt idx="2949">
                  <c:v>-0.423985672445893</c:v>
                </c:pt>
                <c:pt idx="2950">
                  <c:v>0.603232592626329</c:v>
                </c:pt>
                <c:pt idx="2951">
                  <c:v>0.475433749610924</c:v>
                </c:pt>
                <c:pt idx="2952">
                  <c:v>-0.510030356324754</c:v>
                </c:pt>
                <c:pt idx="2953">
                  <c:v>-2.105992379771803</c:v>
                </c:pt>
                <c:pt idx="2954">
                  <c:v>0.391475045704632</c:v>
                </c:pt>
                <c:pt idx="2955">
                  <c:v>0.595757655180999</c:v>
                </c:pt>
                <c:pt idx="2956">
                  <c:v>1.029720809487552</c:v>
                </c:pt>
                <c:pt idx="2957">
                  <c:v>0.570561159960368</c:v>
                </c:pt>
                <c:pt idx="2958">
                  <c:v>-0.55682305011843</c:v>
                </c:pt>
                <c:pt idx="2959">
                  <c:v>0.753823690934065</c:v>
                </c:pt>
                <c:pt idx="2960">
                  <c:v>0.608792781328747</c:v>
                </c:pt>
                <c:pt idx="2961">
                  <c:v>-0.331479784570327</c:v>
                </c:pt>
                <c:pt idx="2962">
                  <c:v>-0.77348217405878</c:v>
                </c:pt>
                <c:pt idx="2963">
                  <c:v>0.676704878355007</c:v>
                </c:pt>
                <c:pt idx="2964">
                  <c:v>0.561900069842362</c:v>
                </c:pt>
                <c:pt idx="2965">
                  <c:v>0.693281047355072</c:v>
                </c:pt>
                <c:pt idx="2966">
                  <c:v>0.5716356641634</c:v>
                </c:pt>
                <c:pt idx="2967">
                  <c:v>-0.553124539760367</c:v>
                </c:pt>
                <c:pt idx="2968">
                  <c:v>0.537129750184643</c:v>
                </c:pt>
                <c:pt idx="2969">
                  <c:v>0.560596372689657</c:v>
                </c:pt>
                <c:pt idx="2970">
                  <c:v>0.619568189323911</c:v>
                </c:pt>
                <c:pt idx="2971">
                  <c:v>-0.136707012153256</c:v>
                </c:pt>
                <c:pt idx="2972">
                  <c:v>0.626553869206653</c:v>
                </c:pt>
                <c:pt idx="2973">
                  <c:v>0.534586361242194</c:v>
                </c:pt>
                <c:pt idx="2974">
                  <c:v>0.449575292647658</c:v>
                </c:pt>
                <c:pt idx="2975">
                  <c:v>0.602289962501202</c:v>
                </c:pt>
                <c:pt idx="2976">
                  <c:v>0.546808350285373</c:v>
                </c:pt>
                <c:pt idx="2977">
                  <c:v>0.487776837843062</c:v>
                </c:pt>
                <c:pt idx="2978">
                  <c:v>0.647671661685753</c:v>
                </c:pt>
                <c:pt idx="2979">
                  <c:v>0.764206108215469</c:v>
                </c:pt>
                <c:pt idx="2980">
                  <c:v>0.607719991694355</c:v>
                </c:pt>
                <c:pt idx="2981">
                  <c:v>-1.49453437396072</c:v>
                </c:pt>
                <c:pt idx="2982">
                  <c:v>0.550003021762589</c:v>
                </c:pt>
                <c:pt idx="2983">
                  <c:v>0.626689066969674</c:v>
                </c:pt>
                <c:pt idx="2984">
                  <c:v>-1.286007618166244</c:v>
                </c:pt>
                <c:pt idx="2985">
                  <c:v>0.64942486954176</c:v>
                </c:pt>
                <c:pt idx="2986">
                  <c:v>0.530673760428395</c:v>
                </c:pt>
                <c:pt idx="2987">
                  <c:v>0.487744224020179</c:v>
                </c:pt>
                <c:pt idx="2988">
                  <c:v>0.606221613228442</c:v>
                </c:pt>
                <c:pt idx="2989">
                  <c:v>0.605756324921997</c:v>
                </c:pt>
                <c:pt idx="2990">
                  <c:v>0.344487088982243</c:v>
                </c:pt>
                <c:pt idx="2991">
                  <c:v>0.624207851672203</c:v>
                </c:pt>
                <c:pt idx="2992">
                  <c:v>0.323579775177656</c:v>
                </c:pt>
                <c:pt idx="2993">
                  <c:v>0.574383656299341</c:v>
                </c:pt>
                <c:pt idx="2994">
                  <c:v>1.403326233966672</c:v>
                </c:pt>
                <c:pt idx="2995">
                  <c:v>0.581741385885732</c:v>
                </c:pt>
                <c:pt idx="2996">
                  <c:v>-1.003926041007399</c:v>
                </c:pt>
                <c:pt idx="2997">
                  <c:v>-0.71267755169811</c:v>
                </c:pt>
                <c:pt idx="2998">
                  <c:v>-1.600809173902848</c:v>
                </c:pt>
                <c:pt idx="2999">
                  <c:v>0.592077073710762</c:v>
                </c:pt>
                <c:pt idx="3000">
                  <c:v>0.583386085062119</c:v>
                </c:pt>
                <c:pt idx="3001">
                  <c:v>-0.353926659581656</c:v>
                </c:pt>
                <c:pt idx="3002">
                  <c:v>0.555372968628704</c:v>
                </c:pt>
                <c:pt idx="3003">
                  <c:v>0.628819267824328</c:v>
                </c:pt>
                <c:pt idx="3004">
                  <c:v>0.586183618434641</c:v>
                </c:pt>
                <c:pt idx="3005">
                  <c:v>-0.736858354743215</c:v>
                </c:pt>
                <c:pt idx="3006">
                  <c:v>0.652138693902159</c:v>
                </c:pt>
                <c:pt idx="3007">
                  <c:v>-0.339018129343022</c:v>
                </c:pt>
                <c:pt idx="3008">
                  <c:v>0.264859619805276</c:v>
                </c:pt>
                <c:pt idx="3009">
                  <c:v>0.914719439293599</c:v>
                </c:pt>
                <c:pt idx="3010">
                  <c:v>0.481837428905194</c:v>
                </c:pt>
                <c:pt idx="3011">
                  <c:v>-1.38302987984576</c:v>
                </c:pt>
                <c:pt idx="3012">
                  <c:v>0.600465677990699</c:v>
                </c:pt>
                <c:pt idx="3013">
                  <c:v>0.610403358180651</c:v>
                </c:pt>
                <c:pt idx="3014">
                  <c:v>0.236305715689646</c:v>
                </c:pt>
                <c:pt idx="3015">
                  <c:v>-1.82098509614125</c:v>
                </c:pt>
                <c:pt idx="3016">
                  <c:v>0.574804982564831</c:v>
                </c:pt>
                <c:pt idx="3017">
                  <c:v>0.536536454174788</c:v>
                </c:pt>
                <c:pt idx="3018">
                  <c:v>0.564385414439611</c:v>
                </c:pt>
                <c:pt idx="3019">
                  <c:v>0.642010705027855</c:v>
                </c:pt>
                <c:pt idx="3020">
                  <c:v>0.648364933793632</c:v>
                </c:pt>
                <c:pt idx="3021">
                  <c:v>0.411016799295172</c:v>
                </c:pt>
                <c:pt idx="3022">
                  <c:v>-0.428272266441328</c:v>
                </c:pt>
                <c:pt idx="3023">
                  <c:v>-0.341272279215457</c:v>
                </c:pt>
                <c:pt idx="3024">
                  <c:v>0.700329527962687</c:v>
                </c:pt>
                <c:pt idx="3025">
                  <c:v>0.519750034800247</c:v>
                </c:pt>
                <c:pt idx="3026">
                  <c:v>0.746807377490576</c:v>
                </c:pt>
                <c:pt idx="3027">
                  <c:v>0.607580514954177</c:v>
                </c:pt>
                <c:pt idx="3028">
                  <c:v>-0.276812980473164</c:v>
                </c:pt>
                <c:pt idx="3029">
                  <c:v>-0.33974672120177</c:v>
                </c:pt>
                <c:pt idx="3030">
                  <c:v>-0.391355623357792</c:v>
                </c:pt>
                <c:pt idx="3031">
                  <c:v>0.382918765844194</c:v>
                </c:pt>
                <c:pt idx="3032">
                  <c:v>-0.450614089974826</c:v>
                </c:pt>
                <c:pt idx="3033">
                  <c:v>7.277948734852732</c:v>
                </c:pt>
                <c:pt idx="3034">
                  <c:v>0.553998208220164</c:v>
                </c:pt>
                <c:pt idx="3035">
                  <c:v>0.931181415723824</c:v>
                </c:pt>
                <c:pt idx="3036">
                  <c:v>0.508592379721105</c:v>
                </c:pt>
                <c:pt idx="3037">
                  <c:v>0.579568195835437</c:v>
                </c:pt>
                <c:pt idx="3038">
                  <c:v>0.7167427721929</c:v>
                </c:pt>
                <c:pt idx="3039">
                  <c:v>-0.686629612452466</c:v>
                </c:pt>
                <c:pt idx="3040">
                  <c:v>0.611147846702437</c:v>
                </c:pt>
                <c:pt idx="3041">
                  <c:v>-0.265421561088643</c:v>
                </c:pt>
                <c:pt idx="3042">
                  <c:v>1.151760493362439</c:v>
                </c:pt>
                <c:pt idx="3043">
                  <c:v>0.478405498274069</c:v>
                </c:pt>
                <c:pt idx="3044">
                  <c:v>0.913110797877166</c:v>
                </c:pt>
                <c:pt idx="3045">
                  <c:v>0.619276710636204</c:v>
                </c:pt>
                <c:pt idx="3046">
                  <c:v>0.354939874348812</c:v>
                </c:pt>
                <c:pt idx="3047">
                  <c:v>-0.414114270573411</c:v>
                </c:pt>
                <c:pt idx="3048">
                  <c:v>-0.278250204391961</c:v>
                </c:pt>
                <c:pt idx="3049">
                  <c:v>0.581316534672214</c:v>
                </c:pt>
                <c:pt idx="3050">
                  <c:v>0.539370260044071</c:v>
                </c:pt>
                <c:pt idx="3051">
                  <c:v>-0.228919266457586</c:v>
                </c:pt>
                <c:pt idx="3052">
                  <c:v>-0.275974276951391</c:v>
                </c:pt>
                <c:pt idx="3053">
                  <c:v>-0.343493503306162</c:v>
                </c:pt>
                <c:pt idx="3054">
                  <c:v>0.693498582880737</c:v>
                </c:pt>
                <c:pt idx="3055">
                  <c:v>-0.551649572442831</c:v>
                </c:pt>
                <c:pt idx="3056">
                  <c:v>0.297234252715844</c:v>
                </c:pt>
                <c:pt idx="3057">
                  <c:v>-2.17398586299945</c:v>
                </c:pt>
                <c:pt idx="3058">
                  <c:v>0.598263653650159</c:v>
                </c:pt>
                <c:pt idx="3059">
                  <c:v>0.623964715284456</c:v>
                </c:pt>
                <c:pt idx="3060">
                  <c:v>0.333030366188543</c:v>
                </c:pt>
                <c:pt idx="3061">
                  <c:v>0.621750347416287</c:v>
                </c:pt>
                <c:pt idx="3062">
                  <c:v>-0.929194576554031</c:v>
                </c:pt>
                <c:pt idx="3063">
                  <c:v>0.680242938652808</c:v>
                </c:pt>
                <c:pt idx="3064">
                  <c:v>0.469711733051146</c:v>
                </c:pt>
                <c:pt idx="3065">
                  <c:v>0.512271757410314</c:v>
                </c:pt>
                <c:pt idx="3066">
                  <c:v>0.570687245635257</c:v>
                </c:pt>
                <c:pt idx="3067">
                  <c:v>0.502070835432291</c:v>
                </c:pt>
                <c:pt idx="3068">
                  <c:v>0.323090645092943</c:v>
                </c:pt>
                <c:pt idx="3069">
                  <c:v>-0.375595195434425</c:v>
                </c:pt>
                <c:pt idx="3070">
                  <c:v>-1.570480522880824</c:v>
                </c:pt>
                <c:pt idx="3071">
                  <c:v>0.531026282182422</c:v>
                </c:pt>
                <c:pt idx="3072">
                  <c:v>0.61331830252978</c:v>
                </c:pt>
                <c:pt idx="3073">
                  <c:v>0.554932323878808</c:v>
                </c:pt>
                <c:pt idx="3074">
                  <c:v>0.571282106651755</c:v>
                </c:pt>
                <c:pt idx="3075">
                  <c:v>0.600626718248995</c:v>
                </c:pt>
                <c:pt idx="3076">
                  <c:v>-0.508422951369786</c:v>
                </c:pt>
                <c:pt idx="3077">
                  <c:v>-0.213779190724673</c:v>
                </c:pt>
                <c:pt idx="3078">
                  <c:v>0.278727102620449</c:v>
                </c:pt>
                <c:pt idx="3079">
                  <c:v>0.614299806670425</c:v>
                </c:pt>
                <c:pt idx="3080">
                  <c:v>-1.266836297948708</c:v>
                </c:pt>
                <c:pt idx="3081">
                  <c:v>0.613290905932693</c:v>
                </c:pt>
                <c:pt idx="3082">
                  <c:v>0.603221410508096</c:v>
                </c:pt>
                <c:pt idx="3083">
                  <c:v>0.569745365465125</c:v>
                </c:pt>
                <c:pt idx="3084">
                  <c:v>0.399267690753462</c:v>
                </c:pt>
                <c:pt idx="3085">
                  <c:v>0.56322038567548</c:v>
                </c:pt>
                <c:pt idx="3086">
                  <c:v>-0.414011174127667</c:v>
                </c:pt>
                <c:pt idx="3087">
                  <c:v>0.539453617354287</c:v>
                </c:pt>
                <c:pt idx="3088">
                  <c:v>0.716579586271629</c:v>
                </c:pt>
                <c:pt idx="3089">
                  <c:v>0.628264974956348</c:v>
                </c:pt>
                <c:pt idx="3090">
                  <c:v>0.526410092150103</c:v>
                </c:pt>
                <c:pt idx="3091">
                  <c:v>0.334939689171181</c:v>
                </c:pt>
                <c:pt idx="3092">
                  <c:v>0.212926906949531</c:v>
                </c:pt>
                <c:pt idx="3093">
                  <c:v>0.554590542916773</c:v>
                </c:pt>
                <c:pt idx="3094">
                  <c:v>0.505526090196759</c:v>
                </c:pt>
                <c:pt idx="3095">
                  <c:v>0.437188612363547</c:v>
                </c:pt>
                <c:pt idx="3096">
                  <c:v>0.4147283941911</c:v>
                </c:pt>
                <c:pt idx="3097">
                  <c:v>0.653613591017959</c:v>
                </c:pt>
                <c:pt idx="3098">
                  <c:v>0.280703286318664</c:v>
                </c:pt>
                <c:pt idx="3099">
                  <c:v>0.550739287406469</c:v>
                </c:pt>
                <c:pt idx="3100">
                  <c:v>-0.414580634646988</c:v>
                </c:pt>
                <c:pt idx="3101">
                  <c:v>0.27418297818292</c:v>
                </c:pt>
                <c:pt idx="3102">
                  <c:v>0.572064812700646</c:v>
                </c:pt>
                <c:pt idx="3103">
                  <c:v>0.368384155155398</c:v>
                </c:pt>
                <c:pt idx="3104">
                  <c:v>0.545402775868198</c:v>
                </c:pt>
                <c:pt idx="3105">
                  <c:v>0.605124316099427</c:v>
                </c:pt>
                <c:pt idx="3106">
                  <c:v>0.558547891905508</c:v>
                </c:pt>
                <c:pt idx="3107">
                  <c:v>0.537603242546888</c:v>
                </c:pt>
                <c:pt idx="3108">
                  <c:v>-1.652504216886588</c:v>
                </c:pt>
                <c:pt idx="3109">
                  <c:v>0.469707935973934</c:v>
                </c:pt>
                <c:pt idx="3110">
                  <c:v>0.376523339779023</c:v>
                </c:pt>
                <c:pt idx="3111">
                  <c:v>0.97047183928123</c:v>
                </c:pt>
                <c:pt idx="3112">
                  <c:v>-1.834809127278724</c:v>
                </c:pt>
                <c:pt idx="3113">
                  <c:v>0.533782505296534</c:v>
                </c:pt>
                <c:pt idx="3114">
                  <c:v>-0.305780473541055</c:v>
                </c:pt>
                <c:pt idx="3115">
                  <c:v>0.48721109756628</c:v>
                </c:pt>
                <c:pt idx="3116">
                  <c:v>0.728393173022976</c:v>
                </c:pt>
                <c:pt idx="3117">
                  <c:v>-0.316080212185289</c:v>
                </c:pt>
                <c:pt idx="3118">
                  <c:v>-0.46928486007906</c:v>
                </c:pt>
                <c:pt idx="3119">
                  <c:v>0.564081363831158</c:v>
                </c:pt>
                <c:pt idx="3120">
                  <c:v>0.56845490582488</c:v>
                </c:pt>
                <c:pt idx="3121">
                  <c:v>0.994811198543971</c:v>
                </c:pt>
                <c:pt idx="3122">
                  <c:v>0.594981832800763</c:v>
                </c:pt>
                <c:pt idx="3123">
                  <c:v>0.477128756943188</c:v>
                </c:pt>
                <c:pt idx="3124">
                  <c:v>0.126552846964773</c:v>
                </c:pt>
                <c:pt idx="3125">
                  <c:v>-0.438907703695307</c:v>
                </c:pt>
                <c:pt idx="3126">
                  <c:v>-1.253552693638843</c:v>
                </c:pt>
                <c:pt idx="3127">
                  <c:v>0.547415693976712</c:v>
                </c:pt>
                <c:pt idx="3128">
                  <c:v>-0.974853721021635</c:v>
                </c:pt>
                <c:pt idx="3129">
                  <c:v>-0.47764533348249</c:v>
                </c:pt>
                <c:pt idx="3130">
                  <c:v>0.562121404667845</c:v>
                </c:pt>
                <c:pt idx="3131">
                  <c:v>-0.907637005486607</c:v>
                </c:pt>
                <c:pt idx="3132">
                  <c:v>-3.074743278033291</c:v>
                </c:pt>
                <c:pt idx="3133">
                  <c:v>0.551178450914334</c:v>
                </c:pt>
                <c:pt idx="3134">
                  <c:v>0.572348606029614</c:v>
                </c:pt>
                <c:pt idx="3135">
                  <c:v>0.554477884995612</c:v>
                </c:pt>
                <c:pt idx="3136">
                  <c:v>-0.220922569000702</c:v>
                </c:pt>
                <c:pt idx="3137">
                  <c:v>0.591772008817612</c:v>
                </c:pt>
                <c:pt idx="3138">
                  <c:v>-0.230239324104208</c:v>
                </c:pt>
                <c:pt idx="3139">
                  <c:v>0.530162789019763</c:v>
                </c:pt>
                <c:pt idx="3140">
                  <c:v>-1.040573112830765</c:v>
                </c:pt>
                <c:pt idx="3141">
                  <c:v>-0.381149240566881</c:v>
                </c:pt>
                <c:pt idx="3142">
                  <c:v>-0.299788581850439</c:v>
                </c:pt>
                <c:pt idx="3143">
                  <c:v>0.750423671261333</c:v>
                </c:pt>
                <c:pt idx="3144">
                  <c:v>-0.56091239384708</c:v>
                </c:pt>
                <c:pt idx="3145">
                  <c:v>0.552594446125899</c:v>
                </c:pt>
                <c:pt idx="3146">
                  <c:v>0.541827298618051</c:v>
                </c:pt>
                <c:pt idx="3147">
                  <c:v>-0.428974877007601</c:v>
                </c:pt>
                <c:pt idx="3148">
                  <c:v>0.376879211978132</c:v>
                </c:pt>
                <c:pt idx="3149">
                  <c:v>-0.548846039389276</c:v>
                </c:pt>
                <c:pt idx="3150">
                  <c:v>0.498383265116067</c:v>
                </c:pt>
                <c:pt idx="3151">
                  <c:v>0.40194340403066</c:v>
                </c:pt>
                <c:pt idx="3152">
                  <c:v>-0.198715954642161</c:v>
                </c:pt>
                <c:pt idx="3153">
                  <c:v>0.488100043049516</c:v>
                </c:pt>
                <c:pt idx="3154">
                  <c:v>0.505447876922283</c:v>
                </c:pt>
                <c:pt idx="3155">
                  <c:v>-0.375153231031675</c:v>
                </c:pt>
                <c:pt idx="3156">
                  <c:v>0.423801765545911</c:v>
                </c:pt>
                <c:pt idx="3157">
                  <c:v>0.560690696528121</c:v>
                </c:pt>
                <c:pt idx="3158">
                  <c:v>-0.937823004660056</c:v>
                </c:pt>
                <c:pt idx="3159">
                  <c:v>1.307328782870013</c:v>
                </c:pt>
                <c:pt idx="3160">
                  <c:v>0.465572022646825</c:v>
                </c:pt>
                <c:pt idx="3161">
                  <c:v>-0.693139980854627</c:v>
                </c:pt>
                <c:pt idx="3162">
                  <c:v>0.430601227749282</c:v>
                </c:pt>
                <c:pt idx="3163">
                  <c:v>0.873534411109736</c:v>
                </c:pt>
                <c:pt idx="3164">
                  <c:v>0.656106004438737</c:v>
                </c:pt>
                <c:pt idx="3165">
                  <c:v>0.327001048222436</c:v>
                </c:pt>
                <c:pt idx="3166">
                  <c:v>0.608334386628467</c:v>
                </c:pt>
                <c:pt idx="3167">
                  <c:v>-0.77052378735609</c:v>
                </c:pt>
                <c:pt idx="3168">
                  <c:v>1.163618629779281</c:v>
                </c:pt>
                <c:pt idx="3169">
                  <c:v>-0.534298480205834</c:v>
                </c:pt>
                <c:pt idx="3170">
                  <c:v>0.576372365970096</c:v>
                </c:pt>
                <c:pt idx="3171">
                  <c:v>0.413576709804658</c:v>
                </c:pt>
                <c:pt idx="3172">
                  <c:v>0.574777999155586</c:v>
                </c:pt>
                <c:pt idx="3173">
                  <c:v>0.587734221958747</c:v>
                </c:pt>
                <c:pt idx="3174">
                  <c:v>0.550881228224756</c:v>
                </c:pt>
                <c:pt idx="3175">
                  <c:v>0.466923213388601</c:v>
                </c:pt>
                <c:pt idx="3176">
                  <c:v>-0.426113814757316</c:v>
                </c:pt>
                <c:pt idx="3177">
                  <c:v>0.453832653650672</c:v>
                </c:pt>
                <c:pt idx="3178">
                  <c:v>0.548590602719681</c:v>
                </c:pt>
                <c:pt idx="3179">
                  <c:v>-1.022835834168842</c:v>
                </c:pt>
                <c:pt idx="3180">
                  <c:v>0.533745507924597</c:v>
                </c:pt>
                <c:pt idx="3181">
                  <c:v>-0.918667735928221</c:v>
                </c:pt>
                <c:pt idx="3182">
                  <c:v>0.657489249044202</c:v>
                </c:pt>
                <c:pt idx="3183">
                  <c:v>0.335858770948436</c:v>
                </c:pt>
                <c:pt idx="3184">
                  <c:v>0.537472741863175</c:v>
                </c:pt>
                <c:pt idx="3185">
                  <c:v>-0.427734498205432</c:v>
                </c:pt>
                <c:pt idx="3186">
                  <c:v>0.435557917311619</c:v>
                </c:pt>
                <c:pt idx="3187">
                  <c:v>0.541552236003741</c:v>
                </c:pt>
                <c:pt idx="3188">
                  <c:v>-0.216965584007967</c:v>
                </c:pt>
                <c:pt idx="3189">
                  <c:v>0.499946105400122</c:v>
                </c:pt>
                <c:pt idx="3190">
                  <c:v>0.272932592776288</c:v>
                </c:pt>
                <c:pt idx="3191">
                  <c:v>0.20275622223603</c:v>
                </c:pt>
                <c:pt idx="3192">
                  <c:v>0.567312743169434</c:v>
                </c:pt>
                <c:pt idx="3193">
                  <c:v>0.574882870588472</c:v>
                </c:pt>
                <c:pt idx="3194">
                  <c:v>0.513376474789654</c:v>
                </c:pt>
                <c:pt idx="3195">
                  <c:v>0.628184549498487</c:v>
                </c:pt>
                <c:pt idx="3196">
                  <c:v>0.328840808817701</c:v>
                </c:pt>
                <c:pt idx="3197">
                  <c:v>0.468964310787775</c:v>
                </c:pt>
                <c:pt idx="3198">
                  <c:v>0.47660533682858</c:v>
                </c:pt>
                <c:pt idx="3199">
                  <c:v>0.389276107857416</c:v>
                </c:pt>
                <c:pt idx="3200">
                  <c:v>0.550534113688928</c:v>
                </c:pt>
                <c:pt idx="3201">
                  <c:v>0.310722573508712</c:v>
                </c:pt>
                <c:pt idx="3202">
                  <c:v>1.092870639789465</c:v>
                </c:pt>
                <c:pt idx="3203">
                  <c:v>0.632263861018703</c:v>
                </c:pt>
                <c:pt idx="3204">
                  <c:v>0.568154154579077</c:v>
                </c:pt>
                <c:pt idx="3205">
                  <c:v>0.659694173106776</c:v>
                </c:pt>
                <c:pt idx="3206">
                  <c:v>0.329321469878461</c:v>
                </c:pt>
                <c:pt idx="3207">
                  <c:v>0.767337032002794</c:v>
                </c:pt>
                <c:pt idx="3208">
                  <c:v>0.539598164889443</c:v>
                </c:pt>
                <c:pt idx="3209">
                  <c:v>0.775795885890335</c:v>
                </c:pt>
                <c:pt idx="3210">
                  <c:v>0.52271245282179</c:v>
                </c:pt>
                <c:pt idx="3211">
                  <c:v>0.384705176512293</c:v>
                </c:pt>
                <c:pt idx="3212">
                  <c:v>0.493355629768153</c:v>
                </c:pt>
                <c:pt idx="3213">
                  <c:v>-0.160804314389112</c:v>
                </c:pt>
                <c:pt idx="3214">
                  <c:v>-0.816562464541451</c:v>
                </c:pt>
                <c:pt idx="3215">
                  <c:v>0.960378593501331</c:v>
                </c:pt>
                <c:pt idx="3216">
                  <c:v>0.621478401028936</c:v>
                </c:pt>
                <c:pt idx="3217">
                  <c:v>0.512647336344468</c:v>
                </c:pt>
                <c:pt idx="3218">
                  <c:v>0.493982946463707</c:v>
                </c:pt>
                <c:pt idx="3219">
                  <c:v>-0.165186610434633</c:v>
                </c:pt>
                <c:pt idx="3220">
                  <c:v>0.667986240673621</c:v>
                </c:pt>
                <c:pt idx="3221">
                  <c:v>0.625745393101395</c:v>
                </c:pt>
                <c:pt idx="3222">
                  <c:v>0.599968468966904</c:v>
                </c:pt>
                <c:pt idx="3223">
                  <c:v>0.583441917228795</c:v>
                </c:pt>
                <c:pt idx="3224">
                  <c:v>-0.231663056769516</c:v>
                </c:pt>
                <c:pt idx="3225">
                  <c:v>-0.906972610899943</c:v>
                </c:pt>
                <c:pt idx="3226">
                  <c:v>0.548395879548411</c:v>
                </c:pt>
                <c:pt idx="3227">
                  <c:v>0.605064023798448</c:v>
                </c:pt>
                <c:pt idx="3228">
                  <c:v>0.622426865695854</c:v>
                </c:pt>
                <c:pt idx="3229">
                  <c:v>0.576108945148295</c:v>
                </c:pt>
                <c:pt idx="3230">
                  <c:v>0.18696577551411</c:v>
                </c:pt>
                <c:pt idx="3231">
                  <c:v>0.514322195529233</c:v>
                </c:pt>
                <c:pt idx="3232">
                  <c:v>0.503655860765036</c:v>
                </c:pt>
                <c:pt idx="3233">
                  <c:v>-0.282044894572891</c:v>
                </c:pt>
                <c:pt idx="3234">
                  <c:v>-1.283784427367937</c:v>
                </c:pt>
                <c:pt idx="3235">
                  <c:v>0.636604199251127</c:v>
                </c:pt>
                <c:pt idx="3236">
                  <c:v>-0.308879108054278</c:v>
                </c:pt>
                <c:pt idx="3237">
                  <c:v>0.491752771065377</c:v>
                </c:pt>
                <c:pt idx="3238">
                  <c:v>0.381725933902662</c:v>
                </c:pt>
                <c:pt idx="3239">
                  <c:v>1.341201259949069</c:v>
                </c:pt>
                <c:pt idx="3240">
                  <c:v>0.794253509241674</c:v>
                </c:pt>
                <c:pt idx="3241">
                  <c:v>0.727061955845581</c:v>
                </c:pt>
                <c:pt idx="3242">
                  <c:v>0.7362281960655</c:v>
                </c:pt>
                <c:pt idx="3243">
                  <c:v>0.315086044337764</c:v>
                </c:pt>
                <c:pt idx="3244">
                  <c:v>0.325817175905409</c:v>
                </c:pt>
                <c:pt idx="3245">
                  <c:v>0.470381461405424</c:v>
                </c:pt>
                <c:pt idx="3246">
                  <c:v>0.545837785907309</c:v>
                </c:pt>
                <c:pt idx="3247">
                  <c:v>0.220726451107354</c:v>
                </c:pt>
                <c:pt idx="3248">
                  <c:v>-0.361522575389684</c:v>
                </c:pt>
                <c:pt idx="3249">
                  <c:v>-0.773157423123731</c:v>
                </c:pt>
                <c:pt idx="3250">
                  <c:v>-1.093973296635733</c:v>
                </c:pt>
                <c:pt idx="3251">
                  <c:v>0.982126330315277</c:v>
                </c:pt>
                <c:pt idx="3252">
                  <c:v>-0.364488992670144</c:v>
                </c:pt>
                <c:pt idx="3253">
                  <c:v>0.524575391674041</c:v>
                </c:pt>
                <c:pt idx="3254">
                  <c:v>-0.161092843485411</c:v>
                </c:pt>
                <c:pt idx="3255">
                  <c:v>0.528742985145121</c:v>
                </c:pt>
                <c:pt idx="3256">
                  <c:v>0.715447045269692</c:v>
                </c:pt>
                <c:pt idx="3257">
                  <c:v>0.279615150117227</c:v>
                </c:pt>
                <c:pt idx="3258">
                  <c:v>0.617833217811128</c:v>
                </c:pt>
                <c:pt idx="3259">
                  <c:v>0.499449123694406</c:v>
                </c:pt>
                <c:pt idx="3260">
                  <c:v>-0.204778018811004</c:v>
                </c:pt>
                <c:pt idx="3261">
                  <c:v>-0.211576554858581</c:v>
                </c:pt>
                <c:pt idx="3262">
                  <c:v>-0.537170152960059</c:v>
                </c:pt>
                <c:pt idx="3263">
                  <c:v>-0.319644266398784</c:v>
                </c:pt>
                <c:pt idx="3264">
                  <c:v>0.515462359432915</c:v>
                </c:pt>
                <c:pt idx="3265">
                  <c:v>-3.515933364066351</c:v>
                </c:pt>
                <c:pt idx="3266">
                  <c:v>-0.449402549238591</c:v>
                </c:pt>
                <c:pt idx="3267">
                  <c:v>-0.763385802471299</c:v>
                </c:pt>
                <c:pt idx="3268">
                  <c:v>-0.39270978966229</c:v>
                </c:pt>
                <c:pt idx="3269">
                  <c:v>0.155344236315787</c:v>
                </c:pt>
                <c:pt idx="3270">
                  <c:v>0.254571072993775</c:v>
                </c:pt>
                <c:pt idx="3271">
                  <c:v>0.501410767837562</c:v>
                </c:pt>
                <c:pt idx="3272">
                  <c:v>-0.599980567030701</c:v>
                </c:pt>
                <c:pt idx="3273">
                  <c:v>-1.457991582926487</c:v>
                </c:pt>
                <c:pt idx="3274">
                  <c:v>0.443197522543354</c:v>
                </c:pt>
                <c:pt idx="3275">
                  <c:v>0.431750007544852</c:v>
                </c:pt>
                <c:pt idx="3276">
                  <c:v>0.548773842781862</c:v>
                </c:pt>
                <c:pt idx="3277">
                  <c:v>0.468365690530596</c:v>
                </c:pt>
                <c:pt idx="3278">
                  <c:v>0.249750920853117</c:v>
                </c:pt>
                <c:pt idx="3279">
                  <c:v>0.566317101511652</c:v>
                </c:pt>
                <c:pt idx="3280">
                  <c:v>-0.360913828795798</c:v>
                </c:pt>
                <c:pt idx="3281">
                  <c:v>0.205398798720973</c:v>
                </c:pt>
                <c:pt idx="3282">
                  <c:v>0.478727206228626</c:v>
                </c:pt>
                <c:pt idx="3283">
                  <c:v>0.487086814841784</c:v>
                </c:pt>
                <c:pt idx="3284">
                  <c:v>0.449005599629366</c:v>
                </c:pt>
                <c:pt idx="3285">
                  <c:v>0.576195782518191</c:v>
                </c:pt>
                <c:pt idx="3286">
                  <c:v>0.514545593914273</c:v>
                </c:pt>
                <c:pt idx="3287">
                  <c:v>-1.308811303239204</c:v>
                </c:pt>
                <c:pt idx="3288">
                  <c:v>1.131410626265558</c:v>
                </c:pt>
                <c:pt idx="3289">
                  <c:v>-0.178397026413431</c:v>
                </c:pt>
                <c:pt idx="3290">
                  <c:v>-0.340495679478804</c:v>
                </c:pt>
                <c:pt idx="3291">
                  <c:v>0.534298333346523</c:v>
                </c:pt>
                <c:pt idx="3292">
                  <c:v>-0.762148076839397</c:v>
                </c:pt>
                <c:pt idx="3293">
                  <c:v>0.582139302079376</c:v>
                </c:pt>
                <c:pt idx="3294">
                  <c:v>-0.31878664698032</c:v>
                </c:pt>
                <c:pt idx="3295">
                  <c:v>0.570335998849607</c:v>
                </c:pt>
                <c:pt idx="3296">
                  <c:v>0.0838724921966949</c:v>
                </c:pt>
                <c:pt idx="3297">
                  <c:v>-0.367982929671736</c:v>
                </c:pt>
                <c:pt idx="3298">
                  <c:v>0.417714587175649</c:v>
                </c:pt>
                <c:pt idx="3299">
                  <c:v>-0.246337666387794</c:v>
                </c:pt>
                <c:pt idx="3300">
                  <c:v>-0.394212798337842</c:v>
                </c:pt>
                <c:pt idx="3301">
                  <c:v>0.771938786460151</c:v>
                </c:pt>
                <c:pt idx="3302">
                  <c:v>-0.156140080853969</c:v>
                </c:pt>
                <c:pt idx="3303">
                  <c:v>-1.045860117788032</c:v>
                </c:pt>
                <c:pt idx="3304">
                  <c:v>0.484134673378194</c:v>
                </c:pt>
                <c:pt idx="3305">
                  <c:v>0.880494295535614</c:v>
                </c:pt>
                <c:pt idx="3306">
                  <c:v>0.185467558219349</c:v>
                </c:pt>
                <c:pt idx="3307">
                  <c:v>0.510511159526225</c:v>
                </c:pt>
                <c:pt idx="3308">
                  <c:v>0.559008397942306</c:v>
                </c:pt>
                <c:pt idx="3309">
                  <c:v>0.496483898586238</c:v>
                </c:pt>
                <c:pt idx="3310">
                  <c:v>0.567227046198961</c:v>
                </c:pt>
                <c:pt idx="3311">
                  <c:v>0.619748168006103</c:v>
                </c:pt>
                <c:pt idx="3312">
                  <c:v>0.52721742768835</c:v>
                </c:pt>
                <c:pt idx="3313">
                  <c:v>0.716399623222375</c:v>
                </c:pt>
                <c:pt idx="3314">
                  <c:v>0.525142896990358</c:v>
                </c:pt>
                <c:pt idx="3315">
                  <c:v>1.201535496100684</c:v>
                </c:pt>
                <c:pt idx="3316">
                  <c:v>0.534522830378457</c:v>
                </c:pt>
                <c:pt idx="3317">
                  <c:v>0.57371453249001</c:v>
                </c:pt>
                <c:pt idx="3318">
                  <c:v>0.640684817862467</c:v>
                </c:pt>
                <c:pt idx="3319">
                  <c:v>0.549316218216027</c:v>
                </c:pt>
                <c:pt idx="3320">
                  <c:v>0.764950637423239</c:v>
                </c:pt>
                <c:pt idx="3321">
                  <c:v>0.48957020372427</c:v>
                </c:pt>
                <c:pt idx="3322">
                  <c:v>-0.481199140855337</c:v>
                </c:pt>
                <c:pt idx="3323">
                  <c:v>-1.131990644954691</c:v>
                </c:pt>
                <c:pt idx="3324">
                  <c:v>-0.301781952439645</c:v>
                </c:pt>
                <c:pt idx="3325">
                  <c:v>0.518106501616785</c:v>
                </c:pt>
                <c:pt idx="3326">
                  <c:v>-0.586315558578859</c:v>
                </c:pt>
                <c:pt idx="3327">
                  <c:v>0.291963946206053</c:v>
                </c:pt>
                <c:pt idx="3328">
                  <c:v>0.499198602996496</c:v>
                </c:pt>
                <c:pt idx="3329">
                  <c:v>-0.220258993562434</c:v>
                </c:pt>
                <c:pt idx="3330">
                  <c:v>0.192756159826722</c:v>
                </c:pt>
                <c:pt idx="3331">
                  <c:v>0.473070358190194</c:v>
                </c:pt>
                <c:pt idx="3332">
                  <c:v>-0.757387074442536</c:v>
                </c:pt>
                <c:pt idx="3333">
                  <c:v>0.510023915825502</c:v>
                </c:pt>
                <c:pt idx="3334">
                  <c:v>0.54488405627661</c:v>
                </c:pt>
                <c:pt idx="3335">
                  <c:v>0.481295150935691</c:v>
                </c:pt>
                <c:pt idx="3336">
                  <c:v>0.349774560901708</c:v>
                </c:pt>
                <c:pt idx="3337">
                  <c:v>-0.16493517332914</c:v>
                </c:pt>
                <c:pt idx="3338">
                  <c:v>0.564849760558473</c:v>
                </c:pt>
                <c:pt idx="3339">
                  <c:v>0.491732690902771</c:v>
                </c:pt>
                <c:pt idx="3340">
                  <c:v>0.538635646279544</c:v>
                </c:pt>
                <c:pt idx="3341">
                  <c:v>0.556229551701414</c:v>
                </c:pt>
                <c:pt idx="3342">
                  <c:v>0.520953797486038</c:v>
                </c:pt>
                <c:pt idx="3343">
                  <c:v>0.330164737230378</c:v>
                </c:pt>
                <c:pt idx="3344">
                  <c:v>-0.665216524084113</c:v>
                </c:pt>
                <c:pt idx="3345">
                  <c:v>2.046165301010178</c:v>
                </c:pt>
                <c:pt idx="3346">
                  <c:v>-0.317634311702973</c:v>
                </c:pt>
                <c:pt idx="3347">
                  <c:v>0.434128953927085</c:v>
                </c:pt>
                <c:pt idx="3348">
                  <c:v>-0.349372640382873</c:v>
                </c:pt>
                <c:pt idx="3349">
                  <c:v>0.465490276242609</c:v>
                </c:pt>
                <c:pt idx="3350">
                  <c:v>-0.424832500869471</c:v>
                </c:pt>
                <c:pt idx="3351">
                  <c:v>0.90124451785861</c:v>
                </c:pt>
                <c:pt idx="3352">
                  <c:v>0.420744193593796</c:v>
                </c:pt>
                <c:pt idx="3353">
                  <c:v>-0.404860664493196</c:v>
                </c:pt>
                <c:pt idx="3354">
                  <c:v>0.754154752519662</c:v>
                </c:pt>
                <c:pt idx="3355">
                  <c:v>0.515816024690561</c:v>
                </c:pt>
                <c:pt idx="3356">
                  <c:v>0.265222419940866</c:v>
                </c:pt>
                <c:pt idx="3357">
                  <c:v>-0.172677302906924</c:v>
                </c:pt>
                <c:pt idx="3358">
                  <c:v>-1.189613236800505</c:v>
                </c:pt>
                <c:pt idx="3359">
                  <c:v>-0.385036461791569</c:v>
                </c:pt>
                <c:pt idx="3360">
                  <c:v>-0.369822771470561</c:v>
                </c:pt>
                <c:pt idx="3361">
                  <c:v>0.48114252992237</c:v>
                </c:pt>
                <c:pt idx="3362">
                  <c:v>0.525268977653479</c:v>
                </c:pt>
                <c:pt idx="3363">
                  <c:v>1.129360290302398</c:v>
                </c:pt>
                <c:pt idx="3364">
                  <c:v>0.981964000516025</c:v>
                </c:pt>
                <c:pt idx="3365">
                  <c:v>0.358510585946368</c:v>
                </c:pt>
                <c:pt idx="3366">
                  <c:v>-0.373214680567168</c:v>
                </c:pt>
                <c:pt idx="3367">
                  <c:v>-0.435394638586366</c:v>
                </c:pt>
                <c:pt idx="3368">
                  <c:v>0.556102233183183</c:v>
                </c:pt>
                <c:pt idx="3369">
                  <c:v>-0.48628934404137</c:v>
                </c:pt>
                <c:pt idx="3370">
                  <c:v>0.227660266136053</c:v>
                </c:pt>
                <c:pt idx="3371">
                  <c:v>0.264511013996596</c:v>
                </c:pt>
                <c:pt idx="3372">
                  <c:v>0.349415781841433</c:v>
                </c:pt>
                <c:pt idx="3373">
                  <c:v>0.825372873387337</c:v>
                </c:pt>
                <c:pt idx="3374">
                  <c:v>-0.912291278596827</c:v>
                </c:pt>
                <c:pt idx="3375">
                  <c:v>0.623581108965762</c:v>
                </c:pt>
                <c:pt idx="3376">
                  <c:v>0.238134128745204</c:v>
                </c:pt>
                <c:pt idx="3377">
                  <c:v>0.152922424276279</c:v>
                </c:pt>
                <c:pt idx="3378">
                  <c:v>0.516547416509183</c:v>
                </c:pt>
                <c:pt idx="3379">
                  <c:v>0.291212210740893</c:v>
                </c:pt>
                <c:pt idx="3380">
                  <c:v>0.355592569702556</c:v>
                </c:pt>
                <c:pt idx="3381">
                  <c:v>0.776615268587105</c:v>
                </c:pt>
                <c:pt idx="3382">
                  <c:v>0.461658312089684</c:v>
                </c:pt>
                <c:pt idx="3383">
                  <c:v>0.469568251243732</c:v>
                </c:pt>
                <c:pt idx="3384">
                  <c:v>0.251948486723798</c:v>
                </c:pt>
                <c:pt idx="3385">
                  <c:v>0.225057392328095</c:v>
                </c:pt>
                <c:pt idx="3386">
                  <c:v>0.571523174417233</c:v>
                </c:pt>
                <c:pt idx="3387">
                  <c:v>0.416272836934346</c:v>
                </c:pt>
                <c:pt idx="3388">
                  <c:v>0.332924182691407</c:v>
                </c:pt>
                <c:pt idx="3389">
                  <c:v>0.504295462818362</c:v>
                </c:pt>
                <c:pt idx="3390">
                  <c:v>0.757489668827298</c:v>
                </c:pt>
                <c:pt idx="3391">
                  <c:v>0.666548117682456</c:v>
                </c:pt>
                <c:pt idx="3392">
                  <c:v>0.465578922587091</c:v>
                </c:pt>
                <c:pt idx="3393">
                  <c:v>0.448687949994455</c:v>
                </c:pt>
                <c:pt idx="3394">
                  <c:v>-0.220757729456533</c:v>
                </c:pt>
                <c:pt idx="3395">
                  <c:v>0.722303074321701</c:v>
                </c:pt>
                <c:pt idx="3396">
                  <c:v>-0.992470662236621</c:v>
                </c:pt>
                <c:pt idx="3397">
                  <c:v>-0.469074549303955</c:v>
                </c:pt>
                <c:pt idx="3398">
                  <c:v>0.642961449243438</c:v>
                </c:pt>
                <c:pt idx="3399">
                  <c:v>-0.726380363284325</c:v>
                </c:pt>
                <c:pt idx="3400">
                  <c:v>0.481643788063036</c:v>
                </c:pt>
                <c:pt idx="3401">
                  <c:v>0.488156472545826</c:v>
                </c:pt>
                <c:pt idx="3402">
                  <c:v>-0.996684788930115</c:v>
                </c:pt>
                <c:pt idx="3403">
                  <c:v>0.653995941229829</c:v>
                </c:pt>
                <c:pt idx="3404">
                  <c:v>-0.200984432044833</c:v>
                </c:pt>
                <c:pt idx="3405">
                  <c:v>0.38050736935797</c:v>
                </c:pt>
                <c:pt idx="3406">
                  <c:v>-0.810987298104023</c:v>
                </c:pt>
                <c:pt idx="3407">
                  <c:v>-0.623751793306081</c:v>
                </c:pt>
                <c:pt idx="3408">
                  <c:v>0.450743890544927</c:v>
                </c:pt>
                <c:pt idx="3409">
                  <c:v>-3.773451001748713</c:v>
                </c:pt>
                <c:pt idx="3410">
                  <c:v>0.529275943999519</c:v>
                </c:pt>
                <c:pt idx="3411">
                  <c:v>0.527499922429715</c:v>
                </c:pt>
                <c:pt idx="3412">
                  <c:v>0.509837931007441</c:v>
                </c:pt>
                <c:pt idx="3413">
                  <c:v>0.742870718935587</c:v>
                </c:pt>
                <c:pt idx="3414">
                  <c:v>0.463814461542492</c:v>
                </c:pt>
                <c:pt idx="3415">
                  <c:v>-0.243051026952491</c:v>
                </c:pt>
                <c:pt idx="3416">
                  <c:v>0.558293631984795</c:v>
                </c:pt>
                <c:pt idx="3417">
                  <c:v>-0.781736898313727</c:v>
                </c:pt>
                <c:pt idx="3418">
                  <c:v>-0.839373518482924</c:v>
                </c:pt>
                <c:pt idx="3419">
                  <c:v>0.460310733867625</c:v>
                </c:pt>
                <c:pt idx="3420">
                  <c:v>0.488350520217712</c:v>
                </c:pt>
                <c:pt idx="3421">
                  <c:v>0.453832859035403</c:v>
                </c:pt>
                <c:pt idx="3422">
                  <c:v>-1.497439319440766</c:v>
                </c:pt>
                <c:pt idx="3423">
                  <c:v>1.909244418622984</c:v>
                </c:pt>
                <c:pt idx="3424">
                  <c:v>0.520421980230133</c:v>
                </c:pt>
                <c:pt idx="3425">
                  <c:v>-0.57512408015621</c:v>
                </c:pt>
                <c:pt idx="3426">
                  <c:v>0.490947838132727</c:v>
                </c:pt>
                <c:pt idx="3427">
                  <c:v>0.488188286311201</c:v>
                </c:pt>
                <c:pt idx="3428">
                  <c:v>-0.523387679694461</c:v>
                </c:pt>
                <c:pt idx="3429">
                  <c:v>1.01201754570429</c:v>
                </c:pt>
                <c:pt idx="3430">
                  <c:v>-0.502918637178058</c:v>
                </c:pt>
                <c:pt idx="3431">
                  <c:v>0.353408763332395</c:v>
                </c:pt>
                <c:pt idx="3432">
                  <c:v>-0.339763585340226</c:v>
                </c:pt>
                <c:pt idx="3433">
                  <c:v>-1.269190851693831</c:v>
                </c:pt>
                <c:pt idx="3434">
                  <c:v>0.606740757271981</c:v>
                </c:pt>
                <c:pt idx="3435">
                  <c:v>-1.186143943009864</c:v>
                </c:pt>
                <c:pt idx="3436">
                  <c:v>-0.230944280162925</c:v>
                </c:pt>
                <c:pt idx="3437">
                  <c:v>0.565966390479949</c:v>
                </c:pt>
                <c:pt idx="3438">
                  <c:v>0.389588807906353</c:v>
                </c:pt>
                <c:pt idx="3439">
                  <c:v>-0.703970894944984</c:v>
                </c:pt>
                <c:pt idx="3440">
                  <c:v>-1.005446342180148</c:v>
                </c:pt>
                <c:pt idx="3441">
                  <c:v>0.539780227924086</c:v>
                </c:pt>
                <c:pt idx="3442">
                  <c:v>0.524366654141809</c:v>
                </c:pt>
                <c:pt idx="3443">
                  <c:v>0.380468783110492</c:v>
                </c:pt>
                <c:pt idx="3444">
                  <c:v>0.37559046337236</c:v>
                </c:pt>
                <c:pt idx="3445">
                  <c:v>0.493084730706725</c:v>
                </c:pt>
                <c:pt idx="3446">
                  <c:v>0.857197955250451</c:v>
                </c:pt>
                <c:pt idx="3447">
                  <c:v>-0.258475866683487</c:v>
                </c:pt>
                <c:pt idx="3448">
                  <c:v>0.918931121641345</c:v>
                </c:pt>
                <c:pt idx="3449">
                  <c:v>-1.975334748333799</c:v>
                </c:pt>
                <c:pt idx="3450">
                  <c:v>-0.954331705501763</c:v>
                </c:pt>
                <c:pt idx="3451">
                  <c:v>-0.220347404280189</c:v>
                </c:pt>
                <c:pt idx="3452">
                  <c:v>-0.182528984134723</c:v>
                </c:pt>
                <c:pt idx="3453">
                  <c:v>0.525362206960962</c:v>
                </c:pt>
                <c:pt idx="3454">
                  <c:v>0.569139205993333</c:v>
                </c:pt>
                <c:pt idx="3455">
                  <c:v>0.204777584786477</c:v>
                </c:pt>
                <c:pt idx="3456">
                  <c:v>0.375342461376752</c:v>
                </c:pt>
                <c:pt idx="3457">
                  <c:v>0.455845388817331</c:v>
                </c:pt>
                <c:pt idx="3458">
                  <c:v>0.532436775619629</c:v>
                </c:pt>
                <c:pt idx="3459">
                  <c:v>0.211021922151706</c:v>
                </c:pt>
                <c:pt idx="3460">
                  <c:v>0.489302277449253</c:v>
                </c:pt>
                <c:pt idx="3461">
                  <c:v>-0.242563178547096</c:v>
                </c:pt>
                <c:pt idx="3462">
                  <c:v>-0.49003338923385</c:v>
                </c:pt>
                <c:pt idx="3463">
                  <c:v>0.793429686296289</c:v>
                </c:pt>
                <c:pt idx="3464">
                  <c:v>-1.523348742195372</c:v>
                </c:pt>
                <c:pt idx="3465">
                  <c:v>0.0978007628503586</c:v>
                </c:pt>
                <c:pt idx="3466">
                  <c:v>-1.304385758680252</c:v>
                </c:pt>
                <c:pt idx="3467">
                  <c:v>0.539994952142119</c:v>
                </c:pt>
                <c:pt idx="3468">
                  <c:v>0.408729258704435</c:v>
                </c:pt>
                <c:pt idx="3469">
                  <c:v>-3.656978451515286</c:v>
                </c:pt>
                <c:pt idx="3470">
                  <c:v>0.531761315654687</c:v>
                </c:pt>
                <c:pt idx="3471">
                  <c:v>-1.636779019140466</c:v>
                </c:pt>
                <c:pt idx="3472">
                  <c:v>0.459972275877723</c:v>
                </c:pt>
                <c:pt idx="3473">
                  <c:v>0.394739587427322</c:v>
                </c:pt>
                <c:pt idx="3474">
                  <c:v>-0.231387997957393</c:v>
                </c:pt>
                <c:pt idx="3475">
                  <c:v>0.36437156455441</c:v>
                </c:pt>
                <c:pt idx="3476">
                  <c:v>-1.003989265299679</c:v>
                </c:pt>
                <c:pt idx="3477">
                  <c:v>0.258398322056587</c:v>
                </c:pt>
                <c:pt idx="3478">
                  <c:v>-1.756433395991102</c:v>
                </c:pt>
                <c:pt idx="3479">
                  <c:v>-0.482565870896646</c:v>
                </c:pt>
                <c:pt idx="3480">
                  <c:v>-0.327361340799818</c:v>
                </c:pt>
                <c:pt idx="3481">
                  <c:v>0.596229726784846</c:v>
                </c:pt>
                <c:pt idx="3482">
                  <c:v>-0.574950715924189</c:v>
                </c:pt>
                <c:pt idx="3483">
                  <c:v>-0.201976399803012</c:v>
                </c:pt>
                <c:pt idx="3484">
                  <c:v>0.441427012637876</c:v>
                </c:pt>
                <c:pt idx="3485">
                  <c:v>-2.353220761425191</c:v>
                </c:pt>
                <c:pt idx="3486">
                  <c:v>-0.951208533286253</c:v>
                </c:pt>
                <c:pt idx="3487">
                  <c:v>-0.421718609995639</c:v>
                </c:pt>
                <c:pt idx="3488">
                  <c:v>0.534185720722189</c:v>
                </c:pt>
                <c:pt idx="3489">
                  <c:v>0.548768771231425</c:v>
                </c:pt>
                <c:pt idx="3490">
                  <c:v>-0.2221391462989</c:v>
                </c:pt>
                <c:pt idx="3491">
                  <c:v>-0.350982709536905</c:v>
                </c:pt>
                <c:pt idx="3492">
                  <c:v>-0.238728012392692</c:v>
                </c:pt>
                <c:pt idx="3493">
                  <c:v>0.669043129862649</c:v>
                </c:pt>
                <c:pt idx="3494">
                  <c:v>0.583539376420631</c:v>
                </c:pt>
                <c:pt idx="3495">
                  <c:v>0.561365795241718</c:v>
                </c:pt>
                <c:pt idx="3496">
                  <c:v>0.202783625051607</c:v>
                </c:pt>
                <c:pt idx="3497">
                  <c:v>0.671936262765111</c:v>
                </c:pt>
                <c:pt idx="3498">
                  <c:v>-1.367439806701179</c:v>
                </c:pt>
                <c:pt idx="3499">
                  <c:v>-1.578681773988931</c:v>
                </c:pt>
                <c:pt idx="3500">
                  <c:v>-0.183420628254744</c:v>
                </c:pt>
                <c:pt idx="3501">
                  <c:v>-0.861909848358287</c:v>
                </c:pt>
                <c:pt idx="3502">
                  <c:v>-1.345382363686077</c:v>
                </c:pt>
                <c:pt idx="3503">
                  <c:v>0.321586672797077</c:v>
                </c:pt>
                <c:pt idx="3504">
                  <c:v>0.43370885947911</c:v>
                </c:pt>
                <c:pt idx="3505">
                  <c:v>-1.304710701852266</c:v>
                </c:pt>
                <c:pt idx="3506">
                  <c:v>0.462408884769289</c:v>
                </c:pt>
                <c:pt idx="3507">
                  <c:v>-0.482855864519366</c:v>
                </c:pt>
                <c:pt idx="3508">
                  <c:v>-0.359885248621726</c:v>
                </c:pt>
                <c:pt idx="3509">
                  <c:v>-0.374476330656914</c:v>
                </c:pt>
                <c:pt idx="3510">
                  <c:v>-1.10475030125761</c:v>
                </c:pt>
                <c:pt idx="3511">
                  <c:v>1.42553595227623</c:v>
                </c:pt>
                <c:pt idx="3512">
                  <c:v>0.477290795019296</c:v>
                </c:pt>
                <c:pt idx="3513">
                  <c:v>0.407263754101094</c:v>
                </c:pt>
                <c:pt idx="3514">
                  <c:v>0.649502610243985</c:v>
                </c:pt>
                <c:pt idx="3515">
                  <c:v>0.229338739504978</c:v>
                </c:pt>
                <c:pt idx="3516">
                  <c:v>0.478482128926941</c:v>
                </c:pt>
                <c:pt idx="3517">
                  <c:v>0.41365306399163</c:v>
                </c:pt>
                <c:pt idx="3518">
                  <c:v>-1.817522611207442</c:v>
                </c:pt>
                <c:pt idx="3519">
                  <c:v>-1.842656698962467</c:v>
                </c:pt>
                <c:pt idx="3520">
                  <c:v>0.328198601322798</c:v>
                </c:pt>
                <c:pt idx="3521">
                  <c:v>0.598689575440281</c:v>
                </c:pt>
                <c:pt idx="3522">
                  <c:v>-0.828071312822507</c:v>
                </c:pt>
                <c:pt idx="3523">
                  <c:v>0.554001411726936</c:v>
                </c:pt>
                <c:pt idx="3524">
                  <c:v>-0.346515059186795</c:v>
                </c:pt>
                <c:pt idx="3525">
                  <c:v>-2.371887778737566</c:v>
                </c:pt>
                <c:pt idx="3526">
                  <c:v>0.410667381592672</c:v>
                </c:pt>
                <c:pt idx="3527">
                  <c:v>0.711398041480527</c:v>
                </c:pt>
                <c:pt idx="3528">
                  <c:v>-2.445443594567847</c:v>
                </c:pt>
                <c:pt idx="3529">
                  <c:v>0.205854628030953</c:v>
                </c:pt>
                <c:pt idx="3530">
                  <c:v>0.951666606554809</c:v>
                </c:pt>
                <c:pt idx="3531">
                  <c:v>-0.487415114708093</c:v>
                </c:pt>
                <c:pt idx="3532">
                  <c:v>-1.640481114501868</c:v>
                </c:pt>
                <c:pt idx="3533">
                  <c:v>-0.132656679150035</c:v>
                </c:pt>
                <c:pt idx="3534">
                  <c:v>0.474941460068873</c:v>
                </c:pt>
                <c:pt idx="3535">
                  <c:v>0.399613070139135</c:v>
                </c:pt>
                <c:pt idx="3536">
                  <c:v>0.54540129317753</c:v>
                </c:pt>
                <c:pt idx="3537">
                  <c:v>0.476461272991974</c:v>
                </c:pt>
                <c:pt idx="3538">
                  <c:v>0.278457980699817</c:v>
                </c:pt>
                <c:pt idx="3539">
                  <c:v>-2.571440682952354</c:v>
                </c:pt>
                <c:pt idx="3540">
                  <c:v>0.76584673771741</c:v>
                </c:pt>
                <c:pt idx="3541">
                  <c:v>0.472612622881515</c:v>
                </c:pt>
                <c:pt idx="3542">
                  <c:v>0.639273170933019</c:v>
                </c:pt>
                <c:pt idx="3543">
                  <c:v>0.481352890050434</c:v>
                </c:pt>
                <c:pt idx="3544">
                  <c:v>0.458514017768904</c:v>
                </c:pt>
                <c:pt idx="3545">
                  <c:v>-0.308296765477394</c:v>
                </c:pt>
                <c:pt idx="3546">
                  <c:v>0.204633801843981</c:v>
                </c:pt>
                <c:pt idx="3547">
                  <c:v>-1.251952544331437</c:v>
                </c:pt>
                <c:pt idx="3548">
                  <c:v>-2.679563280142442</c:v>
                </c:pt>
                <c:pt idx="3549">
                  <c:v>0.425374868224958</c:v>
                </c:pt>
                <c:pt idx="3550">
                  <c:v>0.259994384441998</c:v>
                </c:pt>
                <c:pt idx="3551">
                  <c:v>0.387868781976443</c:v>
                </c:pt>
                <c:pt idx="3552">
                  <c:v>-0.88001715757096</c:v>
                </c:pt>
                <c:pt idx="3553">
                  <c:v>0.335860384710786</c:v>
                </c:pt>
                <c:pt idx="3554">
                  <c:v>-0.603243226457334</c:v>
                </c:pt>
                <c:pt idx="3555">
                  <c:v>-0.319085046306995</c:v>
                </c:pt>
                <c:pt idx="3556">
                  <c:v>-3.434358367183988</c:v>
                </c:pt>
                <c:pt idx="3557">
                  <c:v>-0.317196569699622</c:v>
                </c:pt>
                <c:pt idx="3558">
                  <c:v>0.774325493830329</c:v>
                </c:pt>
                <c:pt idx="3559">
                  <c:v>1.359148819230581</c:v>
                </c:pt>
                <c:pt idx="3560">
                  <c:v>0.760845612135712</c:v>
                </c:pt>
                <c:pt idx="3561">
                  <c:v>0.272757089684</c:v>
                </c:pt>
                <c:pt idx="3562">
                  <c:v>0.199575438242566</c:v>
                </c:pt>
                <c:pt idx="3563">
                  <c:v>0.314693964534825</c:v>
                </c:pt>
                <c:pt idx="3564">
                  <c:v>-0.493063604478702</c:v>
                </c:pt>
                <c:pt idx="3565">
                  <c:v>-0.256646517737398</c:v>
                </c:pt>
                <c:pt idx="3566">
                  <c:v>0.57321343740855</c:v>
                </c:pt>
                <c:pt idx="3567">
                  <c:v>0.907661669608911</c:v>
                </c:pt>
                <c:pt idx="3568">
                  <c:v>-0.48539278367455</c:v>
                </c:pt>
                <c:pt idx="3569">
                  <c:v>0.308246536736498</c:v>
                </c:pt>
                <c:pt idx="3570">
                  <c:v>-2.756138940569612</c:v>
                </c:pt>
                <c:pt idx="3571">
                  <c:v>0.442994386708163</c:v>
                </c:pt>
                <c:pt idx="3572">
                  <c:v>-0.495029429069305</c:v>
                </c:pt>
                <c:pt idx="3573">
                  <c:v>0.405152999460285</c:v>
                </c:pt>
                <c:pt idx="3574">
                  <c:v>-0.169038676496202</c:v>
                </c:pt>
                <c:pt idx="3575">
                  <c:v>-0.37243792525232</c:v>
                </c:pt>
                <c:pt idx="3576">
                  <c:v>0.680954107488306</c:v>
                </c:pt>
                <c:pt idx="3577">
                  <c:v>0.378603261435563</c:v>
                </c:pt>
                <c:pt idx="3578">
                  <c:v>-2.15698967013491</c:v>
                </c:pt>
                <c:pt idx="3579">
                  <c:v>-0.601080746397584</c:v>
                </c:pt>
                <c:pt idx="3580">
                  <c:v>0.444402095218754</c:v>
                </c:pt>
                <c:pt idx="3581">
                  <c:v>0.607368239483083</c:v>
                </c:pt>
                <c:pt idx="3582">
                  <c:v>-1.418128922769962</c:v>
                </c:pt>
                <c:pt idx="3583">
                  <c:v>-0.315241422999602</c:v>
                </c:pt>
                <c:pt idx="3584">
                  <c:v>-2.718194222701454</c:v>
                </c:pt>
                <c:pt idx="3585">
                  <c:v>0.186151016970147</c:v>
                </c:pt>
                <c:pt idx="3586">
                  <c:v>-0.204044940891622</c:v>
                </c:pt>
                <c:pt idx="3587">
                  <c:v>0.406671820143725</c:v>
                </c:pt>
                <c:pt idx="3588">
                  <c:v>-0.340055050452733</c:v>
                </c:pt>
                <c:pt idx="3589">
                  <c:v>-0.8265078151286</c:v>
                </c:pt>
                <c:pt idx="3590">
                  <c:v>0.137814856784691</c:v>
                </c:pt>
                <c:pt idx="3591">
                  <c:v>0.455257985298023</c:v>
                </c:pt>
                <c:pt idx="3592">
                  <c:v>-0.671609844411791</c:v>
                </c:pt>
                <c:pt idx="3593">
                  <c:v>0.139172359522773</c:v>
                </c:pt>
                <c:pt idx="3594">
                  <c:v>0.410379437607594</c:v>
                </c:pt>
                <c:pt idx="3595">
                  <c:v>0.489924333363387</c:v>
                </c:pt>
                <c:pt idx="3596">
                  <c:v>-3.527399934117169</c:v>
                </c:pt>
                <c:pt idx="3597">
                  <c:v>-0.401674420543201</c:v>
                </c:pt>
                <c:pt idx="3598">
                  <c:v>0.21063239975406</c:v>
                </c:pt>
                <c:pt idx="3599">
                  <c:v>-1.604916606241999</c:v>
                </c:pt>
                <c:pt idx="3600">
                  <c:v>0.496631241988218</c:v>
                </c:pt>
                <c:pt idx="3601">
                  <c:v>0.43528012309638</c:v>
                </c:pt>
                <c:pt idx="3602">
                  <c:v>-0.270997815174953</c:v>
                </c:pt>
                <c:pt idx="3603">
                  <c:v>-0.310742504777665</c:v>
                </c:pt>
                <c:pt idx="3604">
                  <c:v>-0.434033679891471</c:v>
                </c:pt>
                <c:pt idx="3605">
                  <c:v>0.469360250604897</c:v>
                </c:pt>
                <c:pt idx="3606">
                  <c:v>-0.181193553657135</c:v>
                </c:pt>
                <c:pt idx="3607">
                  <c:v>-0.395065548476712</c:v>
                </c:pt>
                <c:pt idx="3608">
                  <c:v>-0.308142234983929</c:v>
                </c:pt>
                <c:pt idx="3609">
                  <c:v>0.594988468052636</c:v>
                </c:pt>
                <c:pt idx="3610">
                  <c:v>-0.450526944935057</c:v>
                </c:pt>
                <c:pt idx="3611">
                  <c:v>0.319764789933469</c:v>
                </c:pt>
                <c:pt idx="3612">
                  <c:v>0.2463171340474</c:v>
                </c:pt>
                <c:pt idx="3613">
                  <c:v>0.577189050623803</c:v>
                </c:pt>
                <c:pt idx="3614">
                  <c:v>0.398066755965764</c:v>
                </c:pt>
                <c:pt idx="3615">
                  <c:v>0.982555979572751</c:v>
                </c:pt>
                <c:pt idx="3616">
                  <c:v>0.536176295744155</c:v>
                </c:pt>
                <c:pt idx="3617">
                  <c:v>0.39645164138726</c:v>
                </c:pt>
                <c:pt idx="3618">
                  <c:v>0.456749899297518</c:v>
                </c:pt>
                <c:pt idx="3619">
                  <c:v>-0.358587823175374</c:v>
                </c:pt>
                <c:pt idx="3620">
                  <c:v>1.2034303639919</c:v>
                </c:pt>
                <c:pt idx="3621">
                  <c:v>0.526283152792625</c:v>
                </c:pt>
                <c:pt idx="3622">
                  <c:v>-0.201708324599898</c:v>
                </c:pt>
                <c:pt idx="3623">
                  <c:v>-2.011707349926167</c:v>
                </c:pt>
                <c:pt idx="3624">
                  <c:v>0.431905079011466</c:v>
                </c:pt>
                <c:pt idx="3625">
                  <c:v>-2.269922771705244</c:v>
                </c:pt>
                <c:pt idx="3626">
                  <c:v>-1.022631689426287</c:v>
                </c:pt>
                <c:pt idx="3627">
                  <c:v>-0.693349512595635</c:v>
                </c:pt>
                <c:pt idx="3628">
                  <c:v>-2.549251934989321</c:v>
                </c:pt>
                <c:pt idx="3629">
                  <c:v>0.368056659322912</c:v>
                </c:pt>
                <c:pt idx="3630">
                  <c:v>0.877745041204906</c:v>
                </c:pt>
                <c:pt idx="3631">
                  <c:v>0.415299138041327</c:v>
                </c:pt>
                <c:pt idx="3632">
                  <c:v>0.64186455891817</c:v>
                </c:pt>
                <c:pt idx="3633">
                  <c:v>-0.135759108438497</c:v>
                </c:pt>
                <c:pt idx="3634">
                  <c:v>0.154222239745314</c:v>
                </c:pt>
                <c:pt idx="3635">
                  <c:v>-0.373456226400083</c:v>
                </c:pt>
                <c:pt idx="3636">
                  <c:v>-3.11551374639504</c:v>
                </c:pt>
                <c:pt idx="3637">
                  <c:v>-0.489186312545293</c:v>
                </c:pt>
                <c:pt idx="3638">
                  <c:v>0.40337563147845</c:v>
                </c:pt>
                <c:pt idx="3639">
                  <c:v>0.435901923021654</c:v>
                </c:pt>
                <c:pt idx="3640">
                  <c:v>0.477104873615737</c:v>
                </c:pt>
                <c:pt idx="3641">
                  <c:v>0.232071987846971</c:v>
                </c:pt>
                <c:pt idx="3642">
                  <c:v>0.694149810646996</c:v>
                </c:pt>
                <c:pt idx="3643">
                  <c:v>-0.179576145822219</c:v>
                </c:pt>
                <c:pt idx="3644">
                  <c:v>-0.344113534331583</c:v>
                </c:pt>
                <c:pt idx="3645">
                  <c:v>-0.293151144986198</c:v>
                </c:pt>
                <c:pt idx="3646">
                  <c:v>0.31262870826441</c:v>
                </c:pt>
                <c:pt idx="3647">
                  <c:v>-0.289035639867246</c:v>
                </c:pt>
                <c:pt idx="3648">
                  <c:v>1.355596943036204</c:v>
                </c:pt>
                <c:pt idx="3649">
                  <c:v>0.451151465398795</c:v>
                </c:pt>
                <c:pt idx="3650">
                  <c:v>-0.483250869392246</c:v>
                </c:pt>
                <c:pt idx="3651">
                  <c:v>-0.378601681323769</c:v>
                </c:pt>
                <c:pt idx="3652">
                  <c:v>0.339493670714356</c:v>
                </c:pt>
                <c:pt idx="3653">
                  <c:v>0.390706884156607</c:v>
                </c:pt>
                <c:pt idx="3654">
                  <c:v>0.611600960214606</c:v>
                </c:pt>
                <c:pt idx="3655">
                  <c:v>0.596911575615049</c:v>
                </c:pt>
                <c:pt idx="3656">
                  <c:v>0.644315665080725</c:v>
                </c:pt>
                <c:pt idx="3657">
                  <c:v>-0.784988833372124</c:v>
                </c:pt>
                <c:pt idx="3658">
                  <c:v>-2.156315390887676</c:v>
                </c:pt>
                <c:pt idx="3659">
                  <c:v>0.525517664114215</c:v>
                </c:pt>
                <c:pt idx="3660">
                  <c:v>-0.218621182709031</c:v>
                </c:pt>
                <c:pt idx="3661">
                  <c:v>0.464874310938951</c:v>
                </c:pt>
                <c:pt idx="3662">
                  <c:v>-1.870177870847695</c:v>
                </c:pt>
                <c:pt idx="3663">
                  <c:v>-0.274420626507783</c:v>
                </c:pt>
                <c:pt idx="3664">
                  <c:v>-0.523699871627548</c:v>
                </c:pt>
                <c:pt idx="3665">
                  <c:v>-0.539442569767307</c:v>
                </c:pt>
                <c:pt idx="3666">
                  <c:v>-0.7148862490217</c:v>
                </c:pt>
                <c:pt idx="3667">
                  <c:v>-1.427894479398947</c:v>
                </c:pt>
                <c:pt idx="3668">
                  <c:v>-0.247852570146364</c:v>
                </c:pt>
                <c:pt idx="3669">
                  <c:v>0.591417043971286</c:v>
                </c:pt>
                <c:pt idx="3670">
                  <c:v>-3.152312077579367</c:v>
                </c:pt>
                <c:pt idx="3671">
                  <c:v>-2.941840858851556</c:v>
                </c:pt>
                <c:pt idx="3672">
                  <c:v>-1.63040354589807</c:v>
                </c:pt>
                <c:pt idx="3673">
                  <c:v>-0.293509552447657</c:v>
                </c:pt>
                <c:pt idx="3674">
                  <c:v>-0.697363850470111</c:v>
                </c:pt>
                <c:pt idx="3675">
                  <c:v>-0.544180979894639</c:v>
                </c:pt>
                <c:pt idx="3676">
                  <c:v>0.505525482675033</c:v>
                </c:pt>
                <c:pt idx="3677">
                  <c:v>-0.239395283915955</c:v>
                </c:pt>
                <c:pt idx="3678">
                  <c:v>-0.757984657444462</c:v>
                </c:pt>
                <c:pt idx="3679">
                  <c:v>-0.594396480496434</c:v>
                </c:pt>
                <c:pt idx="3680">
                  <c:v>-0.713816326803439</c:v>
                </c:pt>
                <c:pt idx="3681">
                  <c:v>-1.7240790760429</c:v>
                </c:pt>
                <c:pt idx="3682">
                  <c:v>0.54604965651978</c:v>
                </c:pt>
                <c:pt idx="3683">
                  <c:v>-3.851361846781788</c:v>
                </c:pt>
                <c:pt idx="3684">
                  <c:v>0.40938560371819</c:v>
                </c:pt>
                <c:pt idx="3685">
                  <c:v>0.105230004778705</c:v>
                </c:pt>
                <c:pt idx="3686">
                  <c:v>-1.428798209651652</c:v>
                </c:pt>
                <c:pt idx="3687">
                  <c:v>0.448578676855293</c:v>
                </c:pt>
                <c:pt idx="3688">
                  <c:v>-2.002824737726586</c:v>
                </c:pt>
                <c:pt idx="3689">
                  <c:v>-0.394544309784173</c:v>
                </c:pt>
                <c:pt idx="3690">
                  <c:v>-0.556596654295091</c:v>
                </c:pt>
                <c:pt idx="3691">
                  <c:v>-0.566560757676608</c:v>
                </c:pt>
                <c:pt idx="3692">
                  <c:v>0.430050917422908</c:v>
                </c:pt>
                <c:pt idx="3693">
                  <c:v>-0.126759595955594</c:v>
                </c:pt>
                <c:pt idx="3694">
                  <c:v>1.253741489712373</c:v>
                </c:pt>
                <c:pt idx="3695">
                  <c:v>0.304363150621001</c:v>
                </c:pt>
                <c:pt idx="3696">
                  <c:v>0.41128123120905</c:v>
                </c:pt>
                <c:pt idx="3697">
                  <c:v>-0.192322913778477</c:v>
                </c:pt>
                <c:pt idx="3698">
                  <c:v>-2.443775994994967</c:v>
                </c:pt>
                <c:pt idx="3699">
                  <c:v>0.374144931491782</c:v>
                </c:pt>
                <c:pt idx="3700">
                  <c:v>0.284580346063668</c:v>
                </c:pt>
                <c:pt idx="3701">
                  <c:v>0.34244109205792</c:v>
                </c:pt>
                <c:pt idx="3702">
                  <c:v>1.354597208218816</c:v>
                </c:pt>
                <c:pt idx="3703">
                  <c:v>1.365184142502256</c:v>
                </c:pt>
                <c:pt idx="3704">
                  <c:v>0.827776931742959</c:v>
                </c:pt>
                <c:pt idx="3705">
                  <c:v>-0.293685611310609</c:v>
                </c:pt>
                <c:pt idx="3706">
                  <c:v>-1.677865332045006</c:v>
                </c:pt>
                <c:pt idx="3707">
                  <c:v>-0.633201091339538</c:v>
                </c:pt>
                <c:pt idx="3708">
                  <c:v>0.35612082399375</c:v>
                </c:pt>
                <c:pt idx="3709">
                  <c:v>0.160244232838881</c:v>
                </c:pt>
                <c:pt idx="3710">
                  <c:v>-2.168055428736241</c:v>
                </c:pt>
                <c:pt idx="3711">
                  <c:v>-2.961531543034145</c:v>
                </c:pt>
                <c:pt idx="3712">
                  <c:v>0.451758765226902</c:v>
                </c:pt>
                <c:pt idx="3713">
                  <c:v>-0.60884975439788</c:v>
                </c:pt>
                <c:pt idx="3714">
                  <c:v>-0.346416227006714</c:v>
                </c:pt>
                <c:pt idx="3715">
                  <c:v>-0.167212648155616</c:v>
                </c:pt>
                <c:pt idx="3716">
                  <c:v>0.522976893879103</c:v>
                </c:pt>
                <c:pt idx="3717">
                  <c:v>-0.593848761781077</c:v>
                </c:pt>
                <c:pt idx="3718">
                  <c:v>0.386111122674472</c:v>
                </c:pt>
                <c:pt idx="3719">
                  <c:v>0.331114783502504</c:v>
                </c:pt>
                <c:pt idx="3720">
                  <c:v>0.423144455076808</c:v>
                </c:pt>
                <c:pt idx="3721">
                  <c:v>-2.378471477151058</c:v>
                </c:pt>
                <c:pt idx="3722">
                  <c:v>-0.221099054267617</c:v>
                </c:pt>
                <c:pt idx="3723">
                  <c:v>-0.604488766713177</c:v>
                </c:pt>
                <c:pt idx="3724">
                  <c:v>-0.158427734864292</c:v>
                </c:pt>
                <c:pt idx="3725">
                  <c:v>-1.431088912117601</c:v>
                </c:pt>
                <c:pt idx="3726">
                  <c:v>-0.661297151384198</c:v>
                </c:pt>
                <c:pt idx="3727">
                  <c:v>-0.611825857731344</c:v>
                </c:pt>
                <c:pt idx="3728">
                  <c:v>0.427501394553615</c:v>
                </c:pt>
                <c:pt idx="3729">
                  <c:v>0.230117725590855</c:v>
                </c:pt>
                <c:pt idx="3730">
                  <c:v>0.459911719237864</c:v>
                </c:pt>
                <c:pt idx="3731">
                  <c:v>0.434283244655482</c:v>
                </c:pt>
                <c:pt idx="3732">
                  <c:v>-1.423412847432081</c:v>
                </c:pt>
                <c:pt idx="3733">
                  <c:v>0.519365199879213</c:v>
                </c:pt>
                <c:pt idx="3734">
                  <c:v>0.651200301388415</c:v>
                </c:pt>
                <c:pt idx="3735">
                  <c:v>0.373395359561484</c:v>
                </c:pt>
                <c:pt idx="3736">
                  <c:v>-0.191625306782975</c:v>
                </c:pt>
                <c:pt idx="3737">
                  <c:v>-1.434617406085046</c:v>
                </c:pt>
                <c:pt idx="3738">
                  <c:v>-1.33754252868308</c:v>
                </c:pt>
                <c:pt idx="3739">
                  <c:v>0.470835867422382</c:v>
                </c:pt>
                <c:pt idx="3740">
                  <c:v>-1.558224235625029</c:v>
                </c:pt>
                <c:pt idx="3741">
                  <c:v>0.236723404411224</c:v>
                </c:pt>
                <c:pt idx="3742">
                  <c:v>0.462059847484666</c:v>
                </c:pt>
                <c:pt idx="3743">
                  <c:v>0.208783896853181</c:v>
                </c:pt>
                <c:pt idx="3744">
                  <c:v>0.625383547199992</c:v>
                </c:pt>
                <c:pt idx="3745">
                  <c:v>0.400120641806917</c:v>
                </c:pt>
                <c:pt idx="3746">
                  <c:v>-1.802854258906589</c:v>
                </c:pt>
                <c:pt idx="3747">
                  <c:v>0.137090164622689</c:v>
                </c:pt>
                <c:pt idx="3748">
                  <c:v>-1.70449501314786</c:v>
                </c:pt>
                <c:pt idx="3749">
                  <c:v>-0.203918781733715</c:v>
                </c:pt>
                <c:pt idx="3750">
                  <c:v>-0.732980862954225</c:v>
                </c:pt>
                <c:pt idx="3751">
                  <c:v>-2.026583187916333</c:v>
                </c:pt>
                <c:pt idx="3752">
                  <c:v>0.493474910695232</c:v>
                </c:pt>
                <c:pt idx="3753">
                  <c:v>-1.001878823323777</c:v>
                </c:pt>
                <c:pt idx="3754">
                  <c:v>-1.51679356017438</c:v>
                </c:pt>
                <c:pt idx="3755">
                  <c:v>0.183745977976073</c:v>
                </c:pt>
                <c:pt idx="3756">
                  <c:v>-0.959392179354322</c:v>
                </c:pt>
                <c:pt idx="3757">
                  <c:v>0.135933133534414</c:v>
                </c:pt>
                <c:pt idx="3758">
                  <c:v>0.142225312156</c:v>
                </c:pt>
                <c:pt idx="3759">
                  <c:v>-0.564313902306415</c:v>
                </c:pt>
                <c:pt idx="3760">
                  <c:v>-0.28852060862169</c:v>
                </c:pt>
                <c:pt idx="3761">
                  <c:v>0.407301773481674</c:v>
                </c:pt>
                <c:pt idx="3762">
                  <c:v>-0.311102984706138</c:v>
                </c:pt>
                <c:pt idx="3763">
                  <c:v>0.36458695510152</c:v>
                </c:pt>
                <c:pt idx="3764">
                  <c:v>0.42024697745386</c:v>
                </c:pt>
                <c:pt idx="3765">
                  <c:v>-1.873033531928781</c:v>
                </c:pt>
                <c:pt idx="3766">
                  <c:v>0.405637364873009</c:v>
                </c:pt>
                <c:pt idx="3767">
                  <c:v>0.519164882961772</c:v>
                </c:pt>
                <c:pt idx="3768">
                  <c:v>0.360097152847879</c:v>
                </c:pt>
                <c:pt idx="3769">
                  <c:v>-1.558596867916584</c:v>
                </c:pt>
                <c:pt idx="3770">
                  <c:v>1.240648071157484</c:v>
                </c:pt>
                <c:pt idx="3771">
                  <c:v>-1.65917432525883</c:v>
                </c:pt>
                <c:pt idx="3772">
                  <c:v>-0.427319258074686</c:v>
                </c:pt>
                <c:pt idx="3773">
                  <c:v>0.179533258521576</c:v>
                </c:pt>
                <c:pt idx="3774">
                  <c:v>0.505446338923865</c:v>
                </c:pt>
                <c:pt idx="3775">
                  <c:v>-2.290092631074277</c:v>
                </c:pt>
                <c:pt idx="3776">
                  <c:v>-0.265729191105502</c:v>
                </c:pt>
                <c:pt idx="3777">
                  <c:v>-0.149557212356097</c:v>
                </c:pt>
                <c:pt idx="3778">
                  <c:v>0.237823574392033</c:v>
                </c:pt>
                <c:pt idx="3779">
                  <c:v>0.560041685904547</c:v>
                </c:pt>
                <c:pt idx="3780">
                  <c:v>0.241713966639749</c:v>
                </c:pt>
                <c:pt idx="3781">
                  <c:v>-0.223298561724954</c:v>
                </c:pt>
                <c:pt idx="3782">
                  <c:v>0.15399898781345</c:v>
                </c:pt>
                <c:pt idx="3783">
                  <c:v>-0.266205889700977</c:v>
                </c:pt>
                <c:pt idx="3784">
                  <c:v>0.286614767058688</c:v>
                </c:pt>
                <c:pt idx="3785">
                  <c:v>0.589045744566894</c:v>
                </c:pt>
                <c:pt idx="3786">
                  <c:v>0.170181703749645</c:v>
                </c:pt>
                <c:pt idx="3787">
                  <c:v>0.554370083486445</c:v>
                </c:pt>
                <c:pt idx="3788">
                  <c:v>-0.8418245128672</c:v>
                </c:pt>
                <c:pt idx="3789">
                  <c:v>0.0780982007189692</c:v>
                </c:pt>
                <c:pt idx="3790">
                  <c:v>0.395368698210759</c:v>
                </c:pt>
                <c:pt idx="3791">
                  <c:v>-0.120833439123789</c:v>
                </c:pt>
                <c:pt idx="3792">
                  <c:v>0.362081582511466</c:v>
                </c:pt>
                <c:pt idx="3793">
                  <c:v>0.469182403409221</c:v>
                </c:pt>
                <c:pt idx="3794">
                  <c:v>-0.561746793530767</c:v>
                </c:pt>
                <c:pt idx="3795">
                  <c:v>-0.373001090818205</c:v>
                </c:pt>
                <c:pt idx="3796">
                  <c:v>-1.377523369501293</c:v>
                </c:pt>
                <c:pt idx="3797">
                  <c:v>-0.373635433778867</c:v>
                </c:pt>
                <c:pt idx="3798">
                  <c:v>-0.267825810382863</c:v>
                </c:pt>
                <c:pt idx="3799">
                  <c:v>-0.459208773715729</c:v>
                </c:pt>
                <c:pt idx="3800">
                  <c:v>-0.29316062471915</c:v>
                </c:pt>
                <c:pt idx="3801">
                  <c:v>0.335517615777627</c:v>
                </c:pt>
                <c:pt idx="3802">
                  <c:v>0.367074819687002</c:v>
                </c:pt>
                <c:pt idx="3803">
                  <c:v>0.0856826019293026</c:v>
                </c:pt>
                <c:pt idx="3804">
                  <c:v>-0.198163255552661</c:v>
                </c:pt>
                <c:pt idx="3805">
                  <c:v>-1.376898849451331</c:v>
                </c:pt>
                <c:pt idx="3806">
                  <c:v>0.402769319071355</c:v>
                </c:pt>
                <c:pt idx="3807">
                  <c:v>-0.510503061216602</c:v>
                </c:pt>
                <c:pt idx="3808">
                  <c:v>-2.221287694482781</c:v>
                </c:pt>
                <c:pt idx="3809">
                  <c:v>-0.298587203908174</c:v>
                </c:pt>
                <c:pt idx="3810">
                  <c:v>0.374129053613749</c:v>
                </c:pt>
                <c:pt idx="3811">
                  <c:v>-0.549789608591143</c:v>
                </c:pt>
                <c:pt idx="3812">
                  <c:v>-0.403927755500969</c:v>
                </c:pt>
                <c:pt idx="3813">
                  <c:v>-0.221675123420232</c:v>
                </c:pt>
                <c:pt idx="3814">
                  <c:v>0.282454504010533</c:v>
                </c:pt>
                <c:pt idx="3815">
                  <c:v>0.202782587981004</c:v>
                </c:pt>
                <c:pt idx="3816">
                  <c:v>0.310371415575727</c:v>
                </c:pt>
                <c:pt idx="3817">
                  <c:v>-0.47814226929924</c:v>
                </c:pt>
                <c:pt idx="3818">
                  <c:v>-0.224776201587123</c:v>
                </c:pt>
                <c:pt idx="3819">
                  <c:v>-0.0719529938410963</c:v>
                </c:pt>
                <c:pt idx="3820">
                  <c:v>-1.708326555222332</c:v>
                </c:pt>
                <c:pt idx="3821">
                  <c:v>0.331231235410786</c:v>
                </c:pt>
                <c:pt idx="3822">
                  <c:v>0.293045545231209</c:v>
                </c:pt>
                <c:pt idx="3823">
                  <c:v>-0.108240392272875</c:v>
                </c:pt>
                <c:pt idx="3824">
                  <c:v>-0.439267267211232</c:v>
                </c:pt>
                <c:pt idx="3825">
                  <c:v>0.41359115464915</c:v>
                </c:pt>
                <c:pt idx="3826">
                  <c:v>-0.105862986181924</c:v>
                </c:pt>
                <c:pt idx="3827">
                  <c:v>0.358021515590599</c:v>
                </c:pt>
                <c:pt idx="3828">
                  <c:v>-0.362056451819003</c:v>
                </c:pt>
                <c:pt idx="3829">
                  <c:v>-0.594298182093656</c:v>
                </c:pt>
                <c:pt idx="3830">
                  <c:v>0.59409765373962</c:v>
                </c:pt>
                <c:pt idx="3831">
                  <c:v>0.48536749162216</c:v>
                </c:pt>
                <c:pt idx="3832">
                  <c:v>0.440494550747586</c:v>
                </c:pt>
                <c:pt idx="3833">
                  <c:v>-0.0897736734207493</c:v>
                </c:pt>
                <c:pt idx="3834">
                  <c:v>-0.950607466040192</c:v>
                </c:pt>
                <c:pt idx="3835">
                  <c:v>-0.778488398347922</c:v>
                </c:pt>
                <c:pt idx="3836">
                  <c:v>0.0745722626799351</c:v>
                </c:pt>
                <c:pt idx="3837">
                  <c:v>0.611761240008002</c:v>
                </c:pt>
                <c:pt idx="3838">
                  <c:v>-0.11693449271873</c:v>
                </c:pt>
                <c:pt idx="3839">
                  <c:v>-1.106810326222132</c:v>
                </c:pt>
                <c:pt idx="3840">
                  <c:v>0.560434185758673</c:v>
                </c:pt>
                <c:pt idx="3841">
                  <c:v>0.35106580839813</c:v>
                </c:pt>
                <c:pt idx="3842">
                  <c:v>-0.315133900135411</c:v>
                </c:pt>
                <c:pt idx="3843">
                  <c:v>-0.218997604819168</c:v>
                </c:pt>
                <c:pt idx="3844">
                  <c:v>-0.123700259702702</c:v>
                </c:pt>
                <c:pt idx="3845">
                  <c:v>0.383710274742472</c:v>
                </c:pt>
                <c:pt idx="3846">
                  <c:v>0.137376871715532</c:v>
                </c:pt>
                <c:pt idx="3847">
                  <c:v>-0.563432081929793</c:v>
                </c:pt>
                <c:pt idx="3848">
                  <c:v>1.174937154162696</c:v>
                </c:pt>
                <c:pt idx="3849">
                  <c:v>-0.643343360954737</c:v>
                </c:pt>
                <c:pt idx="3850">
                  <c:v>0.417636013814389</c:v>
                </c:pt>
                <c:pt idx="3851">
                  <c:v>-1.114733584930003</c:v>
                </c:pt>
                <c:pt idx="3852">
                  <c:v>0.300006460999738</c:v>
                </c:pt>
                <c:pt idx="3853">
                  <c:v>0.491866642336802</c:v>
                </c:pt>
                <c:pt idx="3854">
                  <c:v>0.38685221681984</c:v>
                </c:pt>
                <c:pt idx="3855">
                  <c:v>-0.166756586997635</c:v>
                </c:pt>
                <c:pt idx="3856">
                  <c:v>0.383857862312088</c:v>
                </c:pt>
                <c:pt idx="3857">
                  <c:v>-1.348984986575765</c:v>
                </c:pt>
                <c:pt idx="3858">
                  <c:v>-1.549094547296666</c:v>
                </c:pt>
                <c:pt idx="3859">
                  <c:v>0.381168944146627</c:v>
                </c:pt>
                <c:pt idx="3860">
                  <c:v>0.124023019974181</c:v>
                </c:pt>
                <c:pt idx="3861">
                  <c:v>-0.804454357620985</c:v>
                </c:pt>
                <c:pt idx="3862">
                  <c:v>0.338457290392601</c:v>
                </c:pt>
                <c:pt idx="3863">
                  <c:v>-0.42348586611149</c:v>
                </c:pt>
                <c:pt idx="3864">
                  <c:v>-0.2096184437119</c:v>
                </c:pt>
                <c:pt idx="3865">
                  <c:v>-0.235090540040139</c:v>
                </c:pt>
                <c:pt idx="3866">
                  <c:v>-0.478948006235098</c:v>
                </c:pt>
                <c:pt idx="3867">
                  <c:v>0.372837753136541</c:v>
                </c:pt>
                <c:pt idx="3868">
                  <c:v>-0.559675464349256</c:v>
                </c:pt>
                <c:pt idx="3869">
                  <c:v>0.327793900330192</c:v>
                </c:pt>
                <c:pt idx="3870">
                  <c:v>-0.350176295938818</c:v>
                </c:pt>
                <c:pt idx="3871">
                  <c:v>-1.306333700460661</c:v>
                </c:pt>
                <c:pt idx="3872">
                  <c:v>-0.127551930067184</c:v>
                </c:pt>
                <c:pt idx="3873">
                  <c:v>0.128409503397254</c:v>
                </c:pt>
                <c:pt idx="3874">
                  <c:v>-0.314925602778751</c:v>
                </c:pt>
                <c:pt idx="3875">
                  <c:v>-0.365237243330205</c:v>
                </c:pt>
                <c:pt idx="3876">
                  <c:v>-0.679965039024014</c:v>
                </c:pt>
                <c:pt idx="3877">
                  <c:v>-0.516085993212242</c:v>
                </c:pt>
                <c:pt idx="3878">
                  <c:v>0.226763282114015</c:v>
                </c:pt>
                <c:pt idx="3879">
                  <c:v>2.49243335672841</c:v>
                </c:pt>
                <c:pt idx="3880">
                  <c:v>-0.226779826409101</c:v>
                </c:pt>
                <c:pt idx="3881">
                  <c:v>-0.124748052041509</c:v>
                </c:pt>
                <c:pt idx="3882">
                  <c:v>0.466677036936986</c:v>
                </c:pt>
                <c:pt idx="3883">
                  <c:v>0.375167577729571</c:v>
                </c:pt>
                <c:pt idx="3884">
                  <c:v>-0.728732361677706</c:v>
                </c:pt>
                <c:pt idx="3885">
                  <c:v>-0.225927753056694</c:v>
                </c:pt>
                <c:pt idx="3886">
                  <c:v>0.142610445654814</c:v>
                </c:pt>
                <c:pt idx="3887">
                  <c:v>0.699081578309952</c:v>
                </c:pt>
                <c:pt idx="3888">
                  <c:v>-0.494080349773277</c:v>
                </c:pt>
                <c:pt idx="3889">
                  <c:v>-0.269003755242426</c:v>
                </c:pt>
                <c:pt idx="3890">
                  <c:v>0.477040194799322</c:v>
                </c:pt>
                <c:pt idx="3891">
                  <c:v>-0.144597757567566</c:v>
                </c:pt>
                <c:pt idx="3892">
                  <c:v>0.320613577292456</c:v>
                </c:pt>
                <c:pt idx="3893">
                  <c:v>-0.293268558050119</c:v>
                </c:pt>
                <c:pt idx="3894">
                  <c:v>-0.262575476312927</c:v>
                </c:pt>
                <c:pt idx="3895">
                  <c:v>0.315512949602721</c:v>
                </c:pt>
                <c:pt idx="3896">
                  <c:v>-1.149668404559038</c:v>
                </c:pt>
                <c:pt idx="3897">
                  <c:v>-1.23084239270896</c:v>
                </c:pt>
                <c:pt idx="3898">
                  <c:v>-0.334951414488316</c:v>
                </c:pt>
                <c:pt idx="3899">
                  <c:v>1.084231947140193</c:v>
                </c:pt>
                <c:pt idx="3900">
                  <c:v>-0.512843624602284</c:v>
                </c:pt>
                <c:pt idx="3901">
                  <c:v>0.602377155424618</c:v>
                </c:pt>
                <c:pt idx="3902">
                  <c:v>-0.364224207387053</c:v>
                </c:pt>
                <c:pt idx="3903">
                  <c:v>0.195382719961849</c:v>
                </c:pt>
                <c:pt idx="3904">
                  <c:v>-0.179053903917957</c:v>
                </c:pt>
                <c:pt idx="3905">
                  <c:v>-0.152335908793557</c:v>
                </c:pt>
                <c:pt idx="3906">
                  <c:v>0.284500776626931</c:v>
                </c:pt>
                <c:pt idx="3907">
                  <c:v>-0.233542090340672</c:v>
                </c:pt>
                <c:pt idx="3908">
                  <c:v>-0.298027066679291</c:v>
                </c:pt>
                <c:pt idx="3909">
                  <c:v>0.290833854705232</c:v>
                </c:pt>
                <c:pt idx="3910">
                  <c:v>0.219070651346201</c:v>
                </c:pt>
                <c:pt idx="3911">
                  <c:v>-0.117104950892165</c:v>
                </c:pt>
                <c:pt idx="3912">
                  <c:v>0.265073983980598</c:v>
                </c:pt>
                <c:pt idx="3913">
                  <c:v>-0.297520783389767</c:v>
                </c:pt>
                <c:pt idx="3914">
                  <c:v>0.233297562998965</c:v>
                </c:pt>
                <c:pt idx="3915">
                  <c:v>0.150757724829259</c:v>
                </c:pt>
                <c:pt idx="3916">
                  <c:v>0.335766428351925</c:v>
                </c:pt>
                <c:pt idx="3917">
                  <c:v>0.336074983943387</c:v>
                </c:pt>
                <c:pt idx="3918">
                  <c:v>0.212547522331408</c:v>
                </c:pt>
                <c:pt idx="3919">
                  <c:v>0.413139447351961</c:v>
                </c:pt>
                <c:pt idx="3920">
                  <c:v>0.44366640761339</c:v>
                </c:pt>
                <c:pt idx="3921">
                  <c:v>-0.350710680192248</c:v>
                </c:pt>
                <c:pt idx="3922">
                  <c:v>0.330844285553289</c:v>
                </c:pt>
                <c:pt idx="3923">
                  <c:v>0.50044663384854</c:v>
                </c:pt>
                <c:pt idx="3924">
                  <c:v>0.173712106112973</c:v>
                </c:pt>
                <c:pt idx="3925">
                  <c:v>0.316231062122094</c:v>
                </c:pt>
                <c:pt idx="3926">
                  <c:v>-0.114709270157652</c:v>
                </c:pt>
                <c:pt idx="3927">
                  <c:v>-0.297006784189499</c:v>
                </c:pt>
                <c:pt idx="3928">
                  <c:v>-0.241502483002261</c:v>
                </c:pt>
                <c:pt idx="3929">
                  <c:v>0.350407069812044</c:v>
                </c:pt>
                <c:pt idx="3930">
                  <c:v>-0.679342750901093</c:v>
                </c:pt>
                <c:pt idx="3931">
                  <c:v>0.353206106934597</c:v>
                </c:pt>
                <c:pt idx="3932">
                  <c:v>0.237896767939723</c:v>
                </c:pt>
                <c:pt idx="3933">
                  <c:v>0.315051626043508</c:v>
                </c:pt>
                <c:pt idx="3934">
                  <c:v>0.286118202906246</c:v>
                </c:pt>
                <c:pt idx="3935">
                  <c:v>-0.570633344430274</c:v>
                </c:pt>
                <c:pt idx="3936">
                  <c:v>0.291417470650688</c:v>
                </c:pt>
                <c:pt idx="3937">
                  <c:v>-0.475810891224978</c:v>
                </c:pt>
                <c:pt idx="3938">
                  <c:v>0.466503004380263</c:v>
                </c:pt>
                <c:pt idx="3939">
                  <c:v>0.368659252358816</c:v>
                </c:pt>
                <c:pt idx="3940">
                  <c:v>0.188570942970164</c:v>
                </c:pt>
                <c:pt idx="3941">
                  <c:v>-0.115192043841399</c:v>
                </c:pt>
                <c:pt idx="3942">
                  <c:v>-0.131667252180002</c:v>
                </c:pt>
                <c:pt idx="3943">
                  <c:v>-0.259719802823428</c:v>
                </c:pt>
                <c:pt idx="3944">
                  <c:v>0.296576202043712</c:v>
                </c:pt>
                <c:pt idx="3945">
                  <c:v>-0.5412793197253</c:v>
                </c:pt>
                <c:pt idx="3946">
                  <c:v>-0.153995510454082</c:v>
                </c:pt>
                <c:pt idx="3947">
                  <c:v>-0.264441833118485</c:v>
                </c:pt>
                <c:pt idx="3948">
                  <c:v>0.35162251338952</c:v>
                </c:pt>
                <c:pt idx="3949">
                  <c:v>0.379279128341982</c:v>
                </c:pt>
                <c:pt idx="3950">
                  <c:v>-0.253758321025043</c:v>
                </c:pt>
                <c:pt idx="3951">
                  <c:v>0.66227717142745</c:v>
                </c:pt>
                <c:pt idx="3952">
                  <c:v>0.383355435391875</c:v>
                </c:pt>
                <c:pt idx="3953">
                  <c:v>-0.23461640978543</c:v>
                </c:pt>
                <c:pt idx="3954">
                  <c:v>-0.641750816053965</c:v>
                </c:pt>
                <c:pt idx="3955">
                  <c:v>0.385655093519541</c:v>
                </c:pt>
                <c:pt idx="3956">
                  <c:v>0.463027670851589</c:v>
                </c:pt>
                <c:pt idx="3957">
                  <c:v>0.332692906978348</c:v>
                </c:pt>
                <c:pt idx="3958">
                  <c:v>0.266564945366794</c:v>
                </c:pt>
                <c:pt idx="3959">
                  <c:v>-0.297205812886773</c:v>
                </c:pt>
                <c:pt idx="3960">
                  <c:v>0.359089352567802</c:v>
                </c:pt>
                <c:pt idx="3961">
                  <c:v>0.336095245455706</c:v>
                </c:pt>
                <c:pt idx="3962">
                  <c:v>0.277932128320542</c:v>
                </c:pt>
                <c:pt idx="3963">
                  <c:v>-0.38691202912031</c:v>
                </c:pt>
                <c:pt idx="3964">
                  <c:v>0.178180490947453</c:v>
                </c:pt>
                <c:pt idx="3965">
                  <c:v>-0.108648012052622</c:v>
                </c:pt>
                <c:pt idx="3966">
                  <c:v>0.184005575464132</c:v>
                </c:pt>
                <c:pt idx="3967">
                  <c:v>-0.409608029770624</c:v>
                </c:pt>
                <c:pt idx="3968">
                  <c:v>-0.0992623109079041</c:v>
                </c:pt>
                <c:pt idx="3969">
                  <c:v>0.261886852134035</c:v>
                </c:pt>
                <c:pt idx="3970">
                  <c:v>0.430079949615422</c:v>
                </c:pt>
                <c:pt idx="3971">
                  <c:v>-0.41618672387887</c:v>
                </c:pt>
                <c:pt idx="3972">
                  <c:v>-1.230009853780132</c:v>
                </c:pt>
                <c:pt idx="3973">
                  <c:v>-1.170158470357183</c:v>
                </c:pt>
                <c:pt idx="3974">
                  <c:v>0.394892026142627</c:v>
                </c:pt>
                <c:pt idx="3975">
                  <c:v>-0.140085196603254</c:v>
                </c:pt>
                <c:pt idx="3976">
                  <c:v>-0.200852887048027</c:v>
                </c:pt>
                <c:pt idx="3977">
                  <c:v>0.602735035563946</c:v>
                </c:pt>
                <c:pt idx="3978">
                  <c:v>-0.21377782107615</c:v>
                </c:pt>
                <c:pt idx="3979">
                  <c:v>0.177690422719315</c:v>
                </c:pt>
                <c:pt idx="3980">
                  <c:v>-0.245162960512711</c:v>
                </c:pt>
                <c:pt idx="3981">
                  <c:v>0.559652877523201</c:v>
                </c:pt>
                <c:pt idx="3982">
                  <c:v>0.306655019718586</c:v>
                </c:pt>
                <c:pt idx="3983">
                  <c:v>0.171691442890774</c:v>
                </c:pt>
                <c:pt idx="3984">
                  <c:v>0.278509068715891</c:v>
                </c:pt>
                <c:pt idx="3985">
                  <c:v>0.255870221586614</c:v>
                </c:pt>
                <c:pt idx="3986">
                  <c:v>0.308264886609496</c:v>
                </c:pt>
                <c:pt idx="3987">
                  <c:v>-1.161338207738954</c:v>
                </c:pt>
                <c:pt idx="3988">
                  <c:v>0.302028828550611</c:v>
                </c:pt>
                <c:pt idx="3989">
                  <c:v>0.370637967316276</c:v>
                </c:pt>
                <c:pt idx="3990">
                  <c:v>-0.363506518496939</c:v>
                </c:pt>
                <c:pt idx="3991">
                  <c:v>0.218475375734302</c:v>
                </c:pt>
                <c:pt idx="3992">
                  <c:v>-1.172299241577867</c:v>
                </c:pt>
                <c:pt idx="3993">
                  <c:v>0.461538616336412</c:v>
                </c:pt>
                <c:pt idx="3994">
                  <c:v>-0.107102776948696</c:v>
                </c:pt>
                <c:pt idx="3995">
                  <c:v>-0.230387963111299</c:v>
                </c:pt>
                <c:pt idx="3996">
                  <c:v>0.301459545353497</c:v>
                </c:pt>
                <c:pt idx="3997">
                  <c:v>0.205878646321224</c:v>
                </c:pt>
                <c:pt idx="3998">
                  <c:v>0.52443479669992</c:v>
                </c:pt>
                <c:pt idx="3999">
                  <c:v>0.330169475470137</c:v>
                </c:pt>
                <c:pt idx="4000">
                  <c:v>0.279315529817276</c:v>
                </c:pt>
                <c:pt idx="4001">
                  <c:v>0.153515103743354</c:v>
                </c:pt>
                <c:pt idx="4002">
                  <c:v>-0.217503573937017</c:v>
                </c:pt>
                <c:pt idx="4003">
                  <c:v>-0.126808133709788</c:v>
                </c:pt>
                <c:pt idx="4004">
                  <c:v>0.326178273929661</c:v>
                </c:pt>
                <c:pt idx="4005">
                  <c:v>0.332171877275516</c:v>
                </c:pt>
                <c:pt idx="4006">
                  <c:v>0.268266396253195</c:v>
                </c:pt>
                <c:pt idx="4007">
                  <c:v>-0.354088684330286</c:v>
                </c:pt>
                <c:pt idx="4008">
                  <c:v>-0.890296857343946</c:v>
                </c:pt>
                <c:pt idx="4009">
                  <c:v>-0.0738877615045683</c:v>
                </c:pt>
                <c:pt idx="4010">
                  <c:v>-0.18424003749025</c:v>
                </c:pt>
                <c:pt idx="4011">
                  <c:v>0.29927506550611</c:v>
                </c:pt>
                <c:pt idx="4012">
                  <c:v>-0.193530596259831</c:v>
                </c:pt>
                <c:pt idx="4013">
                  <c:v>0.363089834806271</c:v>
                </c:pt>
                <c:pt idx="4014">
                  <c:v>0.325674505381869</c:v>
                </c:pt>
                <c:pt idx="4015">
                  <c:v>0.372931421846239</c:v>
                </c:pt>
                <c:pt idx="4016">
                  <c:v>0.0995596195452535</c:v>
                </c:pt>
                <c:pt idx="4017">
                  <c:v>0.312978514844409</c:v>
                </c:pt>
                <c:pt idx="4018">
                  <c:v>0.303288869425316</c:v>
                </c:pt>
                <c:pt idx="4019">
                  <c:v>0.254135761497918</c:v>
                </c:pt>
                <c:pt idx="4020">
                  <c:v>0.12885172188518</c:v>
                </c:pt>
                <c:pt idx="4021">
                  <c:v>-0.32404161374633</c:v>
                </c:pt>
                <c:pt idx="4022">
                  <c:v>-0.15460395279822</c:v>
                </c:pt>
                <c:pt idx="4023">
                  <c:v>0.196280002782099</c:v>
                </c:pt>
                <c:pt idx="4024">
                  <c:v>0.32222431703683</c:v>
                </c:pt>
                <c:pt idx="4025">
                  <c:v>-0.241113135905394</c:v>
                </c:pt>
                <c:pt idx="4026">
                  <c:v>-0.435179182040437</c:v>
                </c:pt>
                <c:pt idx="4027">
                  <c:v>0.235144358857792</c:v>
                </c:pt>
                <c:pt idx="4028">
                  <c:v>0.170863305761318</c:v>
                </c:pt>
                <c:pt idx="4029">
                  <c:v>-0.629303214116977</c:v>
                </c:pt>
                <c:pt idx="4030">
                  <c:v>-0.374111187286385</c:v>
                </c:pt>
                <c:pt idx="4031">
                  <c:v>-0.136504909798618</c:v>
                </c:pt>
                <c:pt idx="4032">
                  <c:v>0.274909420604226</c:v>
                </c:pt>
                <c:pt idx="4033">
                  <c:v>-0.33557273977375</c:v>
                </c:pt>
                <c:pt idx="4034">
                  <c:v>-0.831597737912287</c:v>
                </c:pt>
                <c:pt idx="4035">
                  <c:v>0.122216795631651</c:v>
                </c:pt>
                <c:pt idx="4036">
                  <c:v>-0.122471821230739</c:v>
                </c:pt>
                <c:pt idx="4037">
                  <c:v>-0.390437906279328</c:v>
                </c:pt>
                <c:pt idx="4038">
                  <c:v>0.3572116615203</c:v>
                </c:pt>
                <c:pt idx="4039">
                  <c:v>-0.431580008201499</c:v>
                </c:pt>
                <c:pt idx="4040">
                  <c:v>0.452796912778498</c:v>
                </c:pt>
                <c:pt idx="4041">
                  <c:v>0.315025310518198</c:v>
                </c:pt>
                <c:pt idx="4042">
                  <c:v>0.271842789434611</c:v>
                </c:pt>
                <c:pt idx="4043">
                  <c:v>0.542931657650001</c:v>
                </c:pt>
                <c:pt idx="4044">
                  <c:v>-0.775409939632389</c:v>
                </c:pt>
                <c:pt idx="4045">
                  <c:v>-0.333981318753201</c:v>
                </c:pt>
                <c:pt idx="4046">
                  <c:v>-0.64443886479412</c:v>
                </c:pt>
                <c:pt idx="4047">
                  <c:v>-0.500357484196655</c:v>
                </c:pt>
                <c:pt idx="4048">
                  <c:v>-0.172185889558599</c:v>
                </c:pt>
                <c:pt idx="4049">
                  <c:v>-0.26151301026768</c:v>
                </c:pt>
                <c:pt idx="4050">
                  <c:v>0.369298906388205</c:v>
                </c:pt>
                <c:pt idx="4051">
                  <c:v>0.117720410298957</c:v>
                </c:pt>
                <c:pt idx="4052">
                  <c:v>0.705586108188967</c:v>
                </c:pt>
                <c:pt idx="4053">
                  <c:v>-0.652843094912782</c:v>
                </c:pt>
                <c:pt idx="4054">
                  <c:v>0.388165927048764</c:v>
                </c:pt>
                <c:pt idx="4055">
                  <c:v>-0.466069241154362</c:v>
                </c:pt>
                <c:pt idx="4056">
                  <c:v>0.266744183873852</c:v>
                </c:pt>
                <c:pt idx="4057">
                  <c:v>-0.190498719802369</c:v>
                </c:pt>
                <c:pt idx="4058">
                  <c:v>0.199056898960936</c:v>
                </c:pt>
                <c:pt idx="4059">
                  <c:v>0.217270485030315</c:v>
                </c:pt>
                <c:pt idx="4060">
                  <c:v>0.250883184415192</c:v>
                </c:pt>
                <c:pt idx="4061">
                  <c:v>-0.240262359650884</c:v>
                </c:pt>
                <c:pt idx="4062">
                  <c:v>0.373019489546068</c:v>
                </c:pt>
                <c:pt idx="4063">
                  <c:v>0.15430822669555</c:v>
                </c:pt>
                <c:pt idx="4064">
                  <c:v>0.210880405857977</c:v>
                </c:pt>
                <c:pt idx="4065">
                  <c:v>-0.116281399166727</c:v>
                </c:pt>
                <c:pt idx="4066">
                  <c:v>0.360878656860541</c:v>
                </c:pt>
                <c:pt idx="4067">
                  <c:v>-0.391206047440111</c:v>
                </c:pt>
                <c:pt idx="4068">
                  <c:v>-0.497945735749572</c:v>
                </c:pt>
                <c:pt idx="4069">
                  <c:v>-0.201130115097523</c:v>
                </c:pt>
                <c:pt idx="4070">
                  <c:v>-0.404992533274585</c:v>
                </c:pt>
                <c:pt idx="4071">
                  <c:v>-0.398636446231269</c:v>
                </c:pt>
                <c:pt idx="4072">
                  <c:v>-0.434377379982178</c:v>
                </c:pt>
                <c:pt idx="4073">
                  <c:v>-0.818648574257356</c:v>
                </c:pt>
                <c:pt idx="4074">
                  <c:v>-0.269191788537807</c:v>
                </c:pt>
                <c:pt idx="4075">
                  <c:v>-0.15649161951254</c:v>
                </c:pt>
                <c:pt idx="4076">
                  <c:v>0.101773424290672</c:v>
                </c:pt>
                <c:pt idx="4077">
                  <c:v>-0.696411317182608</c:v>
                </c:pt>
                <c:pt idx="4078">
                  <c:v>-0.315473599553066</c:v>
                </c:pt>
                <c:pt idx="4079">
                  <c:v>-0.201754236057098</c:v>
                </c:pt>
                <c:pt idx="4080">
                  <c:v>-0.0589956943755039</c:v>
                </c:pt>
                <c:pt idx="4081">
                  <c:v>0.153727739445185</c:v>
                </c:pt>
                <c:pt idx="4082">
                  <c:v>-0.392735720445638</c:v>
                </c:pt>
                <c:pt idx="4083">
                  <c:v>-0.295819969511613</c:v>
                </c:pt>
                <c:pt idx="4084">
                  <c:v>0.249350593700745</c:v>
                </c:pt>
                <c:pt idx="4085">
                  <c:v>0.289987977451822</c:v>
                </c:pt>
                <c:pt idx="4086">
                  <c:v>-0.356056114233734</c:v>
                </c:pt>
                <c:pt idx="4087">
                  <c:v>-0.221572939922544</c:v>
                </c:pt>
                <c:pt idx="4088">
                  <c:v>0.370058762917927</c:v>
                </c:pt>
                <c:pt idx="4089">
                  <c:v>-0.155709405346898</c:v>
                </c:pt>
                <c:pt idx="4090">
                  <c:v>-0.232512189549915</c:v>
                </c:pt>
                <c:pt idx="4091">
                  <c:v>0.221935521915657</c:v>
                </c:pt>
                <c:pt idx="4092">
                  <c:v>0.611203705459607</c:v>
                </c:pt>
                <c:pt idx="4093">
                  <c:v>0.402435864249995</c:v>
                </c:pt>
                <c:pt idx="4094">
                  <c:v>-0.799952186108541</c:v>
                </c:pt>
                <c:pt idx="4095">
                  <c:v>-0.158388754757023</c:v>
                </c:pt>
                <c:pt idx="4096">
                  <c:v>0.350751387826104</c:v>
                </c:pt>
                <c:pt idx="4097">
                  <c:v>-0.693494581123154</c:v>
                </c:pt>
                <c:pt idx="4098">
                  <c:v>0.124479229409056</c:v>
                </c:pt>
                <c:pt idx="4099">
                  <c:v>0.0730457748684649</c:v>
                </c:pt>
                <c:pt idx="4100">
                  <c:v>0.357784006102959</c:v>
                </c:pt>
                <c:pt idx="4101">
                  <c:v>-0.867382232731393</c:v>
                </c:pt>
                <c:pt idx="4102">
                  <c:v>0.461208274355659</c:v>
                </c:pt>
                <c:pt idx="4103">
                  <c:v>-0.140575291326658</c:v>
                </c:pt>
                <c:pt idx="4104">
                  <c:v>-0.145744636193039</c:v>
                </c:pt>
                <c:pt idx="4105">
                  <c:v>-0.152761622985054</c:v>
                </c:pt>
                <c:pt idx="4106">
                  <c:v>0.253363840731005</c:v>
                </c:pt>
                <c:pt idx="4107">
                  <c:v>-0.17387853589501</c:v>
                </c:pt>
                <c:pt idx="4108">
                  <c:v>0.186576119936046</c:v>
                </c:pt>
                <c:pt idx="4109">
                  <c:v>-0.441395487211028</c:v>
                </c:pt>
                <c:pt idx="4110">
                  <c:v>-0.512196596686884</c:v>
                </c:pt>
                <c:pt idx="4111">
                  <c:v>-0.10905369036779</c:v>
                </c:pt>
                <c:pt idx="4112">
                  <c:v>0.616706133473239</c:v>
                </c:pt>
                <c:pt idx="4113">
                  <c:v>-0.337556069999764</c:v>
                </c:pt>
                <c:pt idx="4114">
                  <c:v>0.211688195369885</c:v>
                </c:pt>
                <c:pt idx="4115">
                  <c:v>0.171070146654352</c:v>
                </c:pt>
                <c:pt idx="4116">
                  <c:v>-0.527666269702342</c:v>
                </c:pt>
                <c:pt idx="4117">
                  <c:v>-0.458346860416908</c:v>
                </c:pt>
                <c:pt idx="4118">
                  <c:v>0.104177118959292</c:v>
                </c:pt>
                <c:pt idx="4119">
                  <c:v>-0.364147475449813</c:v>
                </c:pt>
                <c:pt idx="4120">
                  <c:v>-0.0817226254515638</c:v>
                </c:pt>
                <c:pt idx="4121">
                  <c:v>-0.659920875735594</c:v>
                </c:pt>
                <c:pt idx="4122">
                  <c:v>-0.556690246238012</c:v>
                </c:pt>
                <c:pt idx="4123">
                  <c:v>-0.0929022810424169</c:v>
                </c:pt>
                <c:pt idx="4124">
                  <c:v>0.411892626247365</c:v>
                </c:pt>
                <c:pt idx="4125">
                  <c:v>-0.206212010123174</c:v>
                </c:pt>
                <c:pt idx="4126">
                  <c:v>0.0767762426719852</c:v>
                </c:pt>
                <c:pt idx="4127">
                  <c:v>0.204737988913049</c:v>
                </c:pt>
                <c:pt idx="4128">
                  <c:v>0.356971973438015</c:v>
                </c:pt>
                <c:pt idx="4129">
                  <c:v>-0.508099796303028</c:v>
                </c:pt>
                <c:pt idx="4130">
                  <c:v>0.240348559553019</c:v>
                </c:pt>
                <c:pt idx="4131">
                  <c:v>-0.157397314079187</c:v>
                </c:pt>
                <c:pt idx="4132">
                  <c:v>-0.109279018289065</c:v>
                </c:pt>
                <c:pt idx="4133">
                  <c:v>-0.218572232759961</c:v>
                </c:pt>
                <c:pt idx="4134">
                  <c:v>-0.264532115401696</c:v>
                </c:pt>
                <c:pt idx="4135">
                  <c:v>-0.230516103119696</c:v>
                </c:pt>
                <c:pt idx="4136">
                  <c:v>-0.415272040980854</c:v>
                </c:pt>
                <c:pt idx="4137">
                  <c:v>-0.174609869237949</c:v>
                </c:pt>
                <c:pt idx="4138">
                  <c:v>0.0975890496214746</c:v>
                </c:pt>
                <c:pt idx="4139">
                  <c:v>0.252089167782482</c:v>
                </c:pt>
                <c:pt idx="4140">
                  <c:v>-0.178782940429446</c:v>
                </c:pt>
                <c:pt idx="4141">
                  <c:v>0.186833460413207</c:v>
                </c:pt>
                <c:pt idx="4142">
                  <c:v>-0.272240030936351</c:v>
                </c:pt>
                <c:pt idx="4143">
                  <c:v>0.0916451502337644</c:v>
                </c:pt>
                <c:pt idx="4144">
                  <c:v>0.294596271479454</c:v>
                </c:pt>
                <c:pt idx="4145">
                  <c:v>0.0926779728824278</c:v>
                </c:pt>
                <c:pt idx="4146">
                  <c:v>0.296252082416835</c:v>
                </c:pt>
                <c:pt idx="4147">
                  <c:v>0.269126348811973</c:v>
                </c:pt>
                <c:pt idx="4148">
                  <c:v>-0.215691887630007</c:v>
                </c:pt>
                <c:pt idx="4149">
                  <c:v>-0.121728471616513</c:v>
                </c:pt>
                <c:pt idx="4150">
                  <c:v>-0.190424599658149</c:v>
                </c:pt>
                <c:pt idx="4151">
                  <c:v>-0.112719209377354</c:v>
                </c:pt>
                <c:pt idx="4152">
                  <c:v>-0.193963381017177</c:v>
                </c:pt>
                <c:pt idx="4153">
                  <c:v>0.197765928233883</c:v>
                </c:pt>
                <c:pt idx="4154">
                  <c:v>0.205439722837459</c:v>
                </c:pt>
                <c:pt idx="4155">
                  <c:v>0.220603001334106</c:v>
                </c:pt>
                <c:pt idx="4156">
                  <c:v>0.205744336286206</c:v>
                </c:pt>
                <c:pt idx="4157">
                  <c:v>0.109935745724284</c:v>
                </c:pt>
                <c:pt idx="4158">
                  <c:v>0.259726297455162</c:v>
                </c:pt>
                <c:pt idx="4159">
                  <c:v>-0.773908976168897</c:v>
                </c:pt>
                <c:pt idx="4160">
                  <c:v>-0.813707081811899</c:v>
                </c:pt>
                <c:pt idx="4161">
                  <c:v>0.171929857367508</c:v>
                </c:pt>
                <c:pt idx="4162">
                  <c:v>0.273350622596146</c:v>
                </c:pt>
                <c:pt idx="4163">
                  <c:v>-0.420300046593223</c:v>
                </c:pt>
                <c:pt idx="4164">
                  <c:v>-0.598014918309596</c:v>
                </c:pt>
                <c:pt idx="4165">
                  <c:v>0.129290823460838</c:v>
                </c:pt>
                <c:pt idx="4166">
                  <c:v>-0.296021286404678</c:v>
                </c:pt>
                <c:pt idx="4167">
                  <c:v>-0.109699344358595</c:v>
                </c:pt>
                <c:pt idx="4168">
                  <c:v>0.22567164693433</c:v>
                </c:pt>
                <c:pt idx="4169">
                  <c:v>-0.254519497264243</c:v>
                </c:pt>
                <c:pt idx="4170">
                  <c:v>-0.415910612481599</c:v>
                </c:pt>
                <c:pt idx="4171">
                  <c:v>0.190606382731913</c:v>
                </c:pt>
                <c:pt idx="4172">
                  <c:v>0.179916877619836</c:v>
                </c:pt>
                <c:pt idx="4173">
                  <c:v>-0.193700342504902</c:v>
                </c:pt>
                <c:pt idx="4174">
                  <c:v>-0.393614779606665</c:v>
                </c:pt>
                <c:pt idx="4175">
                  <c:v>0.120566511712645</c:v>
                </c:pt>
                <c:pt idx="4176">
                  <c:v>-0.156869745261629</c:v>
                </c:pt>
                <c:pt idx="4177">
                  <c:v>0.229321183981772</c:v>
                </c:pt>
                <c:pt idx="4178">
                  <c:v>-0.263435877898484</c:v>
                </c:pt>
                <c:pt idx="4179">
                  <c:v>0.196439009277526</c:v>
                </c:pt>
                <c:pt idx="4180">
                  <c:v>0.249429316283454</c:v>
                </c:pt>
                <c:pt idx="4181">
                  <c:v>0.204306281245015</c:v>
                </c:pt>
                <c:pt idx="4182">
                  <c:v>-0.579683531674512</c:v>
                </c:pt>
                <c:pt idx="4183">
                  <c:v>-0.200350743514219</c:v>
                </c:pt>
                <c:pt idx="4184">
                  <c:v>-0.495442823117709</c:v>
                </c:pt>
                <c:pt idx="4185">
                  <c:v>0.395753517643176</c:v>
                </c:pt>
                <c:pt idx="4186">
                  <c:v>-0.409885945659823</c:v>
                </c:pt>
                <c:pt idx="4187">
                  <c:v>0.186772028641598</c:v>
                </c:pt>
                <c:pt idx="4188">
                  <c:v>-0.303741624398378</c:v>
                </c:pt>
                <c:pt idx="4189">
                  <c:v>-0.767032971356558</c:v>
                </c:pt>
                <c:pt idx="4190">
                  <c:v>-0.278614720801488</c:v>
                </c:pt>
                <c:pt idx="4191">
                  <c:v>-0.270707265859093</c:v>
                </c:pt>
                <c:pt idx="4192">
                  <c:v>-0.0793149156893552</c:v>
                </c:pt>
                <c:pt idx="4193">
                  <c:v>0.219001215095328</c:v>
                </c:pt>
                <c:pt idx="4194">
                  <c:v>-0.251075129584048</c:v>
                </c:pt>
                <c:pt idx="4195">
                  <c:v>-0.253617463666434</c:v>
                </c:pt>
                <c:pt idx="4196">
                  <c:v>0.448047904235748</c:v>
                </c:pt>
                <c:pt idx="4197">
                  <c:v>-0.123459095721459</c:v>
                </c:pt>
                <c:pt idx="4198">
                  <c:v>-0.172187435231972</c:v>
                </c:pt>
                <c:pt idx="4199">
                  <c:v>-0.13436630710443</c:v>
                </c:pt>
                <c:pt idx="4200">
                  <c:v>0.0457869747959668</c:v>
                </c:pt>
                <c:pt idx="4201">
                  <c:v>0.93400146124881</c:v>
                </c:pt>
                <c:pt idx="4202">
                  <c:v>0.382110941320675</c:v>
                </c:pt>
                <c:pt idx="4203">
                  <c:v>-0.61816201642082</c:v>
                </c:pt>
                <c:pt idx="4204">
                  <c:v>0.348247913472131</c:v>
                </c:pt>
                <c:pt idx="4205">
                  <c:v>-0.425361907194415</c:v>
                </c:pt>
                <c:pt idx="4206">
                  <c:v>-0.709384272324878</c:v>
                </c:pt>
                <c:pt idx="4207">
                  <c:v>0.229069771689656</c:v>
                </c:pt>
                <c:pt idx="4208">
                  <c:v>0.292481439825156</c:v>
                </c:pt>
                <c:pt idx="4209">
                  <c:v>0.22094234949051</c:v>
                </c:pt>
                <c:pt idx="4210">
                  <c:v>0.0739379960410056</c:v>
                </c:pt>
                <c:pt idx="4211">
                  <c:v>-0.089641166592386</c:v>
                </c:pt>
                <c:pt idx="4212">
                  <c:v>0.135813344718156</c:v>
                </c:pt>
                <c:pt idx="4213">
                  <c:v>0.314282455471937</c:v>
                </c:pt>
                <c:pt idx="4214">
                  <c:v>0.192846330789933</c:v>
                </c:pt>
                <c:pt idx="4215">
                  <c:v>-0.329851941471815</c:v>
                </c:pt>
                <c:pt idx="4216">
                  <c:v>-0.130827913769154</c:v>
                </c:pt>
                <c:pt idx="4217">
                  <c:v>-0.153429132726457</c:v>
                </c:pt>
                <c:pt idx="4218">
                  <c:v>-0.335805881187521</c:v>
                </c:pt>
                <c:pt idx="4219">
                  <c:v>0.132326186527724</c:v>
                </c:pt>
                <c:pt idx="4220">
                  <c:v>0.250019861735091</c:v>
                </c:pt>
                <c:pt idx="4221">
                  <c:v>0.179902068739538</c:v>
                </c:pt>
                <c:pt idx="4222">
                  <c:v>-0.411394099841033</c:v>
                </c:pt>
                <c:pt idx="4223">
                  <c:v>0.286373517329222</c:v>
                </c:pt>
                <c:pt idx="4224">
                  <c:v>0.289483696365616</c:v>
                </c:pt>
                <c:pt idx="4225">
                  <c:v>-0.46147342531718</c:v>
                </c:pt>
                <c:pt idx="4226">
                  <c:v>-0.16529291324372</c:v>
                </c:pt>
                <c:pt idx="4227">
                  <c:v>0.33999849992848</c:v>
                </c:pt>
                <c:pt idx="4228">
                  <c:v>0.190966701177198</c:v>
                </c:pt>
                <c:pt idx="4229">
                  <c:v>0.261296885499949</c:v>
                </c:pt>
                <c:pt idx="4230">
                  <c:v>0.187221615069529</c:v>
                </c:pt>
                <c:pt idx="4231">
                  <c:v>0.137130930947015</c:v>
                </c:pt>
                <c:pt idx="4232">
                  <c:v>-0.456056247645197</c:v>
                </c:pt>
                <c:pt idx="4233">
                  <c:v>0.121298532691885</c:v>
                </c:pt>
                <c:pt idx="4234">
                  <c:v>-0.103734375523904</c:v>
                </c:pt>
                <c:pt idx="4235">
                  <c:v>0.411759923948979</c:v>
                </c:pt>
                <c:pt idx="4236">
                  <c:v>-0.121511183406101</c:v>
                </c:pt>
                <c:pt idx="4237">
                  <c:v>0.121355614945718</c:v>
                </c:pt>
                <c:pt idx="4238">
                  <c:v>-0.27378546725626</c:v>
                </c:pt>
                <c:pt idx="4239">
                  <c:v>0.187259616230477</c:v>
                </c:pt>
                <c:pt idx="4240">
                  <c:v>-0.149758467548757</c:v>
                </c:pt>
                <c:pt idx="4241">
                  <c:v>0.214115661219452</c:v>
                </c:pt>
                <c:pt idx="4242">
                  <c:v>0.205214864881352</c:v>
                </c:pt>
                <c:pt idx="4243">
                  <c:v>-0.457508932601803</c:v>
                </c:pt>
                <c:pt idx="4244">
                  <c:v>0.0657523045490781</c:v>
                </c:pt>
                <c:pt idx="4245">
                  <c:v>-0.252186637420668</c:v>
                </c:pt>
                <c:pt idx="4246">
                  <c:v>0.0861568765650035</c:v>
                </c:pt>
                <c:pt idx="4247">
                  <c:v>-0.072694119942849</c:v>
                </c:pt>
                <c:pt idx="4248">
                  <c:v>0.0640889560557952</c:v>
                </c:pt>
                <c:pt idx="4249">
                  <c:v>0.221127351015061</c:v>
                </c:pt>
                <c:pt idx="4250">
                  <c:v>0.177263393724435</c:v>
                </c:pt>
                <c:pt idx="4251">
                  <c:v>0.152447491227273</c:v>
                </c:pt>
                <c:pt idx="4252">
                  <c:v>0.145605695535328</c:v>
                </c:pt>
                <c:pt idx="4253">
                  <c:v>0.145405459386202</c:v>
                </c:pt>
                <c:pt idx="4254">
                  <c:v>0.185478481171007</c:v>
                </c:pt>
                <c:pt idx="4255">
                  <c:v>0.20347787435191</c:v>
                </c:pt>
                <c:pt idx="4256">
                  <c:v>0.191727962704924</c:v>
                </c:pt>
                <c:pt idx="4257">
                  <c:v>0.165205437287837</c:v>
                </c:pt>
                <c:pt idx="4258">
                  <c:v>-0.589199135113336</c:v>
                </c:pt>
                <c:pt idx="4259">
                  <c:v>-0.234004710354233</c:v>
                </c:pt>
                <c:pt idx="4260">
                  <c:v>0.186961359960945</c:v>
                </c:pt>
                <c:pt idx="4261">
                  <c:v>-0.114665043888136</c:v>
                </c:pt>
                <c:pt idx="4262">
                  <c:v>-0.177994138479602</c:v>
                </c:pt>
                <c:pt idx="4263">
                  <c:v>0.137425547167041</c:v>
                </c:pt>
                <c:pt idx="4264">
                  <c:v>0.129416409039038</c:v>
                </c:pt>
                <c:pt idx="4265">
                  <c:v>-0.114235108976603</c:v>
                </c:pt>
                <c:pt idx="4266">
                  <c:v>-0.192691956393595</c:v>
                </c:pt>
                <c:pt idx="4267">
                  <c:v>0.0734317929431207</c:v>
                </c:pt>
                <c:pt idx="4268">
                  <c:v>-0.0936582813157954</c:v>
                </c:pt>
                <c:pt idx="4269">
                  <c:v>0.174820687835219</c:v>
                </c:pt>
                <c:pt idx="4270">
                  <c:v>0.195566221313621</c:v>
                </c:pt>
                <c:pt idx="4271">
                  <c:v>0.145571521480546</c:v>
                </c:pt>
                <c:pt idx="4272">
                  <c:v>0.243938418508784</c:v>
                </c:pt>
                <c:pt idx="4273">
                  <c:v>-0.114128417348148</c:v>
                </c:pt>
                <c:pt idx="4274">
                  <c:v>0.128870872349459</c:v>
                </c:pt>
                <c:pt idx="4275">
                  <c:v>-0.309741692439513</c:v>
                </c:pt>
                <c:pt idx="4276">
                  <c:v>-0.0547789652588483</c:v>
                </c:pt>
                <c:pt idx="4277">
                  <c:v>-0.292823422296108</c:v>
                </c:pt>
                <c:pt idx="4278">
                  <c:v>0.199449891090058</c:v>
                </c:pt>
                <c:pt idx="4279">
                  <c:v>0.238022756461445</c:v>
                </c:pt>
                <c:pt idx="4280">
                  <c:v>0.279463167328888</c:v>
                </c:pt>
                <c:pt idx="4281">
                  <c:v>0.264733889396668</c:v>
                </c:pt>
                <c:pt idx="4282">
                  <c:v>-0.153743215999657</c:v>
                </c:pt>
                <c:pt idx="4283">
                  <c:v>-0.371154284186071</c:v>
                </c:pt>
                <c:pt idx="4284">
                  <c:v>-0.0448271782179522</c:v>
                </c:pt>
                <c:pt idx="4285">
                  <c:v>0.234593459942098</c:v>
                </c:pt>
                <c:pt idx="4286">
                  <c:v>0.183062775352476</c:v>
                </c:pt>
                <c:pt idx="4287">
                  <c:v>0.228309490797353</c:v>
                </c:pt>
                <c:pt idx="4288">
                  <c:v>-0.214815267712233</c:v>
                </c:pt>
                <c:pt idx="4289">
                  <c:v>0.106706508501529</c:v>
                </c:pt>
                <c:pt idx="4290">
                  <c:v>0.169438836732121</c:v>
                </c:pt>
                <c:pt idx="4291">
                  <c:v>-0.18726260177952</c:v>
                </c:pt>
                <c:pt idx="4292">
                  <c:v>0.101592967822111</c:v>
                </c:pt>
                <c:pt idx="4293">
                  <c:v>-0.249548283694534</c:v>
                </c:pt>
                <c:pt idx="4294">
                  <c:v>-0.186418442130987</c:v>
                </c:pt>
                <c:pt idx="4295">
                  <c:v>-0.248028218971485</c:v>
                </c:pt>
                <c:pt idx="4296">
                  <c:v>0.172356725273994</c:v>
                </c:pt>
                <c:pt idx="4297">
                  <c:v>-0.257246988519389</c:v>
                </c:pt>
                <c:pt idx="4298">
                  <c:v>-0.185719669724594</c:v>
                </c:pt>
                <c:pt idx="4299">
                  <c:v>0.172189896395151</c:v>
                </c:pt>
                <c:pt idx="4300">
                  <c:v>-0.842399399487431</c:v>
                </c:pt>
                <c:pt idx="4301">
                  <c:v>-0.0591757455717712</c:v>
                </c:pt>
                <c:pt idx="4302">
                  <c:v>-0.145660296391276</c:v>
                </c:pt>
                <c:pt idx="4303">
                  <c:v>0.373387862273518</c:v>
                </c:pt>
                <c:pt idx="4304">
                  <c:v>-0.910754401868739</c:v>
                </c:pt>
                <c:pt idx="4305">
                  <c:v>0.135506791790873</c:v>
                </c:pt>
                <c:pt idx="4306">
                  <c:v>0.11677070522253</c:v>
                </c:pt>
                <c:pt idx="4307">
                  <c:v>0.097965655825289</c:v>
                </c:pt>
                <c:pt idx="4308">
                  <c:v>0.190762688672834</c:v>
                </c:pt>
                <c:pt idx="4309">
                  <c:v>-0.483035684076628</c:v>
                </c:pt>
                <c:pt idx="4310">
                  <c:v>0.0719308200508114</c:v>
                </c:pt>
                <c:pt idx="4311">
                  <c:v>-0.223223105636721</c:v>
                </c:pt>
                <c:pt idx="4312">
                  <c:v>-0.156357619814302</c:v>
                </c:pt>
                <c:pt idx="4313">
                  <c:v>0.195915950755323</c:v>
                </c:pt>
                <c:pt idx="4314">
                  <c:v>0.129185165143303</c:v>
                </c:pt>
                <c:pt idx="4315">
                  <c:v>0.119684438205471</c:v>
                </c:pt>
                <c:pt idx="4316">
                  <c:v>0.143486979948352</c:v>
                </c:pt>
                <c:pt idx="4317">
                  <c:v>-0.0780846347586404</c:v>
                </c:pt>
                <c:pt idx="4318">
                  <c:v>0.0765014542189434</c:v>
                </c:pt>
                <c:pt idx="4319">
                  <c:v>-0.0677190163520097</c:v>
                </c:pt>
                <c:pt idx="4320">
                  <c:v>0.26942318390983</c:v>
                </c:pt>
                <c:pt idx="4321">
                  <c:v>-0.143273298251641</c:v>
                </c:pt>
                <c:pt idx="4322">
                  <c:v>-0.146707617769462</c:v>
                </c:pt>
                <c:pt idx="4323">
                  <c:v>-0.27505483195338</c:v>
                </c:pt>
                <c:pt idx="4324">
                  <c:v>0.101882306884512</c:v>
                </c:pt>
                <c:pt idx="4325">
                  <c:v>0.223223032554552</c:v>
                </c:pt>
                <c:pt idx="4326">
                  <c:v>0.130706975450682</c:v>
                </c:pt>
                <c:pt idx="4327">
                  <c:v>-0.159805344914176</c:v>
                </c:pt>
                <c:pt idx="4328">
                  <c:v>-0.148801665917246</c:v>
                </c:pt>
                <c:pt idx="4329">
                  <c:v>-0.0787365551067644</c:v>
                </c:pt>
                <c:pt idx="4330">
                  <c:v>-0.145740539647097</c:v>
                </c:pt>
                <c:pt idx="4331">
                  <c:v>-0.0780472177655571</c:v>
                </c:pt>
                <c:pt idx="4332">
                  <c:v>0.0443765054982329</c:v>
                </c:pt>
                <c:pt idx="4333">
                  <c:v>-0.0648586107437194</c:v>
                </c:pt>
                <c:pt idx="4334">
                  <c:v>-0.234164529032324</c:v>
                </c:pt>
                <c:pt idx="4335">
                  <c:v>-0.255676272180979</c:v>
                </c:pt>
                <c:pt idx="4336">
                  <c:v>0.0655615120401757</c:v>
                </c:pt>
                <c:pt idx="4337">
                  <c:v>-0.0963620905206559</c:v>
                </c:pt>
                <c:pt idx="4338">
                  <c:v>0.165437030619641</c:v>
                </c:pt>
                <c:pt idx="4339">
                  <c:v>0.177496026268524</c:v>
                </c:pt>
                <c:pt idx="4340">
                  <c:v>-0.193059837063808</c:v>
                </c:pt>
                <c:pt idx="4341">
                  <c:v>0.0614365684878726</c:v>
                </c:pt>
                <c:pt idx="4342">
                  <c:v>0.087906820004977</c:v>
                </c:pt>
                <c:pt idx="4343">
                  <c:v>-0.132411377708318</c:v>
                </c:pt>
                <c:pt idx="4344">
                  <c:v>0.0704124394237618</c:v>
                </c:pt>
                <c:pt idx="4345">
                  <c:v>0.25030197645978</c:v>
                </c:pt>
                <c:pt idx="4346">
                  <c:v>-0.137932404079741</c:v>
                </c:pt>
                <c:pt idx="4347">
                  <c:v>-0.0809054181774996</c:v>
                </c:pt>
                <c:pt idx="4348">
                  <c:v>-0.146482921144975</c:v>
                </c:pt>
                <c:pt idx="4349">
                  <c:v>-0.341580964393386</c:v>
                </c:pt>
                <c:pt idx="4350">
                  <c:v>-0.0828219526644278</c:v>
                </c:pt>
                <c:pt idx="4351">
                  <c:v>-0.0835843295661087</c:v>
                </c:pt>
                <c:pt idx="4352">
                  <c:v>-0.596499355624978</c:v>
                </c:pt>
                <c:pt idx="4353">
                  <c:v>0.055764021336507</c:v>
                </c:pt>
                <c:pt idx="4354">
                  <c:v>0.109070048874692</c:v>
                </c:pt>
                <c:pt idx="4355">
                  <c:v>-0.0651992151034282</c:v>
                </c:pt>
                <c:pt idx="4356">
                  <c:v>0.0476657274108598</c:v>
                </c:pt>
                <c:pt idx="4357">
                  <c:v>0.277934087075481</c:v>
                </c:pt>
                <c:pt idx="4358">
                  <c:v>0.240922972181927</c:v>
                </c:pt>
                <c:pt idx="4359">
                  <c:v>-0.0473102802943736</c:v>
                </c:pt>
                <c:pt idx="4360">
                  <c:v>0.141208492053689</c:v>
                </c:pt>
                <c:pt idx="4361">
                  <c:v>-0.08647541986984</c:v>
                </c:pt>
                <c:pt idx="4362">
                  <c:v>0.0743706692327382</c:v>
                </c:pt>
                <c:pt idx="4363">
                  <c:v>-0.452601465690552</c:v>
                </c:pt>
                <c:pt idx="4364">
                  <c:v>0.0391425615308488</c:v>
                </c:pt>
                <c:pt idx="4365">
                  <c:v>0.0296831086675035</c:v>
                </c:pt>
                <c:pt idx="4366">
                  <c:v>0.187851831631564</c:v>
                </c:pt>
                <c:pt idx="4367">
                  <c:v>0.10443877086927</c:v>
                </c:pt>
                <c:pt idx="4368">
                  <c:v>-0.101729275179042</c:v>
                </c:pt>
                <c:pt idx="4369">
                  <c:v>-0.441729045878345</c:v>
                </c:pt>
                <c:pt idx="4370">
                  <c:v>-0.0564964049308815</c:v>
                </c:pt>
                <c:pt idx="4371">
                  <c:v>0.142707588443144</c:v>
                </c:pt>
                <c:pt idx="4372">
                  <c:v>0.0714586609291378</c:v>
                </c:pt>
                <c:pt idx="4373">
                  <c:v>-0.054453590923383</c:v>
                </c:pt>
                <c:pt idx="4374">
                  <c:v>0.0675740387151656</c:v>
                </c:pt>
                <c:pt idx="4375">
                  <c:v>-0.0569321140115491</c:v>
                </c:pt>
                <c:pt idx="4376">
                  <c:v>0.103271978390939</c:v>
                </c:pt>
                <c:pt idx="4377">
                  <c:v>-0.0713466939125447</c:v>
                </c:pt>
                <c:pt idx="4378">
                  <c:v>-0.126606681533548</c:v>
                </c:pt>
                <c:pt idx="4379">
                  <c:v>0.0604299270805206</c:v>
                </c:pt>
                <c:pt idx="4380">
                  <c:v>0.148421445642328</c:v>
                </c:pt>
                <c:pt idx="4381">
                  <c:v>0.126350429944207</c:v>
                </c:pt>
                <c:pt idx="4382">
                  <c:v>-0.109292544626277</c:v>
                </c:pt>
                <c:pt idx="4383">
                  <c:v>-0.11985626916362</c:v>
                </c:pt>
                <c:pt idx="4384">
                  <c:v>0.211518884276883</c:v>
                </c:pt>
                <c:pt idx="4385">
                  <c:v>0.166283023745881</c:v>
                </c:pt>
                <c:pt idx="4386">
                  <c:v>-0.0772651223326926</c:v>
                </c:pt>
                <c:pt idx="4387">
                  <c:v>0.282227032936679</c:v>
                </c:pt>
                <c:pt idx="4388">
                  <c:v>-0.0830388196046555</c:v>
                </c:pt>
                <c:pt idx="4389">
                  <c:v>0.207939969426197</c:v>
                </c:pt>
                <c:pt idx="4390">
                  <c:v>-0.135224795196963</c:v>
                </c:pt>
                <c:pt idx="4391">
                  <c:v>-0.207325975590928</c:v>
                </c:pt>
                <c:pt idx="4392">
                  <c:v>-0.400023760212026</c:v>
                </c:pt>
                <c:pt idx="4393">
                  <c:v>0.15232256042702</c:v>
                </c:pt>
                <c:pt idx="4394">
                  <c:v>-0.288101234768001</c:v>
                </c:pt>
                <c:pt idx="4395">
                  <c:v>0.295437417631307</c:v>
                </c:pt>
                <c:pt idx="4396">
                  <c:v>0.24060092134478</c:v>
                </c:pt>
                <c:pt idx="4397">
                  <c:v>-0.0777700157838166</c:v>
                </c:pt>
                <c:pt idx="4398">
                  <c:v>-0.0808398132487792</c:v>
                </c:pt>
                <c:pt idx="4399">
                  <c:v>0.101194094839586</c:v>
                </c:pt>
                <c:pt idx="4400">
                  <c:v>0.0844217987220785</c:v>
                </c:pt>
                <c:pt idx="4401">
                  <c:v>0.224173236283995</c:v>
                </c:pt>
                <c:pt idx="4402">
                  <c:v>0.117546732419028</c:v>
                </c:pt>
                <c:pt idx="4403">
                  <c:v>-0.0607869301975511</c:v>
                </c:pt>
                <c:pt idx="4404">
                  <c:v>-0.0513349379854032</c:v>
                </c:pt>
                <c:pt idx="4405">
                  <c:v>-0.0910608110443614</c:v>
                </c:pt>
                <c:pt idx="4406">
                  <c:v>-0.0575035102251322</c:v>
                </c:pt>
                <c:pt idx="4407">
                  <c:v>0.180244293159842</c:v>
                </c:pt>
                <c:pt idx="4408">
                  <c:v>0.0706828410185312</c:v>
                </c:pt>
                <c:pt idx="4409">
                  <c:v>0.0642877269535268</c:v>
                </c:pt>
                <c:pt idx="4410">
                  <c:v>0.0637307431655986</c:v>
                </c:pt>
                <c:pt idx="4411">
                  <c:v>-0.11704576542685</c:v>
                </c:pt>
                <c:pt idx="4412">
                  <c:v>0.0748705827790059</c:v>
                </c:pt>
                <c:pt idx="4413">
                  <c:v>-0.219698277556875</c:v>
                </c:pt>
                <c:pt idx="4414">
                  <c:v>-0.0430649565925888</c:v>
                </c:pt>
                <c:pt idx="4415">
                  <c:v>0.0670968144923685</c:v>
                </c:pt>
                <c:pt idx="4416">
                  <c:v>-0.0281449953999811</c:v>
                </c:pt>
                <c:pt idx="4417">
                  <c:v>-0.13756509487127</c:v>
                </c:pt>
                <c:pt idx="4418">
                  <c:v>0.0642307970923283</c:v>
                </c:pt>
                <c:pt idx="4419">
                  <c:v>-0.0747877947332745</c:v>
                </c:pt>
                <c:pt idx="4420">
                  <c:v>-0.0599863903104769</c:v>
                </c:pt>
                <c:pt idx="4421">
                  <c:v>0.129075881432985</c:v>
                </c:pt>
                <c:pt idx="4422">
                  <c:v>-0.128716794105235</c:v>
                </c:pt>
                <c:pt idx="4423">
                  <c:v>0.0253345274815039</c:v>
                </c:pt>
                <c:pt idx="4424">
                  <c:v>0.098612038489493</c:v>
                </c:pt>
                <c:pt idx="4425">
                  <c:v>-0.107275366305457</c:v>
                </c:pt>
                <c:pt idx="4426">
                  <c:v>-0.219361446384904</c:v>
                </c:pt>
                <c:pt idx="4427">
                  <c:v>-0.0871807741879177</c:v>
                </c:pt>
                <c:pt idx="4428">
                  <c:v>-0.141145149012638</c:v>
                </c:pt>
                <c:pt idx="4429">
                  <c:v>0.0846766366642516</c:v>
                </c:pt>
                <c:pt idx="4430">
                  <c:v>-0.0605867311867831</c:v>
                </c:pt>
                <c:pt idx="4431">
                  <c:v>0.125713901585028</c:v>
                </c:pt>
                <c:pt idx="4432">
                  <c:v>0.027415406843934</c:v>
                </c:pt>
                <c:pt idx="4433">
                  <c:v>0.0348170037862253</c:v>
                </c:pt>
                <c:pt idx="4434">
                  <c:v>0.108028507512895</c:v>
                </c:pt>
                <c:pt idx="4435">
                  <c:v>-0.158338896147708</c:v>
                </c:pt>
                <c:pt idx="4436">
                  <c:v>0.0207517175499218</c:v>
                </c:pt>
                <c:pt idx="4437">
                  <c:v>0.0940589237253033</c:v>
                </c:pt>
                <c:pt idx="4438">
                  <c:v>0.210116525411309</c:v>
                </c:pt>
                <c:pt idx="4439">
                  <c:v>-0.024875996273335</c:v>
                </c:pt>
                <c:pt idx="4440">
                  <c:v>-0.174596977453098</c:v>
                </c:pt>
                <c:pt idx="4441">
                  <c:v>-0.0848220554212392</c:v>
                </c:pt>
                <c:pt idx="4442">
                  <c:v>-0.0835384373987318</c:v>
                </c:pt>
                <c:pt idx="4443">
                  <c:v>-0.233604550546322</c:v>
                </c:pt>
                <c:pt idx="4444">
                  <c:v>0.0914387726476633</c:v>
                </c:pt>
                <c:pt idx="4445">
                  <c:v>-0.0728621763893339</c:v>
                </c:pt>
                <c:pt idx="4446">
                  <c:v>-0.145763707977735</c:v>
                </c:pt>
                <c:pt idx="4447">
                  <c:v>-0.164509073932799</c:v>
                </c:pt>
                <c:pt idx="4448">
                  <c:v>0.0307137859175917</c:v>
                </c:pt>
                <c:pt idx="4449">
                  <c:v>-0.0784389738415467</c:v>
                </c:pt>
                <c:pt idx="4450">
                  <c:v>0.0791096707119529</c:v>
                </c:pt>
                <c:pt idx="4451">
                  <c:v>0.0537723773521273</c:v>
                </c:pt>
                <c:pt idx="4452">
                  <c:v>0.19231445770166</c:v>
                </c:pt>
                <c:pt idx="4453">
                  <c:v>0.125149381474066</c:v>
                </c:pt>
                <c:pt idx="4454">
                  <c:v>-0.0343529592372108</c:v>
                </c:pt>
                <c:pt idx="4455">
                  <c:v>-0.104052929162229</c:v>
                </c:pt>
                <c:pt idx="4456">
                  <c:v>-0.0973721566227317</c:v>
                </c:pt>
                <c:pt idx="4457">
                  <c:v>0.0963664673188365</c:v>
                </c:pt>
                <c:pt idx="4458">
                  <c:v>0.0958628336291196</c:v>
                </c:pt>
                <c:pt idx="4459">
                  <c:v>0.0661602469197449</c:v>
                </c:pt>
                <c:pt idx="4460">
                  <c:v>0.0754980040381906</c:v>
                </c:pt>
                <c:pt idx="4461">
                  <c:v>0.0901805012335972</c:v>
                </c:pt>
                <c:pt idx="4462">
                  <c:v>0.090505829492145</c:v>
                </c:pt>
                <c:pt idx="4463">
                  <c:v>-0.0559577566567334</c:v>
                </c:pt>
                <c:pt idx="4464">
                  <c:v>-0.113533296837186</c:v>
                </c:pt>
                <c:pt idx="4465">
                  <c:v>-0.166053088095766</c:v>
                </c:pt>
                <c:pt idx="4466">
                  <c:v>-0.0900779831237021</c:v>
                </c:pt>
                <c:pt idx="4467">
                  <c:v>-0.0272115577502048</c:v>
                </c:pt>
                <c:pt idx="4468">
                  <c:v>-0.0549636460872644</c:v>
                </c:pt>
                <c:pt idx="4469">
                  <c:v>-0.0635450860979732</c:v>
                </c:pt>
                <c:pt idx="4470">
                  <c:v>0.0898097445467691</c:v>
                </c:pt>
                <c:pt idx="4471">
                  <c:v>-0.064472311556128</c:v>
                </c:pt>
                <c:pt idx="4472">
                  <c:v>-0.0281242882012787</c:v>
                </c:pt>
                <c:pt idx="4473">
                  <c:v>0.0798730574334813</c:v>
                </c:pt>
                <c:pt idx="4474">
                  <c:v>-0.0222778759116787</c:v>
                </c:pt>
                <c:pt idx="4475">
                  <c:v>-0.0270017326448038</c:v>
                </c:pt>
                <c:pt idx="4476">
                  <c:v>0.0477176680346582</c:v>
                </c:pt>
                <c:pt idx="4477">
                  <c:v>0.0275117438607927</c:v>
                </c:pt>
                <c:pt idx="4478">
                  <c:v>-0.0579009490262573</c:v>
                </c:pt>
                <c:pt idx="4479">
                  <c:v>0.0494149165334199</c:v>
                </c:pt>
                <c:pt idx="4480">
                  <c:v>0.0810852339611835</c:v>
                </c:pt>
                <c:pt idx="4481">
                  <c:v>-0.0931032703913684</c:v>
                </c:pt>
                <c:pt idx="4482">
                  <c:v>-0.0645477530797296</c:v>
                </c:pt>
                <c:pt idx="4483">
                  <c:v>0.063141932755995</c:v>
                </c:pt>
                <c:pt idx="4484">
                  <c:v>-0.0530771275394266</c:v>
                </c:pt>
                <c:pt idx="4485">
                  <c:v>0.0359072578907613</c:v>
                </c:pt>
                <c:pt idx="4486">
                  <c:v>0.0250174243774431</c:v>
                </c:pt>
                <c:pt idx="4487">
                  <c:v>-0.0575367420396217</c:v>
                </c:pt>
                <c:pt idx="4488">
                  <c:v>-0.0566807681419864</c:v>
                </c:pt>
                <c:pt idx="4489">
                  <c:v>0.125857605459087</c:v>
                </c:pt>
                <c:pt idx="4490">
                  <c:v>0.0327168260374961</c:v>
                </c:pt>
                <c:pt idx="4491">
                  <c:v>-0.0287819836353936</c:v>
                </c:pt>
                <c:pt idx="4492">
                  <c:v>0.0779743328033076</c:v>
                </c:pt>
                <c:pt idx="4493">
                  <c:v>-0.0471162064732038</c:v>
                </c:pt>
                <c:pt idx="4494">
                  <c:v>-0.0148599567303674</c:v>
                </c:pt>
                <c:pt idx="4495">
                  <c:v>0.0569739148507231</c:v>
                </c:pt>
                <c:pt idx="4496">
                  <c:v>-0.037449034198419</c:v>
                </c:pt>
                <c:pt idx="4497">
                  <c:v>-0.0601981379775597</c:v>
                </c:pt>
                <c:pt idx="4498">
                  <c:v>0.0769643158336426</c:v>
                </c:pt>
                <c:pt idx="4499">
                  <c:v>0.0612171828958661</c:v>
                </c:pt>
                <c:pt idx="4500">
                  <c:v>0.058795216523332</c:v>
                </c:pt>
                <c:pt idx="4501">
                  <c:v>-0.0926468901333087</c:v>
                </c:pt>
                <c:pt idx="4502">
                  <c:v>-0.0405894073846823</c:v>
                </c:pt>
                <c:pt idx="4503">
                  <c:v>-0.054990952364577</c:v>
                </c:pt>
                <c:pt idx="4504">
                  <c:v>0.0675971063982063</c:v>
                </c:pt>
                <c:pt idx="4505">
                  <c:v>0.0573587837998687</c:v>
                </c:pt>
                <c:pt idx="4506">
                  <c:v>-0.0861768778584758</c:v>
                </c:pt>
                <c:pt idx="4507">
                  <c:v>0.0793174523029979</c:v>
                </c:pt>
                <c:pt idx="4508">
                  <c:v>-0.048965886786113</c:v>
                </c:pt>
                <c:pt idx="4509">
                  <c:v>-0.0867899385429436</c:v>
                </c:pt>
                <c:pt idx="4510">
                  <c:v>-0.0678970973461061</c:v>
                </c:pt>
                <c:pt idx="4511">
                  <c:v>0.0325343843633637</c:v>
                </c:pt>
                <c:pt idx="4512">
                  <c:v>-0.0221884307194091</c:v>
                </c:pt>
                <c:pt idx="4513">
                  <c:v>0.0136803400275192</c:v>
                </c:pt>
                <c:pt idx="4514">
                  <c:v>0.0835063407223689</c:v>
                </c:pt>
                <c:pt idx="4515">
                  <c:v>-0.0982734392431322</c:v>
                </c:pt>
                <c:pt idx="4516">
                  <c:v>0.023002504402711</c:v>
                </c:pt>
                <c:pt idx="4517">
                  <c:v>-0.0402915515859234</c:v>
                </c:pt>
                <c:pt idx="4518">
                  <c:v>-0.0352024205452058</c:v>
                </c:pt>
                <c:pt idx="4519">
                  <c:v>0.0189519659632306</c:v>
                </c:pt>
                <c:pt idx="4520">
                  <c:v>-0.0227766619680744</c:v>
                </c:pt>
                <c:pt idx="4521">
                  <c:v>-0.0803712078222774</c:v>
                </c:pt>
                <c:pt idx="4522">
                  <c:v>0.0668634179245912</c:v>
                </c:pt>
                <c:pt idx="4523">
                  <c:v>-0.0468726133357557</c:v>
                </c:pt>
                <c:pt idx="4524">
                  <c:v>-0.063754730862029</c:v>
                </c:pt>
                <c:pt idx="4525">
                  <c:v>0.0905067881930459</c:v>
                </c:pt>
                <c:pt idx="4526">
                  <c:v>-0.0373864429120879</c:v>
                </c:pt>
                <c:pt idx="4527">
                  <c:v>0.0357955202623118</c:v>
                </c:pt>
                <c:pt idx="4528">
                  <c:v>0.0698796617937482</c:v>
                </c:pt>
                <c:pt idx="4529">
                  <c:v>0.0249745590071954</c:v>
                </c:pt>
                <c:pt idx="4530">
                  <c:v>-0.0551877721345819</c:v>
                </c:pt>
                <c:pt idx="4531">
                  <c:v>-0.0231873658043147</c:v>
                </c:pt>
                <c:pt idx="4532">
                  <c:v>-0.0328022405990094</c:v>
                </c:pt>
                <c:pt idx="4533">
                  <c:v>-0.0436551273784881</c:v>
                </c:pt>
                <c:pt idx="4534">
                  <c:v>0.0296997732408382</c:v>
                </c:pt>
                <c:pt idx="4535">
                  <c:v>-0.0342342520550374</c:v>
                </c:pt>
                <c:pt idx="4536">
                  <c:v>-0.0313554294684947</c:v>
                </c:pt>
                <c:pt idx="4537">
                  <c:v>-0.0133194827801584</c:v>
                </c:pt>
                <c:pt idx="4538">
                  <c:v>0.0424866651898408</c:v>
                </c:pt>
                <c:pt idx="4539">
                  <c:v>0.040973891756466</c:v>
                </c:pt>
                <c:pt idx="4540">
                  <c:v>-0.0734788637286398</c:v>
                </c:pt>
                <c:pt idx="4541">
                  <c:v>-0.0952656017449918</c:v>
                </c:pt>
                <c:pt idx="4542">
                  <c:v>-0.0093024625423613</c:v>
                </c:pt>
                <c:pt idx="4543">
                  <c:v>-0.0463450278166224</c:v>
                </c:pt>
                <c:pt idx="4544">
                  <c:v>0.0279959314692896</c:v>
                </c:pt>
                <c:pt idx="4545">
                  <c:v>0.00850711331829662</c:v>
                </c:pt>
                <c:pt idx="4546">
                  <c:v>-0.0110453351672677</c:v>
                </c:pt>
                <c:pt idx="4547">
                  <c:v>-0.0456414521865138</c:v>
                </c:pt>
                <c:pt idx="4548">
                  <c:v>-0.016996244156825</c:v>
                </c:pt>
                <c:pt idx="4549">
                  <c:v>0.0132290822807089</c:v>
                </c:pt>
                <c:pt idx="4550">
                  <c:v>0.0384967064395825</c:v>
                </c:pt>
                <c:pt idx="4551">
                  <c:v>-0.0763339289555542</c:v>
                </c:pt>
                <c:pt idx="4552">
                  <c:v>0.0277881727827829</c:v>
                </c:pt>
                <c:pt idx="4553">
                  <c:v>-0.0396987910789704</c:v>
                </c:pt>
                <c:pt idx="4554">
                  <c:v>-0.0305334275227532</c:v>
                </c:pt>
                <c:pt idx="4555">
                  <c:v>0.0098830675635315</c:v>
                </c:pt>
                <c:pt idx="4556">
                  <c:v>-0.0211828353199851</c:v>
                </c:pt>
                <c:pt idx="4557">
                  <c:v>0.0340611349621228</c:v>
                </c:pt>
                <c:pt idx="4558">
                  <c:v>0.0258435921692547</c:v>
                </c:pt>
                <c:pt idx="4559">
                  <c:v>0.04323465796726</c:v>
                </c:pt>
                <c:pt idx="4560">
                  <c:v>0.00701230561847714</c:v>
                </c:pt>
                <c:pt idx="4561">
                  <c:v>-0.028116031056075</c:v>
                </c:pt>
                <c:pt idx="4562">
                  <c:v>-0.0227632638357783</c:v>
                </c:pt>
                <c:pt idx="4563">
                  <c:v>0.012042907963011</c:v>
                </c:pt>
                <c:pt idx="4564">
                  <c:v>-0.00712230089550856</c:v>
                </c:pt>
                <c:pt idx="4565">
                  <c:v>0.0398660029255087</c:v>
                </c:pt>
                <c:pt idx="4566">
                  <c:v>-0.0382937704526453</c:v>
                </c:pt>
                <c:pt idx="4567">
                  <c:v>0.00784062819265664</c:v>
                </c:pt>
                <c:pt idx="4568">
                  <c:v>-0.00570928341190743</c:v>
                </c:pt>
                <c:pt idx="4569">
                  <c:v>0.0119701518227668</c:v>
                </c:pt>
                <c:pt idx="4570">
                  <c:v>-0.0323251441005529</c:v>
                </c:pt>
                <c:pt idx="4571">
                  <c:v>0.0145547894552894</c:v>
                </c:pt>
                <c:pt idx="4572">
                  <c:v>-0.0157207435842611</c:v>
                </c:pt>
                <c:pt idx="4573">
                  <c:v>0.0236556304150607</c:v>
                </c:pt>
                <c:pt idx="4574">
                  <c:v>-0.0342190237105237</c:v>
                </c:pt>
                <c:pt idx="4575">
                  <c:v>0.0121569174292607</c:v>
                </c:pt>
                <c:pt idx="4576">
                  <c:v>0.00947295973995209</c:v>
                </c:pt>
                <c:pt idx="4577">
                  <c:v>0.00447058485389398</c:v>
                </c:pt>
                <c:pt idx="4578">
                  <c:v>0.011530247134701</c:v>
                </c:pt>
                <c:pt idx="4579">
                  <c:v>-0.00670192812477334</c:v>
                </c:pt>
                <c:pt idx="4580">
                  <c:v>0.004548596265992</c:v>
                </c:pt>
                <c:pt idx="4581">
                  <c:v>0.00474201235463727</c:v>
                </c:pt>
                <c:pt idx="4582">
                  <c:v>0.00673077640736916</c:v>
                </c:pt>
                <c:pt idx="4583">
                  <c:v>-0.00280160204413852</c:v>
                </c:pt>
                <c:pt idx="4584">
                  <c:v>-0.00783000775590035</c:v>
                </c:pt>
                <c:pt idx="4585">
                  <c:v>-0.00891567918609588</c:v>
                </c:pt>
                <c:pt idx="4586">
                  <c:v>0.00382003067726529</c:v>
                </c:pt>
                <c:pt idx="4587">
                  <c:v>-0.0087827424265788</c:v>
                </c:pt>
                <c:pt idx="4588">
                  <c:v>-0.0095293933345392</c:v>
                </c:pt>
                <c:pt idx="4589">
                  <c:v>-0.00855929561996315</c:v>
                </c:pt>
                <c:pt idx="4590">
                  <c:v>0.00273560646998966</c:v>
                </c:pt>
                <c:pt idx="4591">
                  <c:v>-0.00486991233206792</c:v>
                </c:pt>
                <c:pt idx="4592">
                  <c:v>0.006291453439783</c:v>
                </c:pt>
                <c:pt idx="4593">
                  <c:v>-0.00350896171099248</c:v>
                </c:pt>
                <c:pt idx="4594">
                  <c:v>-0.00281589522022047</c:v>
                </c:pt>
                <c:pt idx="4595">
                  <c:v>0.00246305993519432</c:v>
                </c:pt>
                <c:pt idx="4596">
                  <c:v>0.000771608678290044</c:v>
                </c:pt>
              </c:numCache>
            </c:numRef>
          </c:xVal>
          <c:yVal>
            <c:numRef>
              <c:f>example.tsv!$F$2:$F$4598</c:f>
              <c:numCache>
                <c:formatCode>0.00</c:formatCode>
                <c:ptCount val="4597"/>
                <c:pt idx="0">
                  <c:v>8.556737185110888</c:v>
                </c:pt>
                <c:pt idx="1">
                  <c:v>8.068374870104408</c:v>
                </c:pt>
                <c:pt idx="2">
                  <c:v>7.925603915435388</c:v>
                </c:pt>
                <c:pt idx="3">
                  <c:v>6.814558027788513</c:v>
                </c:pt>
                <c:pt idx="4">
                  <c:v>6.647758993648303</c:v>
                </c:pt>
                <c:pt idx="5">
                  <c:v>6.606540359876384</c:v>
                </c:pt>
                <c:pt idx="6">
                  <c:v>6.52373951979714</c:v>
                </c:pt>
                <c:pt idx="7">
                  <c:v>6.162666587938751</c:v>
                </c:pt>
                <c:pt idx="8">
                  <c:v>6.158119598837585</c:v>
                </c:pt>
                <c:pt idx="9">
                  <c:v>6.144358151172979</c:v>
                </c:pt>
                <c:pt idx="10">
                  <c:v>6.105637287756441</c:v>
                </c:pt>
                <c:pt idx="11">
                  <c:v>5.939928683218483</c:v>
                </c:pt>
                <c:pt idx="12">
                  <c:v>5.93779390672764</c:v>
                </c:pt>
                <c:pt idx="13">
                  <c:v>5.77195854168463</c:v>
                </c:pt>
                <c:pt idx="14">
                  <c:v>5.643934271316283</c:v>
                </c:pt>
                <c:pt idx="15">
                  <c:v>5.579258398605086</c:v>
                </c:pt>
                <c:pt idx="16">
                  <c:v>5.39902349535587</c:v>
                </c:pt>
                <c:pt idx="17">
                  <c:v>5.335828872865386</c:v>
                </c:pt>
                <c:pt idx="18">
                  <c:v>5.308236222486489</c:v>
                </c:pt>
                <c:pt idx="19">
                  <c:v>5.299173835666715</c:v>
                </c:pt>
                <c:pt idx="20">
                  <c:v>5.275975741268937</c:v>
                </c:pt>
                <c:pt idx="21">
                  <c:v>5.228125622244857</c:v>
                </c:pt>
                <c:pt idx="22">
                  <c:v>5.191970893697881</c:v>
                </c:pt>
                <c:pt idx="23">
                  <c:v>5.184082008492116</c:v>
                </c:pt>
                <c:pt idx="24">
                  <c:v>5.171941327541151</c:v>
                </c:pt>
                <c:pt idx="25">
                  <c:v>5.157020993594302</c:v>
                </c:pt>
                <c:pt idx="26">
                  <c:v>5.145123124829258</c:v>
                </c:pt>
                <c:pt idx="27">
                  <c:v>5.112861958641139</c:v>
                </c:pt>
                <c:pt idx="28">
                  <c:v>5.083086491796313</c:v>
                </c:pt>
                <c:pt idx="29">
                  <c:v>5.038967854733211</c:v>
                </c:pt>
                <c:pt idx="30">
                  <c:v>4.990787565840126</c:v>
                </c:pt>
                <c:pt idx="31">
                  <c:v>4.966285569529139</c:v>
                </c:pt>
                <c:pt idx="32">
                  <c:v>4.927547084219688</c:v>
                </c:pt>
                <c:pt idx="33">
                  <c:v>4.912951767020966</c:v>
                </c:pt>
                <c:pt idx="34">
                  <c:v>4.884582611927786</c:v>
                </c:pt>
                <c:pt idx="35">
                  <c:v>4.875535289510728</c:v>
                </c:pt>
                <c:pt idx="36">
                  <c:v>4.868594435242989</c:v>
                </c:pt>
                <c:pt idx="37">
                  <c:v>4.868016683592089</c:v>
                </c:pt>
                <c:pt idx="38">
                  <c:v>4.866149905929735</c:v>
                </c:pt>
                <c:pt idx="39">
                  <c:v>4.858007056398637</c:v>
                </c:pt>
                <c:pt idx="40">
                  <c:v>4.850777487877393</c:v>
                </c:pt>
                <c:pt idx="41">
                  <c:v>4.810162559937535</c:v>
                </c:pt>
                <c:pt idx="42">
                  <c:v>4.800379147629057</c:v>
                </c:pt>
                <c:pt idx="43">
                  <c:v>4.794067081719092</c:v>
                </c:pt>
                <c:pt idx="44">
                  <c:v>4.791330237517742</c:v>
                </c:pt>
                <c:pt idx="45">
                  <c:v>4.790204735412808</c:v>
                </c:pt>
                <c:pt idx="46">
                  <c:v>4.745447998084422</c:v>
                </c:pt>
                <c:pt idx="47">
                  <c:v>4.738377294011512</c:v>
                </c:pt>
                <c:pt idx="48">
                  <c:v>4.71326803440434</c:v>
                </c:pt>
                <c:pt idx="49">
                  <c:v>4.70396115512473</c:v>
                </c:pt>
                <c:pt idx="50">
                  <c:v>4.699629846484924</c:v>
                </c:pt>
                <c:pt idx="51">
                  <c:v>4.697173510147308</c:v>
                </c:pt>
                <c:pt idx="52">
                  <c:v>4.690569225854968</c:v>
                </c:pt>
                <c:pt idx="53">
                  <c:v>4.66884901733117</c:v>
                </c:pt>
                <c:pt idx="54">
                  <c:v>4.654961798705283</c:v>
                </c:pt>
                <c:pt idx="55">
                  <c:v>4.64625128574438</c:v>
                </c:pt>
                <c:pt idx="56">
                  <c:v>4.615836687519875</c:v>
                </c:pt>
                <c:pt idx="57">
                  <c:v>4.602339894407454</c:v>
                </c:pt>
                <c:pt idx="58">
                  <c:v>4.598592882967199</c:v>
                </c:pt>
                <c:pt idx="59">
                  <c:v>4.572329546350097</c:v>
                </c:pt>
                <c:pt idx="60">
                  <c:v>4.569939342102286</c:v>
                </c:pt>
                <c:pt idx="61">
                  <c:v>4.512194893596544</c:v>
                </c:pt>
                <c:pt idx="62">
                  <c:v>4.503560328307378</c:v>
                </c:pt>
                <c:pt idx="63">
                  <c:v>4.471533265656363</c:v>
                </c:pt>
                <c:pt idx="64">
                  <c:v>4.46401827385127</c:v>
                </c:pt>
                <c:pt idx="65">
                  <c:v>4.445882874160845</c:v>
                </c:pt>
                <c:pt idx="66">
                  <c:v>4.444108362875577</c:v>
                </c:pt>
                <c:pt idx="67">
                  <c:v>4.426321043304933</c:v>
                </c:pt>
                <c:pt idx="68">
                  <c:v>4.420574188091342</c:v>
                </c:pt>
                <c:pt idx="69">
                  <c:v>4.41093298776623</c:v>
                </c:pt>
                <c:pt idx="70">
                  <c:v>4.410200808939874</c:v>
                </c:pt>
                <c:pt idx="71">
                  <c:v>4.400876474396336</c:v>
                </c:pt>
                <c:pt idx="72">
                  <c:v>4.399975553280536</c:v>
                </c:pt>
                <c:pt idx="73">
                  <c:v>4.38500429067409</c:v>
                </c:pt>
                <c:pt idx="74">
                  <c:v>4.369973312677692</c:v>
                </c:pt>
                <c:pt idx="75">
                  <c:v>4.365894257275444</c:v>
                </c:pt>
                <c:pt idx="76">
                  <c:v>4.35634858563315</c:v>
                </c:pt>
                <c:pt idx="77">
                  <c:v>4.344341182481453</c:v>
                </c:pt>
                <c:pt idx="78">
                  <c:v>4.31735311773603</c:v>
                </c:pt>
                <c:pt idx="79">
                  <c:v>4.305755192188384</c:v>
                </c:pt>
                <c:pt idx="80">
                  <c:v>4.284956352672316</c:v>
                </c:pt>
                <c:pt idx="81">
                  <c:v>4.283744714556275</c:v>
                </c:pt>
                <c:pt idx="82">
                  <c:v>4.281214277451427</c:v>
                </c:pt>
                <c:pt idx="83">
                  <c:v>4.27764680207436</c:v>
                </c:pt>
                <c:pt idx="84">
                  <c:v>4.265255966351015</c:v>
                </c:pt>
                <c:pt idx="85">
                  <c:v>4.244523203098651</c:v>
                </c:pt>
                <c:pt idx="86">
                  <c:v>4.240230408577827</c:v>
                </c:pt>
                <c:pt idx="87">
                  <c:v>4.23591409471613</c:v>
                </c:pt>
                <c:pt idx="88">
                  <c:v>4.2204465981133</c:v>
                </c:pt>
                <c:pt idx="89">
                  <c:v>4.216734241744772</c:v>
                </c:pt>
                <c:pt idx="90">
                  <c:v>4.215430284894284</c:v>
                </c:pt>
                <c:pt idx="91">
                  <c:v>4.199237724344192</c:v>
                </c:pt>
                <c:pt idx="92">
                  <c:v>4.188826750442476</c:v>
                </c:pt>
                <c:pt idx="93">
                  <c:v>4.186138764902845</c:v>
                </c:pt>
                <c:pt idx="94">
                  <c:v>4.158371710486096</c:v>
                </c:pt>
                <c:pt idx="95">
                  <c:v>4.147992720309326</c:v>
                </c:pt>
                <c:pt idx="96">
                  <c:v>4.144868106213666</c:v>
                </c:pt>
                <c:pt idx="97">
                  <c:v>4.141041477083802</c:v>
                </c:pt>
                <c:pt idx="98">
                  <c:v>4.135100875559274</c:v>
                </c:pt>
                <c:pt idx="99">
                  <c:v>4.129521428376074</c:v>
                </c:pt>
                <c:pt idx="100">
                  <c:v>4.117155594062901</c:v>
                </c:pt>
                <c:pt idx="101">
                  <c:v>4.114986010188851</c:v>
                </c:pt>
                <c:pt idx="102">
                  <c:v>4.113112906589901</c:v>
                </c:pt>
                <c:pt idx="103">
                  <c:v>4.104074616321113</c:v>
                </c:pt>
                <c:pt idx="104">
                  <c:v>4.08679808626031</c:v>
                </c:pt>
                <c:pt idx="105">
                  <c:v>4.085494860011508</c:v>
                </c:pt>
                <c:pt idx="106">
                  <c:v>4.07782242365404</c:v>
                </c:pt>
                <c:pt idx="107">
                  <c:v>4.075460305028984</c:v>
                </c:pt>
                <c:pt idx="108">
                  <c:v>4.060189339768985</c:v>
                </c:pt>
                <c:pt idx="109">
                  <c:v>4.058545611414825</c:v>
                </c:pt>
                <c:pt idx="110">
                  <c:v>4.056537266886146</c:v>
                </c:pt>
                <c:pt idx="111">
                  <c:v>4.052924338045425</c:v>
                </c:pt>
                <c:pt idx="112">
                  <c:v>4.048417724538107</c:v>
                </c:pt>
                <c:pt idx="113">
                  <c:v>4.041930686219577</c:v>
                </c:pt>
                <c:pt idx="114">
                  <c:v>4.03906242810935</c:v>
                </c:pt>
                <c:pt idx="115">
                  <c:v>4.012102936315427</c:v>
                </c:pt>
                <c:pt idx="116">
                  <c:v>3.997392918470251</c:v>
                </c:pt>
                <c:pt idx="117">
                  <c:v>3.994427189698873</c:v>
                </c:pt>
                <c:pt idx="118">
                  <c:v>3.994110710457355</c:v>
                </c:pt>
                <c:pt idx="119">
                  <c:v>3.99369192126463</c:v>
                </c:pt>
                <c:pt idx="120">
                  <c:v>3.972842546024172</c:v>
                </c:pt>
                <c:pt idx="121">
                  <c:v>3.969383342796617</c:v>
                </c:pt>
                <c:pt idx="122">
                  <c:v>3.968802977484236</c:v>
                </c:pt>
                <c:pt idx="123">
                  <c:v>3.968162816816681</c:v>
                </c:pt>
                <c:pt idx="124">
                  <c:v>3.963283770251692</c:v>
                </c:pt>
                <c:pt idx="125">
                  <c:v>3.95463191280203</c:v>
                </c:pt>
                <c:pt idx="126">
                  <c:v>3.949527866574248</c:v>
                </c:pt>
                <c:pt idx="127">
                  <c:v>3.94608347742202</c:v>
                </c:pt>
                <c:pt idx="128">
                  <c:v>3.943767525340791</c:v>
                </c:pt>
                <c:pt idx="129">
                  <c:v>3.913684534788047</c:v>
                </c:pt>
                <c:pt idx="130">
                  <c:v>3.907540983816693</c:v>
                </c:pt>
                <c:pt idx="131">
                  <c:v>3.907480713713678</c:v>
                </c:pt>
                <c:pt idx="132">
                  <c:v>3.904520149343044</c:v>
                </c:pt>
                <c:pt idx="133">
                  <c:v>3.902606095946112</c:v>
                </c:pt>
                <c:pt idx="134">
                  <c:v>3.898494988661048</c:v>
                </c:pt>
                <c:pt idx="135">
                  <c:v>3.898052037105906</c:v>
                </c:pt>
                <c:pt idx="136">
                  <c:v>3.870633991393116</c:v>
                </c:pt>
                <c:pt idx="137">
                  <c:v>3.865662538837855</c:v>
                </c:pt>
                <c:pt idx="138">
                  <c:v>3.851984679572958</c:v>
                </c:pt>
                <c:pt idx="139">
                  <c:v>3.851337610746845</c:v>
                </c:pt>
                <c:pt idx="140">
                  <c:v>3.846489241358551</c:v>
                </c:pt>
                <c:pt idx="141">
                  <c:v>3.84638641752281</c:v>
                </c:pt>
                <c:pt idx="142">
                  <c:v>3.843616653529422</c:v>
                </c:pt>
                <c:pt idx="143">
                  <c:v>3.831668569336156</c:v>
                </c:pt>
                <c:pt idx="144">
                  <c:v>3.806540064863319</c:v>
                </c:pt>
                <c:pt idx="145">
                  <c:v>3.791216380281095</c:v>
                </c:pt>
                <c:pt idx="146">
                  <c:v>3.789125708633852</c:v>
                </c:pt>
                <c:pt idx="147">
                  <c:v>3.776772210520605</c:v>
                </c:pt>
                <c:pt idx="148">
                  <c:v>3.750806044035401</c:v>
                </c:pt>
                <c:pt idx="149">
                  <c:v>3.725960708322058</c:v>
                </c:pt>
                <c:pt idx="150">
                  <c:v>3.725440813279202</c:v>
                </c:pt>
                <c:pt idx="151">
                  <c:v>3.724513818740295</c:v>
                </c:pt>
                <c:pt idx="152">
                  <c:v>3.724273291319894</c:v>
                </c:pt>
                <c:pt idx="153">
                  <c:v>3.719518581800615</c:v>
                </c:pt>
                <c:pt idx="154">
                  <c:v>3.705092289229408</c:v>
                </c:pt>
                <c:pt idx="155">
                  <c:v>3.704695470152666</c:v>
                </c:pt>
                <c:pt idx="156">
                  <c:v>3.701205640055018</c:v>
                </c:pt>
                <c:pt idx="157">
                  <c:v>3.694072655107281</c:v>
                </c:pt>
                <c:pt idx="158">
                  <c:v>3.691151174002541</c:v>
                </c:pt>
                <c:pt idx="159">
                  <c:v>3.685934169156993</c:v>
                </c:pt>
                <c:pt idx="160">
                  <c:v>3.676951806628593</c:v>
                </c:pt>
                <c:pt idx="161">
                  <c:v>3.675030996664323</c:v>
                </c:pt>
                <c:pt idx="162">
                  <c:v>3.671568381145384</c:v>
                </c:pt>
                <c:pt idx="163">
                  <c:v>3.652155493831421</c:v>
                </c:pt>
                <c:pt idx="164">
                  <c:v>3.652149545459518</c:v>
                </c:pt>
                <c:pt idx="165">
                  <c:v>3.647409820158196</c:v>
                </c:pt>
                <c:pt idx="166">
                  <c:v>3.644573892664091</c:v>
                </c:pt>
                <c:pt idx="167">
                  <c:v>3.64455158834587</c:v>
                </c:pt>
                <c:pt idx="168">
                  <c:v>3.643728313667983</c:v>
                </c:pt>
                <c:pt idx="169">
                  <c:v>3.638052736420519</c:v>
                </c:pt>
                <c:pt idx="170">
                  <c:v>3.637677701394848</c:v>
                </c:pt>
                <c:pt idx="171">
                  <c:v>3.637139892428987</c:v>
                </c:pt>
                <c:pt idx="172">
                  <c:v>3.636500721780677</c:v>
                </c:pt>
                <c:pt idx="173">
                  <c:v>3.635582095378435</c:v>
                </c:pt>
                <c:pt idx="174">
                  <c:v>3.628493386858932</c:v>
                </c:pt>
                <c:pt idx="175">
                  <c:v>3.616903905755898</c:v>
                </c:pt>
                <c:pt idx="176">
                  <c:v>3.611678288795126</c:v>
                </c:pt>
                <c:pt idx="177">
                  <c:v>3.610039697607898</c:v>
                </c:pt>
                <c:pt idx="178">
                  <c:v>3.605041640687893</c:v>
                </c:pt>
                <c:pt idx="179">
                  <c:v>3.593284873893522</c:v>
                </c:pt>
                <c:pt idx="180">
                  <c:v>3.593090904183294</c:v>
                </c:pt>
                <c:pt idx="181">
                  <c:v>3.579169155090553</c:v>
                </c:pt>
                <c:pt idx="182">
                  <c:v>3.577642288158878</c:v>
                </c:pt>
                <c:pt idx="183">
                  <c:v>3.569019880298</c:v>
                </c:pt>
                <c:pt idx="184">
                  <c:v>3.566867640206159</c:v>
                </c:pt>
                <c:pt idx="185">
                  <c:v>3.565190730624276</c:v>
                </c:pt>
                <c:pt idx="186">
                  <c:v>3.559299784511757</c:v>
                </c:pt>
                <c:pt idx="187">
                  <c:v>3.55173164525146</c:v>
                </c:pt>
                <c:pt idx="188">
                  <c:v>3.545400025870391</c:v>
                </c:pt>
                <c:pt idx="189">
                  <c:v>3.538990690638685</c:v>
                </c:pt>
                <c:pt idx="190">
                  <c:v>3.531504972418514</c:v>
                </c:pt>
                <c:pt idx="191">
                  <c:v>3.525211460855127</c:v>
                </c:pt>
                <c:pt idx="192">
                  <c:v>3.521523370262762</c:v>
                </c:pt>
                <c:pt idx="193">
                  <c:v>3.518847587077972</c:v>
                </c:pt>
                <c:pt idx="194">
                  <c:v>3.511119770644779</c:v>
                </c:pt>
                <c:pt idx="195">
                  <c:v>3.50932860245424</c:v>
                </c:pt>
                <c:pt idx="196">
                  <c:v>3.503054791942628</c:v>
                </c:pt>
                <c:pt idx="197">
                  <c:v>3.500016604936565</c:v>
                </c:pt>
                <c:pt idx="198">
                  <c:v>3.499790780583931</c:v>
                </c:pt>
                <c:pt idx="199">
                  <c:v>3.499663679543499</c:v>
                </c:pt>
                <c:pt idx="200">
                  <c:v>3.497761495739461</c:v>
                </c:pt>
                <c:pt idx="201">
                  <c:v>3.497407034156505</c:v>
                </c:pt>
                <c:pt idx="202">
                  <c:v>3.496822844843494</c:v>
                </c:pt>
                <c:pt idx="203">
                  <c:v>3.495699241416275</c:v>
                </c:pt>
                <c:pt idx="204">
                  <c:v>3.495523367372617</c:v>
                </c:pt>
                <c:pt idx="205">
                  <c:v>3.495438619087352</c:v>
                </c:pt>
                <c:pt idx="206">
                  <c:v>3.493200054668314</c:v>
                </c:pt>
                <c:pt idx="207">
                  <c:v>3.491674678580973</c:v>
                </c:pt>
                <c:pt idx="208">
                  <c:v>3.491380542408125</c:v>
                </c:pt>
                <c:pt idx="209">
                  <c:v>3.489463641834541</c:v>
                </c:pt>
                <c:pt idx="210">
                  <c:v>3.486605094864096</c:v>
                </c:pt>
                <c:pt idx="211">
                  <c:v>3.478486981541707</c:v>
                </c:pt>
                <c:pt idx="212">
                  <c:v>3.47357639851076</c:v>
                </c:pt>
                <c:pt idx="213">
                  <c:v>3.46707875155436</c:v>
                </c:pt>
                <c:pt idx="214">
                  <c:v>3.466678526311203</c:v>
                </c:pt>
                <c:pt idx="215">
                  <c:v>3.464897336243898</c:v>
                </c:pt>
                <c:pt idx="216">
                  <c:v>3.458568206732324</c:v>
                </c:pt>
                <c:pt idx="217">
                  <c:v>3.456468169165377</c:v>
                </c:pt>
                <c:pt idx="218">
                  <c:v>3.450140051267346</c:v>
                </c:pt>
                <c:pt idx="219">
                  <c:v>3.449061170666772</c:v>
                </c:pt>
                <c:pt idx="220">
                  <c:v>3.449018259368648</c:v>
                </c:pt>
                <c:pt idx="221">
                  <c:v>3.44628670279916</c:v>
                </c:pt>
                <c:pt idx="222">
                  <c:v>3.444842689287006</c:v>
                </c:pt>
                <c:pt idx="223">
                  <c:v>3.43995290365128</c:v>
                </c:pt>
                <c:pt idx="224">
                  <c:v>3.439506011352527</c:v>
                </c:pt>
                <c:pt idx="225">
                  <c:v>3.432854711679711</c:v>
                </c:pt>
                <c:pt idx="226">
                  <c:v>3.429068671984623</c:v>
                </c:pt>
                <c:pt idx="227">
                  <c:v>3.425331346629742</c:v>
                </c:pt>
                <c:pt idx="228">
                  <c:v>3.42158704201637</c:v>
                </c:pt>
                <c:pt idx="229">
                  <c:v>3.409330577036522</c:v>
                </c:pt>
                <c:pt idx="230">
                  <c:v>3.405982561607341</c:v>
                </c:pt>
                <c:pt idx="231">
                  <c:v>3.395780331368959</c:v>
                </c:pt>
                <c:pt idx="232">
                  <c:v>3.395231468824391</c:v>
                </c:pt>
                <c:pt idx="233">
                  <c:v>3.395051144348196</c:v>
                </c:pt>
                <c:pt idx="234">
                  <c:v>3.386594791970212</c:v>
                </c:pt>
                <c:pt idx="235">
                  <c:v>3.384457057015354</c:v>
                </c:pt>
                <c:pt idx="236">
                  <c:v>3.382759092899771</c:v>
                </c:pt>
                <c:pt idx="237">
                  <c:v>3.377394562277995</c:v>
                </c:pt>
                <c:pt idx="238">
                  <c:v>3.372808269196577</c:v>
                </c:pt>
                <c:pt idx="239">
                  <c:v>3.372713867730296</c:v>
                </c:pt>
                <c:pt idx="240">
                  <c:v>3.370584005058715</c:v>
                </c:pt>
                <c:pt idx="241">
                  <c:v>3.368963849434406</c:v>
                </c:pt>
                <c:pt idx="242">
                  <c:v>3.366975872149576</c:v>
                </c:pt>
                <c:pt idx="243">
                  <c:v>3.363609338776045</c:v>
                </c:pt>
                <c:pt idx="244">
                  <c:v>3.35613152440793</c:v>
                </c:pt>
                <c:pt idx="245">
                  <c:v>3.35531808160427</c:v>
                </c:pt>
                <c:pt idx="246">
                  <c:v>3.343689908191896</c:v>
                </c:pt>
                <c:pt idx="247">
                  <c:v>3.339501839858982</c:v>
                </c:pt>
                <c:pt idx="248">
                  <c:v>3.333114972703589</c:v>
                </c:pt>
                <c:pt idx="249">
                  <c:v>3.332288165540437</c:v>
                </c:pt>
                <c:pt idx="250">
                  <c:v>3.327125685784765</c:v>
                </c:pt>
                <c:pt idx="251">
                  <c:v>3.325118361815393</c:v>
                </c:pt>
                <c:pt idx="252">
                  <c:v>3.324042001392754</c:v>
                </c:pt>
                <c:pt idx="253">
                  <c:v>3.322035888997298</c:v>
                </c:pt>
                <c:pt idx="254">
                  <c:v>3.310981504672088</c:v>
                </c:pt>
                <c:pt idx="255">
                  <c:v>3.306323996701349</c:v>
                </c:pt>
                <c:pt idx="256">
                  <c:v>3.298623997153351</c:v>
                </c:pt>
                <c:pt idx="257">
                  <c:v>3.29765539164676</c:v>
                </c:pt>
                <c:pt idx="258">
                  <c:v>3.296309520629475</c:v>
                </c:pt>
                <c:pt idx="259">
                  <c:v>3.289648296641905</c:v>
                </c:pt>
                <c:pt idx="260">
                  <c:v>3.28744604534874</c:v>
                </c:pt>
                <c:pt idx="261">
                  <c:v>3.28705119767743</c:v>
                </c:pt>
                <c:pt idx="262">
                  <c:v>3.286132210470061</c:v>
                </c:pt>
                <c:pt idx="263">
                  <c:v>3.284293426104396</c:v>
                </c:pt>
                <c:pt idx="264">
                  <c:v>3.283655999440774</c:v>
                </c:pt>
                <c:pt idx="265">
                  <c:v>3.281965838238345</c:v>
                </c:pt>
                <c:pt idx="266">
                  <c:v>3.277442914333712</c:v>
                </c:pt>
                <c:pt idx="267">
                  <c:v>3.27508452060702</c:v>
                </c:pt>
                <c:pt idx="268">
                  <c:v>3.273856402066884</c:v>
                </c:pt>
                <c:pt idx="269">
                  <c:v>3.273370754740044</c:v>
                </c:pt>
                <c:pt idx="270">
                  <c:v>3.273041675553624</c:v>
                </c:pt>
                <c:pt idx="271">
                  <c:v>3.272479880093382</c:v>
                </c:pt>
                <c:pt idx="272">
                  <c:v>3.27092175866162</c:v>
                </c:pt>
                <c:pt idx="273">
                  <c:v>3.268276629848287</c:v>
                </c:pt>
                <c:pt idx="274">
                  <c:v>3.267230813421767</c:v>
                </c:pt>
                <c:pt idx="275">
                  <c:v>3.26139116955348</c:v>
                </c:pt>
                <c:pt idx="276">
                  <c:v>3.25539806791188</c:v>
                </c:pt>
                <c:pt idx="277">
                  <c:v>3.255355573718786</c:v>
                </c:pt>
                <c:pt idx="278">
                  <c:v>3.252667880372911</c:v>
                </c:pt>
                <c:pt idx="279">
                  <c:v>3.248777375528658</c:v>
                </c:pt>
                <c:pt idx="280">
                  <c:v>3.24496934524629</c:v>
                </c:pt>
                <c:pt idx="281">
                  <c:v>3.244760178950338</c:v>
                </c:pt>
                <c:pt idx="282">
                  <c:v>3.244078074863132</c:v>
                </c:pt>
                <c:pt idx="283">
                  <c:v>3.238546318645976</c:v>
                </c:pt>
                <c:pt idx="284">
                  <c:v>3.234956775723346</c:v>
                </c:pt>
                <c:pt idx="285">
                  <c:v>3.233054474322903</c:v>
                </c:pt>
                <c:pt idx="286">
                  <c:v>3.223028405602891</c:v>
                </c:pt>
                <c:pt idx="287">
                  <c:v>3.217890789627206</c:v>
                </c:pt>
                <c:pt idx="288">
                  <c:v>3.211944923444217</c:v>
                </c:pt>
                <c:pt idx="289">
                  <c:v>3.205569215950564</c:v>
                </c:pt>
                <c:pt idx="290">
                  <c:v>3.204846725476124</c:v>
                </c:pt>
                <c:pt idx="291">
                  <c:v>3.195965979913819</c:v>
                </c:pt>
                <c:pt idx="292">
                  <c:v>3.19583970736202</c:v>
                </c:pt>
                <c:pt idx="293">
                  <c:v>3.19539002617136</c:v>
                </c:pt>
                <c:pt idx="294">
                  <c:v>3.184941361867232</c:v>
                </c:pt>
                <c:pt idx="295">
                  <c:v>3.183670476493434</c:v>
                </c:pt>
                <c:pt idx="296">
                  <c:v>3.182978569238239</c:v>
                </c:pt>
                <c:pt idx="297">
                  <c:v>3.178248051401607</c:v>
                </c:pt>
                <c:pt idx="298">
                  <c:v>3.177809928353509</c:v>
                </c:pt>
                <c:pt idx="299">
                  <c:v>3.177158487595904</c:v>
                </c:pt>
                <c:pt idx="300">
                  <c:v>3.157870327233722</c:v>
                </c:pt>
                <c:pt idx="301">
                  <c:v>3.155956200547585</c:v>
                </c:pt>
                <c:pt idx="302">
                  <c:v>3.15313000342559</c:v>
                </c:pt>
                <c:pt idx="303">
                  <c:v>3.149376282929304</c:v>
                </c:pt>
                <c:pt idx="304">
                  <c:v>3.14450353602434</c:v>
                </c:pt>
                <c:pt idx="305">
                  <c:v>3.141490971462646</c:v>
                </c:pt>
                <c:pt idx="306">
                  <c:v>3.137431112745201</c:v>
                </c:pt>
                <c:pt idx="307">
                  <c:v>3.132803009019359</c:v>
                </c:pt>
                <c:pt idx="308">
                  <c:v>3.131100263495289</c:v>
                </c:pt>
                <c:pt idx="309">
                  <c:v>3.127926207778276</c:v>
                </c:pt>
                <c:pt idx="310">
                  <c:v>3.125664623784663</c:v>
                </c:pt>
                <c:pt idx="311">
                  <c:v>3.125517920896606</c:v>
                </c:pt>
                <c:pt idx="312">
                  <c:v>3.125271513905738</c:v>
                </c:pt>
                <c:pt idx="313">
                  <c:v>3.12081280865971</c:v>
                </c:pt>
                <c:pt idx="314">
                  <c:v>3.115745938336067</c:v>
                </c:pt>
                <c:pt idx="315">
                  <c:v>3.115476892831498</c:v>
                </c:pt>
                <c:pt idx="316">
                  <c:v>3.115348909766693</c:v>
                </c:pt>
                <c:pt idx="317">
                  <c:v>3.114247760964735</c:v>
                </c:pt>
                <c:pt idx="318">
                  <c:v>3.110228855470952</c:v>
                </c:pt>
                <c:pt idx="319">
                  <c:v>3.106039624859489</c:v>
                </c:pt>
                <c:pt idx="320">
                  <c:v>3.09498380374496</c:v>
                </c:pt>
                <c:pt idx="321">
                  <c:v>3.094156779385485</c:v>
                </c:pt>
                <c:pt idx="322">
                  <c:v>3.092636788014927</c:v>
                </c:pt>
                <c:pt idx="323">
                  <c:v>3.081387939336943</c:v>
                </c:pt>
                <c:pt idx="324">
                  <c:v>3.080602781084272</c:v>
                </c:pt>
                <c:pt idx="325">
                  <c:v>3.080277435238307</c:v>
                </c:pt>
                <c:pt idx="326">
                  <c:v>3.0799877208072</c:v>
                </c:pt>
                <c:pt idx="327">
                  <c:v>3.073235730570345</c:v>
                </c:pt>
                <c:pt idx="328">
                  <c:v>3.072356344521811</c:v>
                </c:pt>
                <c:pt idx="329">
                  <c:v>3.070292133683461</c:v>
                </c:pt>
                <c:pt idx="330">
                  <c:v>3.067620124808687</c:v>
                </c:pt>
                <c:pt idx="331">
                  <c:v>3.063944244332046</c:v>
                </c:pt>
                <c:pt idx="332">
                  <c:v>3.063301941278572</c:v>
                </c:pt>
                <c:pt idx="333">
                  <c:v>3.062675171044316</c:v>
                </c:pt>
                <c:pt idx="334">
                  <c:v>3.06184578383922</c:v>
                </c:pt>
                <c:pt idx="335">
                  <c:v>3.060049931481049</c:v>
                </c:pt>
                <c:pt idx="336">
                  <c:v>3.054635901216021</c:v>
                </c:pt>
                <c:pt idx="337">
                  <c:v>3.050172294412761</c:v>
                </c:pt>
                <c:pt idx="338">
                  <c:v>3.047054774132392</c:v>
                </c:pt>
                <c:pt idx="339">
                  <c:v>3.04478602296493</c:v>
                </c:pt>
                <c:pt idx="340">
                  <c:v>3.036920444133155</c:v>
                </c:pt>
                <c:pt idx="341">
                  <c:v>3.036343580444143</c:v>
                </c:pt>
                <c:pt idx="342">
                  <c:v>3.035412344232469</c:v>
                </c:pt>
                <c:pt idx="343">
                  <c:v>3.035249007019301</c:v>
                </c:pt>
                <c:pt idx="344">
                  <c:v>3.035069154618931</c:v>
                </c:pt>
                <c:pt idx="345">
                  <c:v>3.034189266527007</c:v>
                </c:pt>
                <c:pt idx="346">
                  <c:v>3.02884086762934</c:v>
                </c:pt>
                <c:pt idx="347">
                  <c:v>3.027734315723446</c:v>
                </c:pt>
                <c:pt idx="348">
                  <c:v>3.02707952190884</c:v>
                </c:pt>
                <c:pt idx="349">
                  <c:v>3.02685377111043</c:v>
                </c:pt>
                <c:pt idx="350">
                  <c:v>3.024816801413161</c:v>
                </c:pt>
                <c:pt idx="351">
                  <c:v>3.023520747333904</c:v>
                </c:pt>
                <c:pt idx="352">
                  <c:v>3.02021702191029</c:v>
                </c:pt>
                <c:pt idx="353">
                  <c:v>3.018939469310211</c:v>
                </c:pt>
                <c:pt idx="354">
                  <c:v>3.018139910943995</c:v>
                </c:pt>
                <c:pt idx="355">
                  <c:v>3.010663764603134</c:v>
                </c:pt>
                <c:pt idx="356">
                  <c:v>3.00705021267422</c:v>
                </c:pt>
                <c:pt idx="357">
                  <c:v>3.006475332884431</c:v>
                </c:pt>
                <c:pt idx="358">
                  <c:v>3.006396399687482</c:v>
                </c:pt>
                <c:pt idx="359">
                  <c:v>3.005651510074838</c:v>
                </c:pt>
                <c:pt idx="360">
                  <c:v>3.001362535711397</c:v>
                </c:pt>
                <c:pt idx="361">
                  <c:v>2.998986973116196</c:v>
                </c:pt>
                <c:pt idx="362">
                  <c:v>2.997836758282892</c:v>
                </c:pt>
                <c:pt idx="363">
                  <c:v>2.99506460881375</c:v>
                </c:pt>
                <c:pt idx="364">
                  <c:v>2.990790936318473</c:v>
                </c:pt>
                <c:pt idx="365">
                  <c:v>2.98767343796308</c:v>
                </c:pt>
                <c:pt idx="366">
                  <c:v>2.986301871792266</c:v>
                </c:pt>
                <c:pt idx="367">
                  <c:v>2.982239196738858</c:v>
                </c:pt>
                <c:pt idx="368">
                  <c:v>2.982167051257923</c:v>
                </c:pt>
                <c:pt idx="369">
                  <c:v>2.979499084496016</c:v>
                </c:pt>
                <c:pt idx="370">
                  <c:v>2.979353987643457</c:v>
                </c:pt>
                <c:pt idx="371">
                  <c:v>2.978636456517417</c:v>
                </c:pt>
                <c:pt idx="372">
                  <c:v>2.978541116976685</c:v>
                </c:pt>
                <c:pt idx="373">
                  <c:v>2.976760707079943</c:v>
                </c:pt>
                <c:pt idx="374">
                  <c:v>2.97389417199311</c:v>
                </c:pt>
                <c:pt idx="375">
                  <c:v>2.972826043237585</c:v>
                </c:pt>
                <c:pt idx="376">
                  <c:v>2.970821135456378</c:v>
                </c:pt>
                <c:pt idx="377">
                  <c:v>2.969908965813462</c:v>
                </c:pt>
                <c:pt idx="378">
                  <c:v>2.965948702183621</c:v>
                </c:pt>
                <c:pt idx="379">
                  <c:v>2.965555304526653</c:v>
                </c:pt>
                <c:pt idx="380">
                  <c:v>2.962100207421721</c:v>
                </c:pt>
                <c:pt idx="381">
                  <c:v>2.955660932779736</c:v>
                </c:pt>
                <c:pt idx="382">
                  <c:v>2.953574634732513</c:v>
                </c:pt>
                <c:pt idx="383">
                  <c:v>2.952744549515307</c:v>
                </c:pt>
                <c:pt idx="384">
                  <c:v>2.952529532794179</c:v>
                </c:pt>
                <c:pt idx="385">
                  <c:v>2.952229734958983</c:v>
                </c:pt>
                <c:pt idx="386">
                  <c:v>2.950933158970003</c:v>
                </c:pt>
                <c:pt idx="387">
                  <c:v>2.947584084141527</c:v>
                </c:pt>
                <c:pt idx="388">
                  <c:v>2.947496033751382</c:v>
                </c:pt>
                <c:pt idx="389">
                  <c:v>2.943462045602487</c:v>
                </c:pt>
                <c:pt idx="390">
                  <c:v>2.943080594536632</c:v>
                </c:pt>
                <c:pt idx="391">
                  <c:v>2.939663578442476</c:v>
                </c:pt>
                <c:pt idx="392">
                  <c:v>2.935951758495074</c:v>
                </c:pt>
                <c:pt idx="393">
                  <c:v>2.935561507557277</c:v>
                </c:pt>
                <c:pt idx="394">
                  <c:v>2.934427016221791</c:v>
                </c:pt>
                <c:pt idx="395">
                  <c:v>2.930058761389327</c:v>
                </c:pt>
                <c:pt idx="396">
                  <c:v>2.927687948409957</c:v>
                </c:pt>
                <c:pt idx="397">
                  <c:v>2.925616990959368</c:v>
                </c:pt>
                <c:pt idx="398">
                  <c:v>2.925337879755284</c:v>
                </c:pt>
                <c:pt idx="399">
                  <c:v>2.925287981862056</c:v>
                </c:pt>
                <c:pt idx="400">
                  <c:v>2.922675924232619</c:v>
                </c:pt>
                <c:pt idx="401">
                  <c:v>2.919102337435994</c:v>
                </c:pt>
                <c:pt idx="402">
                  <c:v>2.918356281682902</c:v>
                </c:pt>
                <c:pt idx="403">
                  <c:v>2.918319372861368</c:v>
                </c:pt>
                <c:pt idx="404">
                  <c:v>2.917594858111315</c:v>
                </c:pt>
                <c:pt idx="405">
                  <c:v>2.911928409855236</c:v>
                </c:pt>
                <c:pt idx="406">
                  <c:v>2.910992167280598</c:v>
                </c:pt>
                <c:pt idx="407">
                  <c:v>2.910717604224732</c:v>
                </c:pt>
                <c:pt idx="408">
                  <c:v>2.909593347346016</c:v>
                </c:pt>
                <c:pt idx="409">
                  <c:v>2.905425282392093</c:v>
                </c:pt>
                <c:pt idx="410">
                  <c:v>2.905160745604435</c:v>
                </c:pt>
                <c:pt idx="411">
                  <c:v>2.902343250449173</c:v>
                </c:pt>
                <c:pt idx="412">
                  <c:v>2.901071207955026</c:v>
                </c:pt>
                <c:pt idx="413">
                  <c:v>2.900919648632262</c:v>
                </c:pt>
                <c:pt idx="414">
                  <c:v>2.899048179391721</c:v>
                </c:pt>
                <c:pt idx="415">
                  <c:v>2.898138756062488</c:v>
                </c:pt>
                <c:pt idx="416">
                  <c:v>2.897123540648174</c:v>
                </c:pt>
                <c:pt idx="417">
                  <c:v>2.895628205110412</c:v>
                </c:pt>
                <c:pt idx="418">
                  <c:v>2.895132794540668</c:v>
                </c:pt>
                <c:pt idx="419">
                  <c:v>2.89388530224208</c:v>
                </c:pt>
                <c:pt idx="420">
                  <c:v>2.891366810092065</c:v>
                </c:pt>
                <c:pt idx="421">
                  <c:v>2.889350183162616</c:v>
                </c:pt>
                <c:pt idx="422">
                  <c:v>2.887761333268313</c:v>
                </c:pt>
                <c:pt idx="423">
                  <c:v>2.887169881618591</c:v>
                </c:pt>
                <c:pt idx="424">
                  <c:v>2.887033156888165</c:v>
                </c:pt>
                <c:pt idx="425">
                  <c:v>2.881846951493852</c:v>
                </c:pt>
                <c:pt idx="426">
                  <c:v>2.881034232749663</c:v>
                </c:pt>
                <c:pt idx="427">
                  <c:v>2.880366289572798</c:v>
                </c:pt>
                <c:pt idx="428">
                  <c:v>2.870335462731383</c:v>
                </c:pt>
                <c:pt idx="429">
                  <c:v>2.867506834299894</c:v>
                </c:pt>
                <c:pt idx="430">
                  <c:v>2.862564447304327</c:v>
                </c:pt>
                <c:pt idx="431">
                  <c:v>2.861486825597871</c:v>
                </c:pt>
                <c:pt idx="432">
                  <c:v>2.861022799105036</c:v>
                </c:pt>
                <c:pt idx="433">
                  <c:v>2.859159681504554</c:v>
                </c:pt>
                <c:pt idx="434">
                  <c:v>2.853348942685974</c:v>
                </c:pt>
                <c:pt idx="435">
                  <c:v>2.853153752465394</c:v>
                </c:pt>
                <c:pt idx="436">
                  <c:v>2.852405418357212</c:v>
                </c:pt>
                <c:pt idx="437">
                  <c:v>2.851619250412219</c:v>
                </c:pt>
                <c:pt idx="438">
                  <c:v>2.850617659950347</c:v>
                </c:pt>
                <c:pt idx="439">
                  <c:v>2.84612990036304</c:v>
                </c:pt>
                <c:pt idx="440">
                  <c:v>2.845391141217538</c:v>
                </c:pt>
                <c:pt idx="441">
                  <c:v>2.842169638055606</c:v>
                </c:pt>
                <c:pt idx="442">
                  <c:v>2.840022161935618</c:v>
                </c:pt>
                <c:pt idx="443">
                  <c:v>2.839339492653513</c:v>
                </c:pt>
                <c:pt idx="444">
                  <c:v>2.837396123427688</c:v>
                </c:pt>
                <c:pt idx="445">
                  <c:v>2.8347845927977</c:v>
                </c:pt>
                <c:pt idx="446">
                  <c:v>2.834170384578627</c:v>
                </c:pt>
                <c:pt idx="447">
                  <c:v>2.833486762260808</c:v>
                </c:pt>
                <c:pt idx="448">
                  <c:v>2.831511808001306</c:v>
                </c:pt>
                <c:pt idx="449">
                  <c:v>2.830024986876712</c:v>
                </c:pt>
                <c:pt idx="450">
                  <c:v>2.829301224342311</c:v>
                </c:pt>
                <c:pt idx="451">
                  <c:v>2.827561390179006</c:v>
                </c:pt>
                <c:pt idx="452">
                  <c:v>2.82671544505959</c:v>
                </c:pt>
                <c:pt idx="453">
                  <c:v>2.82661352870407</c:v>
                </c:pt>
                <c:pt idx="454">
                  <c:v>2.82226022162979</c:v>
                </c:pt>
                <c:pt idx="455">
                  <c:v>2.822106460004838</c:v>
                </c:pt>
                <c:pt idx="456">
                  <c:v>2.820321987107697</c:v>
                </c:pt>
                <c:pt idx="457">
                  <c:v>2.81957105243763</c:v>
                </c:pt>
                <c:pt idx="458">
                  <c:v>2.818635980961087</c:v>
                </c:pt>
                <c:pt idx="459">
                  <c:v>2.818189568049676</c:v>
                </c:pt>
                <c:pt idx="460">
                  <c:v>2.817676034255256</c:v>
                </c:pt>
                <c:pt idx="461">
                  <c:v>2.816453299535373</c:v>
                </c:pt>
                <c:pt idx="462">
                  <c:v>2.815350655905624</c:v>
                </c:pt>
                <c:pt idx="463">
                  <c:v>2.810758176978788</c:v>
                </c:pt>
                <c:pt idx="464">
                  <c:v>2.808795731363751</c:v>
                </c:pt>
                <c:pt idx="465">
                  <c:v>2.807462109111319</c:v>
                </c:pt>
                <c:pt idx="466">
                  <c:v>2.806113116433393</c:v>
                </c:pt>
                <c:pt idx="467">
                  <c:v>2.804252050111895</c:v>
                </c:pt>
                <c:pt idx="468">
                  <c:v>2.795499241272798</c:v>
                </c:pt>
                <c:pt idx="469">
                  <c:v>2.79512464168232</c:v>
                </c:pt>
                <c:pt idx="470">
                  <c:v>2.79316008763793</c:v>
                </c:pt>
                <c:pt idx="471">
                  <c:v>2.792430802109785</c:v>
                </c:pt>
                <c:pt idx="472">
                  <c:v>2.792138462391322</c:v>
                </c:pt>
                <c:pt idx="473">
                  <c:v>2.791113050056592</c:v>
                </c:pt>
                <c:pt idx="474">
                  <c:v>2.78420960299083</c:v>
                </c:pt>
                <c:pt idx="475">
                  <c:v>2.781242308353686</c:v>
                </c:pt>
                <c:pt idx="476">
                  <c:v>2.779526558562726</c:v>
                </c:pt>
                <c:pt idx="477">
                  <c:v>2.777561374491217</c:v>
                </c:pt>
                <c:pt idx="478">
                  <c:v>2.77753476865586</c:v>
                </c:pt>
                <c:pt idx="479">
                  <c:v>2.773980275279248</c:v>
                </c:pt>
                <c:pt idx="480">
                  <c:v>2.77023335966765</c:v>
                </c:pt>
                <c:pt idx="481">
                  <c:v>2.7684415475568</c:v>
                </c:pt>
                <c:pt idx="482">
                  <c:v>2.767182927469774</c:v>
                </c:pt>
                <c:pt idx="483">
                  <c:v>2.766394385041978</c:v>
                </c:pt>
                <c:pt idx="484">
                  <c:v>2.756271608886573</c:v>
                </c:pt>
                <c:pt idx="485">
                  <c:v>2.753266138296364</c:v>
                </c:pt>
                <c:pt idx="486">
                  <c:v>2.751649699881783</c:v>
                </c:pt>
                <c:pt idx="487">
                  <c:v>2.750611367565492</c:v>
                </c:pt>
                <c:pt idx="488">
                  <c:v>2.7478966494771</c:v>
                </c:pt>
                <c:pt idx="489">
                  <c:v>2.747473159187088</c:v>
                </c:pt>
                <c:pt idx="490">
                  <c:v>2.747249207085946</c:v>
                </c:pt>
                <c:pt idx="491">
                  <c:v>2.746123927631413</c:v>
                </c:pt>
                <c:pt idx="492">
                  <c:v>2.745318412698169</c:v>
                </c:pt>
                <c:pt idx="493">
                  <c:v>2.745252502644832</c:v>
                </c:pt>
                <c:pt idx="494">
                  <c:v>2.742259520675447</c:v>
                </c:pt>
                <c:pt idx="495">
                  <c:v>2.740203425903493</c:v>
                </c:pt>
                <c:pt idx="496">
                  <c:v>2.738117702311747</c:v>
                </c:pt>
                <c:pt idx="497">
                  <c:v>2.738090861627887</c:v>
                </c:pt>
                <c:pt idx="498">
                  <c:v>2.737573826874231</c:v>
                </c:pt>
                <c:pt idx="499">
                  <c:v>2.736456872100907</c:v>
                </c:pt>
                <c:pt idx="500">
                  <c:v>2.733632723401587</c:v>
                </c:pt>
                <c:pt idx="501">
                  <c:v>2.733216093263167</c:v>
                </c:pt>
                <c:pt idx="502">
                  <c:v>2.732407853944949</c:v>
                </c:pt>
                <c:pt idx="503">
                  <c:v>2.732046325790598</c:v>
                </c:pt>
                <c:pt idx="504">
                  <c:v>2.730631504235053</c:v>
                </c:pt>
                <c:pt idx="505">
                  <c:v>2.728797355653724</c:v>
                </c:pt>
                <c:pt idx="506">
                  <c:v>2.726861241960668</c:v>
                </c:pt>
                <c:pt idx="507">
                  <c:v>2.726321668311365</c:v>
                </c:pt>
                <c:pt idx="508">
                  <c:v>2.72559464608816</c:v>
                </c:pt>
                <c:pt idx="509">
                  <c:v>2.72409658153104</c:v>
                </c:pt>
                <c:pt idx="510">
                  <c:v>2.718921091097685</c:v>
                </c:pt>
                <c:pt idx="511">
                  <c:v>2.71841922820601</c:v>
                </c:pt>
                <c:pt idx="512">
                  <c:v>2.715947772936924</c:v>
                </c:pt>
                <c:pt idx="513">
                  <c:v>2.715802621666139</c:v>
                </c:pt>
                <c:pt idx="514">
                  <c:v>2.714492479037965</c:v>
                </c:pt>
                <c:pt idx="515">
                  <c:v>2.712992276120425</c:v>
                </c:pt>
                <c:pt idx="516">
                  <c:v>2.712760834241331</c:v>
                </c:pt>
                <c:pt idx="517">
                  <c:v>2.712737027445089</c:v>
                </c:pt>
                <c:pt idx="518">
                  <c:v>2.709720048655404</c:v>
                </c:pt>
                <c:pt idx="519">
                  <c:v>2.708685648154526</c:v>
                </c:pt>
                <c:pt idx="520">
                  <c:v>2.707417090533066</c:v>
                </c:pt>
                <c:pt idx="521">
                  <c:v>2.705356421185089</c:v>
                </c:pt>
                <c:pt idx="522">
                  <c:v>2.70391981388812</c:v>
                </c:pt>
                <c:pt idx="523">
                  <c:v>2.703643989305684</c:v>
                </c:pt>
                <c:pt idx="524">
                  <c:v>2.702169923345615</c:v>
                </c:pt>
                <c:pt idx="525">
                  <c:v>2.69895185155157</c:v>
                </c:pt>
                <c:pt idx="526">
                  <c:v>2.691922226278507</c:v>
                </c:pt>
                <c:pt idx="527">
                  <c:v>2.688209023477147</c:v>
                </c:pt>
                <c:pt idx="528">
                  <c:v>2.687508969400331</c:v>
                </c:pt>
                <c:pt idx="529">
                  <c:v>2.685247794048214</c:v>
                </c:pt>
                <c:pt idx="530">
                  <c:v>2.677331340939685</c:v>
                </c:pt>
                <c:pt idx="531">
                  <c:v>2.671807840620368</c:v>
                </c:pt>
                <c:pt idx="532">
                  <c:v>2.671438354358901</c:v>
                </c:pt>
                <c:pt idx="533">
                  <c:v>2.670026596178632</c:v>
                </c:pt>
                <c:pt idx="534">
                  <c:v>2.668468118018846</c:v>
                </c:pt>
                <c:pt idx="535">
                  <c:v>2.667688492842642</c:v>
                </c:pt>
                <c:pt idx="536">
                  <c:v>2.664650782063067</c:v>
                </c:pt>
                <c:pt idx="537">
                  <c:v>2.664229376445416</c:v>
                </c:pt>
                <c:pt idx="538">
                  <c:v>2.663774734322683</c:v>
                </c:pt>
                <c:pt idx="539">
                  <c:v>2.661399815675495</c:v>
                </c:pt>
                <c:pt idx="540">
                  <c:v>2.660245519482546</c:v>
                </c:pt>
                <c:pt idx="541">
                  <c:v>2.660110020323915</c:v>
                </c:pt>
                <c:pt idx="542">
                  <c:v>2.659341615561912</c:v>
                </c:pt>
                <c:pt idx="543">
                  <c:v>2.659268119102998</c:v>
                </c:pt>
                <c:pt idx="544">
                  <c:v>2.654582928677004</c:v>
                </c:pt>
                <c:pt idx="545">
                  <c:v>2.653376213105117</c:v>
                </c:pt>
                <c:pt idx="546">
                  <c:v>2.65245723898098</c:v>
                </c:pt>
                <c:pt idx="547">
                  <c:v>2.651043256409855</c:v>
                </c:pt>
                <c:pt idx="548">
                  <c:v>2.648694282685326</c:v>
                </c:pt>
                <c:pt idx="549">
                  <c:v>2.643365273859607</c:v>
                </c:pt>
                <c:pt idx="550">
                  <c:v>2.640216582037532</c:v>
                </c:pt>
                <c:pt idx="551">
                  <c:v>2.639850573609137</c:v>
                </c:pt>
                <c:pt idx="552">
                  <c:v>2.637581535950243</c:v>
                </c:pt>
                <c:pt idx="553">
                  <c:v>2.636815814327654</c:v>
                </c:pt>
                <c:pt idx="554">
                  <c:v>2.636697709883491</c:v>
                </c:pt>
                <c:pt idx="555">
                  <c:v>2.63546481312368</c:v>
                </c:pt>
                <c:pt idx="556">
                  <c:v>2.635284225773204</c:v>
                </c:pt>
                <c:pt idx="557">
                  <c:v>2.63375802925351</c:v>
                </c:pt>
                <c:pt idx="558">
                  <c:v>2.632964758222786</c:v>
                </c:pt>
                <c:pt idx="559">
                  <c:v>2.63133608658935</c:v>
                </c:pt>
                <c:pt idx="560">
                  <c:v>2.631289320284138</c:v>
                </c:pt>
                <c:pt idx="561">
                  <c:v>2.630189081544378</c:v>
                </c:pt>
                <c:pt idx="562">
                  <c:v>2.628510248319774</c:v>
                </c:pt>
                <c:pt idx="563">
                  <c:v>2.626666447411653</c:v>
                </c:pt>
                <c:pt idx="564">
                  <c:v>2.626474919971833</c:v>
                </c:pt>
                <c:pt idx="565">
                  <c:v>2.624245213120182</c:v>
                </c:pt>
                <c:pt idx="566">
                  <c:v>2.623598024834789</c:v>
                </c:pt>
                <c:pt idx="567">
                  <c:v>2.6213474436175</c:v>
                </c:pt>
                <c:pt idx="568">
                  <c:v>2.617826314283083</c:v>
                </c:pt>
                <c:pt idx="569">
                  <c:v>2.616027008410831</c:v>
                </c:pt>
                <c:pt idx="570">
                  <c:v>2.614712905467311</c:v>
                </c:pt>
                <c:pt idx="571">
                  <c:v>2.613762454666386</c:v>
                </c:pt>
                <c:pt idx="572">
                  <c:v>2.613171167999457</c:v>
                </c:pt>
                <c:pt idx="573">
                  <c:v>2.612191848441594</c:v>
                </c:pt>
                <c:pt idx="574">
                  <c:v>2.611128626148738</c:v>
                </c:pt>
                <c:pt idx="575">
                  <c:v>2.609157663304641</c:v>
                </c:pt>
                <c:pt idx="576">
                  <c:v>2.605692984169686</c:v>
                </c:pt>
                <c:pt idx="577">
                  <c:v>2.604214599787727</c:v>
                </c:pt>
                <c:pt idx="578">
                  <c:v>2.603035934332056</c:v>
                </c:pt>
                <c:pt idx="579">
                  <c:v>2.59961058680208</c:v>
                </c:pt>
                <c:pt idx="580">
                  <c:v>2.599140439641856</c:v>
                </c:pt>
                <c:pt idx="581">
                  <c:v>2.59764052598001</c:v>
                </c:pt>
                <c:pt idx="582">
                  <c:v>2.592170783168175</c:v>
                </c:pt>
                <c:pt idx="583">
                  <c:v>2.59059255021379</c:v>
                </c:pt>
                <c:pt idx="584">
                  <c:v>2.588224901992307</c:v>
                </c:pt>
                <c:pt idx="585">
                  <c:v>2.587844410427103</c:v>
                </c:pt>
                <c:pt idx="586">
                  <c:v>2.582954239048903</c:v>
                </c:pt>
                <c:pt idx="587">
                  <c:v>2.580910919743955</c:v>
                </c:pt>
                <c:pt idx="588">
                  <c:v>2.580844451306541</c:v>
                </c:pt>
                <c:pt idx="589">
                  <c:v>2.580249330769361</c:v>
                </c:pt>
                <c:pt idx="590">
                  <c:v>2.576009430849166</c:v>
                </c:pt>
                <c:pt idx="591">
                  <c:v>2.575751698172912</c:v>
                </c:pt>
                <c:pt idx="592">
                  <c:v>2.574946159998073</c:v>
                </c:pt>
                <c:pt idx="593">
                  <c:v>2.574123789779283</c:v>
                </c:pt>
                <c:pt idx="594">
                  <c:v>2.573528096411563</c:v>
                </c:pt>
                <c:pt idx="595">
                  <c:v>2.573077725613403</c:v>
                </c:pt>
                <c:pt idx="596">
                  <c:v>2.570398568864261</c:v>
                </c:pt>
                <c:pt idx="597">
                  <c:v>2.569116272848869</c:v>
                </c:pt>
                <c:pt idx="598">
                  <c:v>2.56805575616109</c:v>
                </c:pt>
                <c:pt idx="599">
                  <c:v>2.566370963105044</c:v>
                </c:pt>
                <c:pt idx="600">
                  <c:v>2.560070560966154</c:v>
                </c:pt>
                <c:pt idx="601">
                  <c:v>2.55996088046856</c:v>
                </c:pt>
                <c:pt idx="602">
                  <c:v>2.55829537170706</c:v>
                </c:pt>
                <c:pt idx="603">
                  <c:v>2.554899443237381</c:v>
                </c:pt>
                <c:pt idx="604">
                  <c:v>2.553753469682033</c:v>
                </c:pt>
                <c:pt idx="605">
                  <c:v>2.552944314850182</c:v>
                </c:pt>
                <c:pt idx="606">
                  <c:v>2.552288997716355</c:v>
                </c:pt>
                <c:pt idx="607">
                  <c:v>2.55057750032763</c:v>
                </c:pt>
                <c:pt idx="608">
                  <c:v>2.549899044506326</c:v>
                </c:pt>
                <c:pt idx="609">
                  <c:v>2.546266492572797</c:v>
                </c:pt>
                <c:pt idx="610">
                  <c:v>2.544746373302524</c:v>
                </c:pt>
                <c:pt idx="611">
                  <c:v>2.542218448761124</c:v>
                </c:pt>
                <c:pt idx="612">
                  <c:v>2.541823660660226</c:v>
                </c:pt>
                <c:pt idx="613">
                  <c:v>2.540257931820221</c:v>
                </c:pt>
                <c:pt idx="614">
                  <c:v>2.527072434770198</c:v>
                </c:pt>
                <c:pt idx="615">
                  <c:v>2.526383716057473</c:v>
                </c:pt>
                <c:pt idx="616">
                  <c:v>2.525368888264922</c:v>
                </c:pt>
                <c:pt idx="617">
                  <c:v>2.525183175292004</c:v>
                </c:pt>
                <c:pt idx="618">
                  <c:v>2.525001395750962</c:v>
                </c:pt>
                <c:pt idx="619">
                  <c:v>2.522389395524019</c:v>
                </c:pt>
                <c:pt idx="620">
                  <c:v>2.522096415967105</c:v>
                </c:pt>
                <c:pt idx="621">
                  <c:v>2.521663018345466</c:v>
                </c:pt>
                <c:pt idx="622">
                  <c:v>2.521116444606864</c:v>
                </c:pt>
                <c:pt idx="623">
                  <c:v>2.519823830124924</c:v>
                </c:pt>
                <c:pt idx="624">
                  <c:v>2.517020787102556</c:v>
                </c:pt>
                <c:pt idx="625">
                  <c:v>2.516437316470656</c:v>
                </c:pt>
                <c:pt idx="626">
                  <c:v>2.51354139373035</c:v>
                </c:pt>
                <c:pt idx="627">
                  <c:v>2.513094857345047</c:v>
                </c:pt>
                <c:pt idx="628">
                  <c:v>2.512120475879002</c:v>
                </c:pt>
                <c:pt idx="629">
                  <c:v>2.509209730789236</c:v>
                </c:pt>
                <c:pt idx="630">
                  <c:v>2.507731617763928</c:v>
                </c:pt>
                <c:pt idx="631">
                  <c:v>2.50663736227596</c:v>
                </c:pt>
                <c:pt idx="632">
                  <c:v>2.506348427008306</c:v>
                </c:pt>
                <c:pt idx="633">
                  <c:v>2.505394730160597</c:v>
                </c:pt>
                <c:pt idx="634">
                  <c:v>2.50500025930439</c:v>
                </c:pt>
                <c:pt idx="635">
                  <c:v>2.504231125926672</c:v>
                </c:pt>
                <c:pt idx="636">
                  <c:v>2.503272589871298</c:v>
                </c:pt>
                <c:pt idx="637">
                  <c:v>2.501639827139797</c:v>
                </c:pt>
                <c:pt idx="638">
                  <c:v>2.499179126558197</c:v>
                </c:pt>
                <c:pt idx="639">
                  <c:v>2.498317546506705</c:v>
                </c:pt>
                <c:pt idx="640">
                  <c:v>2.497007500945532</c:v>
                </c:pt>
                <c:pt idx="641">
                  <c:v>2.49677699838803</c:v>
                </c:pt>
                <c:pt idx="642">
                  <c:v>2.496522328996187</c:v>
                </c:pt>
                <c:pt idx="643">
                  <c:v>2.496111702470757</c:v>
                </c:pt>
                <c:pt idx="644">
                  <c:v>2.494859318273142</c:v>
                </c:pt>
                <c:pt idx="645">
                  <c:v>2.494661619962005</c:v>
                </c:pt>
                <c:pt idx="646">
                  <c:v>2.489671611793717</c:v>
                </c:pt>
                <c:pt idx="647">
                  <c:v>2.487665878982797</c:v>
                </c:pt>
                <c:pt idx="648">
                  <c:v>2.487549379676561</c:v>
                </c:pt>
                <c:pt idx="649">
                  <c:v>2.486402714089074</c:v>
                </c:pt>
                <c:pt idx="650">
                  <c:v>2.485522686638895</c:v>
                </c:pt>
                <c:pt idx="651">
                  <c:v>2.483318482108324</c:v>
                </c:pt>
                <c:pt idx="652">
                  <c:v>2.482598224754652</c:v>
                </c:pt>
                <c:pt idx="653">
                  <c:v>2.477366806227538</c:v>
                </c:pt>
                <c:pt idx="654">
                  <c:v>2.47257485767337</c:v>
                </c:pt>
                <c:pt idx="655">
                  <c:v>2.467655923848592</c:v>
                </c:pt>
                <c:pt idx="656">
                  <c:v>2.465997772589348</c:v>
                </c:pt>
                <c:pt idx="657">
                  <c:v>2.463258462403239</c:v>
                </c:pt>
                <c:pt idx="658">
                  <c:v>2.461539048217348</c:v>
                </c:pt>
                <c:pt idx="659">
                  <c:v>2.460264093573464</c:v>
                </c:pt>
                <c:pt idx="660">
                  <c:v>2.45899779258191</c:v>
                </c:pt>
                <c:pt idx="661">
                  <c:v>2.457516588758872</c:v>
                </c:pt>
                <c:pt idx="662">
                  <c:v>2.457252481150974</c:v>
                </c:pt>
                <c:pt idx="663">
                  <c:v>2.45700475166179</c:v>
                </c:pt>
                <c:pt idx="664">
                  <c:v>2.453885635820598</c:v>
                </c:pt>
                <c:pt idx="665">
                  <c:v>2.453707535561718</c:v>
                </c:pt>
                <c:pt idx="666">
                  <c:v>2.452744523204237</c:v>
                </c:pt>
                <c:pt idx="667">
                  <c:v>2.448473273414687</c:v>
                </c:pt>
                <c:pt idx="668">
                  <c:v>2.448341317311433</c:v>
                </c:pt>
                <c:pt idx="669">
                  <c:v>2.448110736537355</c:v>
                </c:pt>
                <c:pt idx="670">
                  <c:v>2.44723256729497</c:v>
                </c:pt>
                <c:pt idx="671">
                  <c:v>2.445248218022635</c:v>
                </c:pt>
                <c:pt idx="672">
                  <c:v>2.4441098033072</c:v>
                </c:pt>
                <c:pt idx="673">
                  <c:v>2.443953040458972</c:v>
                </c:pt>
                <c:pt idx="674">
                  <c:v>2.43788782558992</c:v>
                </c:pt>
                <c:pt idx="675">
                  <c:v>2.435976735322156</c:v>
                </c:pt>
                <c:pt idx="676">
                  <c:v>2.435726590192067</c:v>
                </c:pt>
                <c:pt idx="677">
                  <c:v>2.434857729996343</c:v>
                </c:pt>
                <c:pt idx="678">
                  <c:v>2.434824002902271</c:v>
                </c:pt>
                <c:pt idx="679">
                  <c:v>2.433960709234521</c:v>
                </c:pt>
                <c:pt idx="680">
                  <c:v>2.433430941067817</c:v>
                </c:pt>
                <c:pt idx="681">
                  <c:v>2.428071112213333</c:v>
                </c:pt>
                <c:pt idx="682">
                  <c:v>2.426440315785721</c:v>
                </c:pt>
                <c:pt idx="683">
                  <c:v>2.426002064456545</c:v>
                </c:pt>
                <c:pt idx="684">
                  <c:v>2.424932050324193</c:v>
                </c:pt>
                <c:pt idx="685">
                  <c:v>2.423840507370736</c:v>
                </c:pt>
                <c:pt idx="686">
                  <c:v>2.418650602879453</c:v>
                </c:pt>
                <c:pt idx="687">
                  <c:v>2.41769687208268</c:v>
                </c:pt>
                <c:pt idx="688">
                  <c:v>2.415499804899794</c:v>
                </c:pt>
                <c:pt idx="689">
                  <c:v>2.41351709074134</c:v>
                </c:pt>
                <c:pt idx="690">
                  <c:v>2.412923724140013</c:v>
                </c:pt>
                <c:pt idx="691">
                  <c:v>2.412910964239618</c:v>
                </c:pt>
                <c:pt idx="692">
                  <c:v>2.412546321667409</c:v>
                </c:pt>
                <c:pt idx="693">
                  <c:v>2.410872108777143</c:v>
                </c:pt>
                <c:pt idx="694">
                  <c:v>2.406132157757327</c:v>
                </c:pt>
                <c:pt idx="695">
                  <c:v>2.405762387344004</c:v>
                </c:pt>
                <c:pt idx="696">
                  <c:v>2.404732358158073</c:v>
                </c:pt>
                <c:pt idx="697">
                  <c:v>2.404575094064104</c:v>
                </c:pt>
                <c:pt idx="698">
                  <c:v>2.401476643315493</c:v>
                </c:pt>
                <c:pt idx="699">
                  <c:v>2.40109887028032</c:v>
                </c:pt>
                <c:pt idx="700">
                  <c:v>2.400416341486403</c:v>
                </c:pt>
                <c:pt idx="701">
                  <c:v>2.399248732668552</c:v>
                </c:pt>
                <c:pt idx="702">
                  <c:v>2.396523451487595</c:v>
                </c:pt>
                <c:pt idx="703">
                  <c:v>2.395258244206682</c:v>
                </c:pt>
                <c:pt idx="704">
                  <c:v>2.395206954345816</c:v>
                </c:pt>
                <c:pt idx="705">
                  <c:v>2.390808087944979</c:v>
                </c:pt>
                <c:pt idx="706">
                  <c:v>2.387611590089146</c:v>
                </c:pt>
                <c:pt idx="707">
                  <c:v>2.38739947680492</c:v>
                </c:pt>
                <c:pt idx="708">
                  <c:v>2.384805710896994</c:v>
                </c:pt>
                <c:pt idx="709">
                  <c:v>2.384555993070098</c:v>
                </c:pt>
                <c:pt idx="710">
                  <c:v>2.382480998281325</c:v>
                </c:pt>
                <c:pt idx="711">
                  <c:v>2.381142941658343</c:v>
                </c:pt>
                <c:pt idx="712">
                  <c:v>2.38046628481967</c:v>
                </c:pt>
                <c:pt idx="713">
                  <c:v>2.379083832329786</c:v>
                </c:pt>
                <c:pt idx="714">
                  <c:v>2.375749984755997</c:v>
                </c:pt>
                <c:pt idx="715">
                  <c:v>2.374613080169464</c:v>
                </c:pt>
                <c:pt idx="716">
                  <c:v>2.372780216459782</c:v>
                </c:pt>
                <c:pt idx="717">
                  <c:v>2.372774093105431</c:v>
                </c:pt>
                <c:pt idx="718">
                  <c:v>2.372110370153222</c:v>
                </c:pt>
                <c:pt idx="719">
                  <c:v>2.371047169163079</c:v>
                </c:pt>
                <c:pt idx="720">
                  <c:v>2.369446183941906</c:v>
                </c:pt>
                <c:pt idx="721">
                  <c:v>2.368880356517938</c:v>
                </c:pt>
                <c:pt idx="722">
                  <c:v>2.364823711811478</c:v>
                </c:pt>
                <c:pt idx="723">
                  <c:v>2.362343303640836</c:v>
                </c:pt>
                <c:pt idx="724">
                  <c:v>2.360073163175294</c:v>
                </c:pt>
                <c:pt idx="725">
                  <c:v>2.356745809301275</c:v>
                </c:pt>
                <c:pt idx="726">
                  <c:v>2.356272036431283</c:v>
                </c:pt>
                <c:pt idx="727">
                  <c:v>2.355940358124859</c:v>
                </c:pt>
                <c:pt idx="728">
                  <c:v>2.352249224886695</c:v>
                </c:pt>
                <c:pt idx="729">
                  <c:v>2.350644752143507</c:v>
                </c:pt>
                <c:pt idx="730">
                  <c:v>2.349489280613518</c:v>
                </c:pt>
                <c:pt idx="731">
                  <c:v>2.349426211292289</c:v>
                </c:pt>
                <c:pt idx="732">
                  <c:v>2.348596562100786</c:v>
                </c:pt>
                <c:pt idx="733">
                  <c:v>2.347392626401086</c:v>
                </c:pt>
                <c:pt idx="734">
                  <c:v>2.344922143646915</c:v>
                </c:pt>
                <c:pt idx="735">
                  <c:v>2.342173719120918</c:v>
                </c:pt>
                <c:pt idx="736">
                  <c:v>2.341165982189727</c:v>
                </c:pt>
                <c:pt idx="737">
                  <c:v>2.34042871607655</c:v>
                </c:pt>
                <c:pt idx="738">
                  <c:v>2.339214721974606</c:v>
                </c:pt>
                <c:pt idx="739">
                  <c:v>2.339175236960742</c:v>
                </c:pt>
                <c:pt idx="740">
                  <c:v>2.338666527274682</c:v>
                </c:pt>
                <c:pt idx="741">
                  <c:v>2.338389352029454</c:v>
                </c:pt>
                <c:pt idx="742">
                  <c:v>2.336417472608816</c:v>
                </c:pt>
                <c:pt idx="743">
                  <c:v>2.335638915375036</c:v>
                </c:pt>
                <c:pt idx="744">
                  <c:v>2.335180263348139</c:v>
                </c:pt>
                <c:pt idx="745">
                  <c:v>2.334885087339272</c:v>
                </c:pt>
                <c:pt idx="746">
                  <c:v>2.333389196874217</c:v>
                </c:pt>
                <c:pt idx="747">
                  <c:v>2.33141700940689</c:v>
                </c:pt>
                <c:pt idx="748">
                  <c:v>2.330941913245057</c:v>
                </c:pt>
                <c:pt idx="749">
                  <c:v>2.32891469664651</c:v>
                </c:pt>
                <c:pt idx="750">
                  <c:v>2.326257472601756</c:v>
                </c:pt>
                <c:pt idx="751">
                  <c:v>2.326180869320953</c:v>
                </c:pt>
                <c:pt idx="752">
                  <c:v>2.323457701109278</c:v>
                </c:pt>
                <c:pt idx="753">
                  <c:v>2.322830394982415</c:v>
                </c:pt>
                <c:pt idx="754">
                  <c:v>2.321786878245664</c:v>
                </c:pt>
                <c:pt idx="755">
                  <c:v>2.321509272397482</c:v>
                </c:pt>
                <c:pt idx="756">
                  <c:v>2.319294936223232</c:v>
                </c:pt>
                <c:pt idx="757">
                  <c:v>2.318515868094377</c:v>
                </c:pt>
                <c:pt idx="758">
                  <c:v>2.317765299125446</c:v>
                </c:pt>
                <c:pt idx="759">
                  <c:v>2.316891383717038</c:v>
                </c:pt>
                <c:pt idx="760">
                  <c:v>2.316394684811164</c:v>
                </c:pt>
                <c:pt idx="761">
                  <c:v>2.311955554267578</c:v>
                </c:pt>
                <c:pt idx="762">
                  <c:v>2.306397864425762</c:v>
                </c:pt>
                <c:pt idx="763">
                  <c:v>2.304933599810651</c:v>
                </c:pt>
                <c:pt idx="764">
                  <c:v>2.303784237654838</c:v>
                </c:pt>
                <c:pt idx="765">
                  <c:v>2.300926526383728</c:v>
                </c:pt>
                <c:pt idx="766">
                  <c:v>2.29800781677562</c:v>
                </c:pt>
                <c:pt idx="767">
                  <c:v>2.297640590679872</c:v>
                </c:pt>
                <c:pt idx="768">
                  <c:v>2.29651240202258</c:v>
                </c:pt>
                <c:pt idx="769">
                  <c:v>2.296466340555436</c:v>
                </c:pt>
                <c:pt idx="770">
                  <c:v>2.294229236994143</c:v>
                </c:pt>
                <c:pt idx="771">
                  <c:v>2.293292702677421</c:v>
                </c:pt>
                <c:pt idx="772">
                  <c:v>2.290212131895002</c:v>
                </c:pt>
                <c:pt idx="773">
                  <c:v>2.289430515636585</c:v>
                </c:pt>
                <c:pt idx="774">
                  <c:v>2.288560347253263</c:v>
                </c:pt>
                <c:pt idx="775">
                  <c:v>2.288356370642908</c:v>
                </c:pt>
                <c:pt idx="776">
                  <c:v>2.286405650095378</c:v>
                </c:pt>
                <c:pt idx="777">
                  <c:v>2.286291784413304</c:v>
                </c:pt>
                <c:pt idx="778">
                  <c:v>2.286059925437408</c:v>
                </c:pt>
                <c:pt idx="779">
                  <c:v>2.285245693233958</c:v>
                </c:pt>
                <c:pt idx="780">
                  <c:v>2.28477337109251</c:v>
                </c:pt>
                <c:pt idx="781">
                  <c:v>2.284341566619648</c:v>
                </c:pt>
                <c:pt idx="782">
                  <c:v>2.28405075659266</c:v>
                </c:pt>
                <c:pt idx="783">
                  <c:v>2.282725524337778</c:v>
                </c:pt>
                <c:pt idx="784">
                  <c:v>2.28252647212104</c:v>
                </c:pt>
                <c:pt idx="785">
                  <c:v>2.281587274443216</c:v>
                </c:pt>
                <c:pt idx="786">
                  <c:v>2.281392631677178</c:v>
                </c:pt>
                <c:pt idx="787">
                  <c:v>2.281263215639303</c:v>
                </c:pt>
                <c:pt idx="788">
                  <c:v>2.280886215950906</c:v>
                </c:pt>
                <c:pt idx="789">
                  <c:v>2.278908268651193</c:v>
                </c:pt>
                <c:pt idx="790">
                  <c:v>2.278134666756014</c:v>
                </c:pt>
                <c:pt idx="791">
                  <c:v>2.277612665310318</c:v>
                </c:pt>
                <c:pt idx="792">
                  <c:v>2.277253909236129</c:v>
                </c:pt>
                <c:pt idx="793">
                  <c:v>2.276257343406229</c:v>
                </c:pt>
                <c:pt idx="794">
                  <c:v>2.275051391516572</c:v>
                </c:pt>
                <c:pt idx="795">
                  <c:v>2.274230486642803</c:v>
                </c:pt>
                <c:pt idx="796">
                  <c:v>2.272315331750178</c:v>
                </c:pt>
                <c:pt idx="797">
                  <c:v>2.269921950930022</c:v>
                </c:pt>
                <c:pt idx="798">
                  <c:v>2.26977301610433</c:v>
                </c:pt>
                <c:pt idx="799">
                  <c:v>2.26919768262244</c:v>
                </c:pt>
                <c:pt idx="800">
                  <c:v>2.26842239777655</c:v>
                </c:pt>
                <c:pt idx="801">
                  <c:v>2.26137465084829</c:v>
                </c:pt>
                <c:pt idx="802">
                  <c:v>2.259431255181716</c:v>
                </c:pt>
                <c:pt idx="803">
                  <c:v>2.259125447173641</c:v>
                </c:pt>
                <c:pt idx="804">
                  <c:v>2.257869407624699</c:v>
                </c:pt>
                <c:pt idx="805">
                  <c:v>2.256721159866611</c:v>
                </c:pt>
                <c:pt idx="806">
                  <c:v>2.256336876230105</c:v>
                </c:pt>
                <c:pt idx="807">
                  <c:v>2.255082437674503</c:v>
                </c:pt>
                <c:pt idx="808">
                  <c:v>2.254320439766958</c:v>
                </c:pt>
                <c:pt idx="809">
                  <c:v>2.253442152675657</c:v>
                </c:pt>
                <c:pt idx="810">
                  <c:v>2.252259550324087</c:v>
                </c:pt>
                <c:pt idx="811">
                  <c:v>2.25018098665047</c:v>
                </c:pt>
                <c:pt idx="812">
                  <c:v>2.246523231423435</c:v>
                </c:pt>
                <c:pt idx="813">
                  <c:v>2.24412855955863</c:v>
                </c:pt>
                <c:pt idx="814">
                  <c:v>2.244074852176788</c:v>
                </c:pt>
                <c:pt idx="815">
                  <c:v>2.241949515523181</c:v>
                </c:pt>
                <c:pt idx="816">
                  <c:v>2.239127934623188</c:v>
                </c:pt>
                <c:pt idx="817">
                  <c:v>2.238893777551306</c:v>
                </c:pt>
                <c:pt idx="818">
                  <c:v>2.238100171970807</c:v>
                </c:pt>
                <c:pt idx="819">
                  <c:v>2.236544020328738</c:v>
                </c:pt>
                <c:pt idx="820">
                  <c:v>2.233405939987919</c:v>
                </c:pt>
                <c:pt idx="821">
                  <c:v>2.232443805567392</c:v>
                </c:pt>
                <c:pt idx="822">
                  <c:v>2.231325240991861</c:v>
                </c:pt>
                <c:pt idx="823">
                  <c:v>2.22809183804822</c:v>
                </c:pt>
                <c:pt idx="824">
                  <c:v>2.228036001344351</c:v>
                </c:pt>
                <c:pt idx="825">
                  <c:v>2.227826125620717</c:v>
                </c:pt>
                <c:pt idx="826">
                  <c:v>2.226458303383037</c:v>
                </c:pt>
                <c:pt idx="827">
                  <c:v>2.224949125027016</c:v>
                </c:pt>
                <c:pt idx="828">
                  <c:v>2.224291830808876</c:v>
                </c:pt>
                <c:pt idx="829">
                  <c:v>2.223801800758114</c:v>
                </c:pt>
                <c:pt idx="830">
                  <c:v>2.223162421062355</c:v>
                </c:pt>
                <c:pt idx="831">
                  <c:v>2.222890546680325</c:v>
                </c:pt>
                <c:pt idx="832">
                  <c:v>2.22252407868758</c:v>
                </c:pt>
                <c:pt idx="833">
                  <c:v>2.221444247905168</c:v>
                </c:pt>
                <c:pt idx="834">
                  <c:v>2.217038029364461</c:v>
                </c:pt>
                <c:pt idx="835">
                  <c:v>2.216962486084678</c:v>
                </c:pt>
                <c:pt idx="836">
                  <c:v>2.216097300434026</c:v>
                </c:pt>
                <c:pt idx="837">
                  <c:v>2.215077742327383</c:v>
                </c:pt>
                <c:pt idx="838">
                  <c:v>2.21394371394332</c:v>
                </c:pt>
                <c:pt idx="839">
                  <c:v>2.213679360073844</c:v>
                </c:pt>
                <c:pt idx="840">
                  <c:v>2.211762716998304</c:v>
                </c:pt>
                <c:pt idx="841">
                  <c:v>2.210159117089065</c:v>
                </c:pt>
                <c:pt idx="842">
                  <c:v>2.209675048514809</c:v>
                </c:pt>
                <c:pt idx="843">
                  <c:v>2.209125597437127</c:v>
                </c:pt>
                <c:pt idx="844">
                  <c:v>2.207989072571648</c:v>
                </c:pt>
                <c:pt idx="845">
                  <c:v>2.206016192608587</c:v>
                </c:pt>
                <c:pt idx="846">
                  <c:v>2.205669044586233</c:v>
                </c:pt>
                <c:pt idx="847">
                  <c:v>2.205572722627021</c:v>
                </c:pt>
                <c:pt idx="848">
                  <c:v>2.204619393428799</c:v>
                </c:pt>
                <c:pt idx="849">
                  <c:v>2.201556001422762</c:v>
                </c:pt>
                <c:pt idx="850">
                  <c:v>2.201547546196042</c:v>
                </c:pt>
                <c:pt idx="851">
                  <c:v>2.201413829071305</c:v>
                </c:pt>
                <c:pt idx="852">
                  <c:v>2.199595099749227</c:v>
                </c:pt>
                <c:pt idx="853">
                  <c:v>2.194232896857826</c:v>
                </c:pt>
                <c:pt idx="854">
                  <c:v>2.193440664598878</c:v>
                </c:pt>
                <c:pt idx="855">
                  <c:v>2.193345495458237</c:v>
                </c:pt>
                <c:pt idx="856">
                  <c:v>2.193229781275622</c:v>
                </c:pt>
                <c:pt idx="857">
                  <c:v>2.190243888989392</c:v>
                </c:pt>
                <c:pt idx="858">
                  <c:v>2.190095905542655</c:v>
                </c:pt>
                <c:pt idx="859">
                  <c:v>2.188098260928191</c:v>
                </c:pt>
                <c:pt idx="860">
                  <c:v>2.187336555379226</c:v>
                </c:pt>
                <c:pt idx="861">
                  <c:v>2.185453477173771</c:v>
                </c:pt>
                <c:pt idx="862">
                  <c:v>2.184492666153907</c:v>
                </c:pt>
                <c:pt idx="863">
                  <c:v>2.18259510830672</c:v>
                </c:pt>
                <c:pt idx="864">
                  <c:v>2.17902048173349</c:v>
                </c:pt>
                <c:pt idx="865">
                  <c:v>2.176436540352662</c:v>
                </c:pt>
                <c:pt idx="866">
                  <c:v>2.176015175658022</c:v>
                </c:pt>
                <c:pt idx="867">
                  <c:v>2.17574742879327</c:v>
                </c:pt>
                <c:pt idx="868">
                  <c:v>2.174936307135342</c:v>
                </c:pt>
                <c:pt idx="869">
                  <c:v>2.172336982280189</c:v>
                </c:pt>
                <c:pt idx="870">
                  <c:v>2.170530314618416</c:v>
                </c:pt>
                <c:pt idx="871">
                  <c:v>2.170423963707057</c:v>
                </c:pt>
                <c:pt idx="872">
                  <c:v>2.168983460876378</c:v>
                </c:pt>
                <c:pt idx="873">
                  <c:v>2.167247168352112</c:v>
                </c:pt>
                <c:pt idx="874">
                  <c:v>2.166553308781631</c:v>
                </c:pt>
                <c:pt idx="875">
                  <c:v>2.166081191807189</c:v>
                </c:pt>
                <c:pt idx="876">
                  <c:v>2.165958859943492</c:v>
                </c:pt>
                <c:pt idx="877">
                  <c:v>2.16559090171154</c:v>
                </c:pt>
                <c:pt idx="878">
                  <c:v>2.164823231529554</c:v>
                </c:pt>
                <c:pt idx="879">
                  <c:v>2.161549393083086</c:v>
                </c:pt>
                <c:pt idx="880">
                  <c:v>2.161427812131333</c:v>
                </c:pt>
                <c:pt idx="881">
                  <c:v>2.160468533087668</c:v>
                </c:pt>
                <c:pt idx="882">
                  <c:v>2.158494957700684</c:v>
                </c:pt>
                <c:pt idx="883">
                  <c:v>2.154849863901364</c:v>
                </c:pt>
                <c:pt idx="884">
                  <c:v>2.154739993880336</c:v>
                </c:pt>
                <c:pt idx="885">
                  <c:v>2.154512816373472</c:v>
                </c:pt>
                <c:pt idx="886">
                  <c:v>2.153238873246346</c:v>
                </c:pt>
                <c:pt idx="887">
                  <c:v>2.152688741937584</c:v>
                </c:pt>
                <c:pt idx="888">
                  <c:v>2.152436646114666</c:v>
                </c:pt>
                <c:pt idx="889">
                  <c:v>2.15237477276282</c:v>
                </c:pt>
                <c:pt idx="890">
                  <c:v>2.148585010443306</c:v>
                </c:pt>
                <c:pt idx="891">
                  <c:v>2.147686986724303</c:v>
                </c:pt>
                <c:pt idx="892">
                  <c:v>2.14753095622821</c:v>
                </c:pt>
                <c:pt idx="893">
                  <c:v>2.145875187654969</c:v>
                </c:pt>
                <c:pt idx="894">
                  <c:v>2.145475781609346</c:v>
                </c:pt>
                <c:pt idx="895">
                  <c:v>2.145434039308256</c:v>
                </c:pt>
                <c:pt idx="896">
                  <c:v>2.142546983711797</c:v>
                </c:pt>
                <c:pt idx="897">
                  <c:v>2.141331875151935</c:v>
                </c:pt>
                <c:pt idx="898">
                  <c:v>2.140465442143178</c:v>
                </c:pt>
                <c:pt idx="899">
                  <c:v>2.136507302828531</c:v>
                </c:pt>
                <c:pt idx="900">
                  <c:v>2.133665738334121</c:v>
                </c:pt>
                <c:pt idx="901">
                  <c:v>2.132683397714231</c:v>
                </c:pt>
                <c:pt idx="902">
                  <c:v>2.130442482708716</c:v>
                </c:pt>
                <c:pt idx="903">
                  <c:v>2.130307144522723</c:v>
                </c:pt>
                <c:pt idx="904">
                  <c:v>2.130135138552675</c:v>
                </c:pt>
                <c:pt idx="905">
                  <c:v>2.129291341304363</c:v>
                </c:pt>
                <c:pt idx="906">
                  <c:v>2.128712852513</c:v>
                </c:pt>
                <c:pt idx="907">
                  <c:v>2.128611429188206</c:v>
                </c:pt>
                <c:pt idx="908">
                  <c:v>2.128339716688325</c:v>
                </c:pt>
                <c:pt idx="909">
                  <c:v>2.128311999805096</c:v>
                </c:pt>
                <c:pt idx="910">
                  <c:v>2.128055603219817</c:v>
                </c:pt>
                <c:pt idx="911">
                  <c:v>2.127961900528802</c:v>
                </c:pt>
                <c:pt idx="912">
                  <c:v>2.127124245553495</c:v>
                </c:pt>
                <c:pt idx="913">
                  <c:v>2.12457419148871</c:v>
                </c:pt>
                <c:pt idx="914">
                  <c:v>2.124515971981096</c:v>
                </c:pt>
                <c:pt idx="915">
                  <c:v>2.123908084270461</c:v>
                </c:pt>
                <c:pt idx="916">
                  <c:v>2.123729593688985</c:v>
                </c:pt>
                <c:pt idx="917">
                  <c:v>2.120094474573593</c:v>
                </c:pt>
                <c:pt idx="918">
                  <c:v>2.119928921731556</c:v>
                </c:pt>
                <c:pt idx="919">
                  <c:v>2.119860511053401</c:v>
                </c:pt>
                <c:pt idx="920">
                  <c:v>2.118785594661138</c:v>
                </c:pt>
                <c:pt idx="921">
                  <c:v>2.118780171728868</c:v>
                </c:pt>
                <c:pt idx="922">
                  <c:v>2.117066823462479</c:v>
                </c:pt>
                <c:pt idx="923">
                  <c:v>2.116832142464223</c:v>
                </c:pt>
                <c:pt idx="924">
                  <c:v>2.116150272170223</c:v>
                </c:pt>
                <c:pt idx="925">
                  <c:v>2.114899338886214</c:v>
                </c:pt>
                <c:pt idx="926">
                  <c:v>2.114091185225135</c:v>
                </c:pt>
                <c:pt idx="927">
                  <c:v>2.113871277328516</c:v>
                </c:pt>
                <c:pt idx="928">
                  <c:v>2.112955338809837</c:v>
                </c:pt>
                <c:pt idx="929">
                  <c:v>2.112689421248636</c:v>
                </c:pt>
                <c:pt idx="930">
                  <c:v>2.11263650432467</c:v>
                </c:pt>
                <c:pt idx="931">
                  <c:v>2.112444541554309</c:v>
                </c:pt>
                <c:pt idx="932">
                  <c:v>2.111550708381998</c:v>
                </c:pt>
                <c:pt idx="933">
                  <c:v>2.111480458204698</c:v>
                </c:pt>
                <c:pt idx="934">
                  <c:v>2.1114161602164</c:v>
                </c:pt>
                <c:pt idx="935">
                  <c:v>2.11115963563194</c:v>
                </c:pt>
                <c:pt idx="936">
                  <c:v>2.110908491379837</c:v>
                </c:pt>
                <c:pt idx="937">
                  <c:v>2.110008189064656</c:v>
                </c:pt>
                <c:pt idx="938">
                  <c:v>2.109509667162524</c:v>
                </c:pt>
                <c:pt idx="939">
                  <c:v>2.10883987362255</c:v>
                </c:pt>
                <c:pt idx="940">
                  <c:v>2.106966649034645</c:v>
                </c:pt>
                <c:pt idx="941">
                  <c:v>2.106925888523361</c:v>
                </c:pt>
                <c:pt idx="942">
                  <c:v>2.104455942964143</c:v>
                </c:pt>
                <c:pt idx="943">
                  <c:v>2.104266052220572</c:v>
                </c:pt>
                <c:pt idx="944">
                  <c:v>2.101749789952668</c:v>
                </c:pt>
                <c:pt idx="945">
                  <c:v>2.101583370428401</c:v>
                </c:pt>
                <c:pt idx="946">
                  <c:v>2.101381354475107</c:v>
                </c:pt>
                <c:pt idx="947">
                  <c:v>2.097665425761344</c:v>
                </c:pt>
                <c:pt idx="948">
                  <c:v>2.09598630305353</c:v>
                </c:pt>
                <c:pt idx="949">
                  <c:v>2.095749866809271</c:v>
                </c:pt>
                <c:pt idx="950">
                  <c:v>2.095729823069954</c:v>
                </c:pt>
                <c:pt idx="951">
                  <c:v>2.09348075703635</c:v>
                </c:pt>
                <c:pt idx="952">
                  <c:v>2.092102734203118</c:v>
                </c:pt>
                <c:pt idx="953">
                  <c:v>2.091649773342415</c:v>
                </c:pt>
                <c:pt idx="954">
                  <c:v>2.090043086813733</c:v>
                </c:pt>
                <c:pt idx="955">
                  <c:v>2.090027292292334</c:v>
                </c:pt>
                <c:pt idx="956">
                  <c:v>2.089464458528401</c:v>
                </c:pt>
                <c:pt idx="957">
                  <c:v>2.088608746995048</c:v>
                </c:pt>
                <c:pt idx="958">
                  <c:v>2.086142897849342</c:v>
                </c:pt>
                <c:pt idx="959">
                  <c:v>2.084487525619576</c:v>
                </c:pt>
                <c:pt idx="960">
                  <c:v>2.084437610686157</c:v>
                </c:pt>
                <c:pt idx="961">
                  <c:v>2.084340447523458</c:v>
                </c:pt>
                <c:pt idx="962">
                  <c:v>2.083870666876624</c:v>
                </c:pt>
                <c:pt idx="963">
                  <c:v>2.083744071925246</c:v>
                </c:pt>
                <c:pt idx="964">
                  <c:v>2.082935766655718</c:v>
                </c:pt>
                <c:pt idx="965">
                  <c:v>2.082672745237617</c:v>
                </c:pt>
                <c:pt idx="966">
                  <c:v>2.08200726872254</c:v>
                </c:pt>
                <c:pt idx="967">
                  <c:v>2.080496584558108</c:v>
                </c:pt>
                <c:pt idx="968">
                  <c:v>2.080307467869368</c:v>
                </c:pt>
                <c:pt idx="969">
                  <c:v>2.079783118217811</c:v>
                </c:pt>
                <c:pt idx="970">
                  <c:v>2.078463613903776</c:v>
                </c:pt>
                <c:pt idx="971">
                  <c:v>2.077942436451951</c:v>
                </c:pt>
                <c:pt idx="972">
                  <c:v>2.077471988000787</c:v>
                </c:pt>
                <c:pt idx="973">
                  <c:v>2.07695106243081</c:v>
                </c:pt>
                <c:pt idx="974">
                  <c:v>2.075957877623776</c:v>
                </c:pt>
                <c:pt idx="975">
                  <c:v>2.075879328681264</c:v>
                </c:pt>
                <c:pt idx="976">
                  <c:v>2.075138865524589</c:v>
                </c:pt>
                <c:pt idx="977">
                  <c:v>2.071909269297181</c:v>
                </c:pt>
                <c:pt idx="978">
                  <c:v>2.070549371028154</c:v>
                </c:pt>
                <c:pt idx="979">
                  <c:v>2.069672298881827</c:v>
                </c:pt>
                <c:pt idx="980">
                  <c:v>2.068730374535031</c:v>
                </c:pt>
                <c:pt idx="981">
                  <c:v>2.068283525708791</c:v>
                </c:pt>
                <c:pt idx="982">
                  <c:v>2.068043451610172</c:v>
                </c:pt>
                <c:pt idx="983">
                  <c:v>2.06634458687141</c:v>
                </c:pt>
                <c:pt idx="984">
                  <c:v>2.06281011673017</c:v>
                </c:pt>
                <c:pt idx="985">
                  <c:v>2.062579010109376</c:v>
                </c:pt>
                <c:pt idx="986">
                  <c:v>2.05799687323182</c:v>
                </c:pt>
                <c:pt idx="987">
                  <c:v>2.057985542394888</c:v>
                </c:pt>
                <c:pt idx="988">
                  <c:v>2.057560564167771</c:v>
                </c:pt>
                <c:pt idx="989">
                  <c:v>2.056378876178603</c:v>
                </c:pt>
                <c:pt idx="990">
                  <c:v>2.053042496328453</c:v>
                </c:pt>
                <c:pt idx="991">
                  <c:v>2.050752397711058</c:v>
                </c:pt>
                <c:pt idx="992">
                  <c:v>2.048053332246372</c:v>
                </c:pt>
                <c:pt idx="993">
                  <c:v>2.047779918480869</c:v>
                </c:pt>
                <c:pt idx="994">
                  <c:v>2.047140759182856</c:v>
                </c:pt>
                <c:pt idx="995">
                  <c:v>2.045777033749075</c:v>
                </c:pt>
                <c:pt idx="996">
                  <c:v>2.043569659138666</c:v>
                </c:pt>
                <c:pt idx="997">
                  <c:v>2.041886925316568</c:v>
                </c:pt>
                <c:pt idx="998">
                  <c:v>2.04095441608442</c:v>
                </c:pt>
                <c:pt idx="999">
                  <c:v>2.040362696981131</c:v>
                </c:pt>
                <c:pt idx="1000">
                  <c:v>2.04004053021667</c:v>
                </c:pt>
                <c:pt idx="1001">
                  <c:v>2.039581952723497</c:v>
                </c:pt>
                <c:pt idx="1002">
                  <c:v>2.038134206126221</c:v>
                </c:pt>
                <c:pt idx="1003">
                  <c:v>2.038106288304114</c:v>
                </c:pt>
                <c:pt idx="1004">
                  <c:v>2.036114522643048</c:v>
                </c:pt>
                <c:pt idx="1005">
                  <c:v>2.035722896597321</c:v>
                </c:pt>
                <c:pt idx="1006">
                  <c:v>2.03439105173788</c:v>
                </c:pt>
                <c:pt idx="1007">
                  <c:v>2.032453289547266</c:v>
                </c:pt>
                <c:pt idx="1008">
                  <c:v>2.030302450732886</c:v>
                </c:pt>
                <c:pt idx="1009">
                  <c:v>2.029440191969076</c:v>
                </c:pt>
                <c:pt idx="1010">
                  <c:v>2.029175213537536</c:v>
                </c:pt>
                <c:pt idx="1011">
                  <c:v>2.027977962465391</c:v>
                </c:pt>
                <c:pt idx="1012">
                  <c:v>2.025639852424347</c:v>
                </c:pt>
                <c:pt idx="1013">
                  <c:v>2.02550337952023</c:v>
                </c:pt>
                <c:pt idx="1014">
                  <c:v>2.02374509365131</c:v>
                </c:pt>
                <c:pt idx="1015">
                  <c:v>2.022876203033443</c:v>
                </c:pt>
                <c:pt idx="1016">
                  <c:v>2.022448821308716</c:v>
                </c:pt>
                <c:pt idx="1017">
                  <c:v>2.02153911259349</c:v>
                </c:pt>
                <c:pt idx="1018">
                  <c:v>2.021070384537</c:v>
                </c:pt>
                <c:pt idx="1019">
                  <c:v>2.020332928119196</c:v>
                </c:pt>
                <c:pt idx="1020">
                  <c:v>2.019056121843974</c:v>
                </c:pt>
                <c:pt idx="1021">
                  <c:v>2.018656011239127</c:v>
                </c:pt>
                <c:pt idx="1022">
                  <c:v>2.01861666781876</c:v>
                </c:pt>
                <c:pt idx="1023">
                  <c:v>2.018272932503263</c:v>
                </c:pt>
                <c:pt idx="1024">
                  <c:v>2.017748911548698</c:v>
                </c:pt>
                <c:pt idx="1025">
                  <c:v>2.016737846929532</c:v>
                </c:pt>
                <c:pt idx="1026">
                  <c:v>2.015570151823938</c:v>
                </c:pt>
                <c:pt idx="1027">
                  <c:v>2.0150053482953</c:v>
                </c:pt>
                <c:pt idx="1028">
                  <c:v>2.014527075682068</c:v>
                </c:pt>
                <c:pt idx="1029">
                  <c:v>2.012998055966857</c:v>
                </c:pt>
                <c:pt idx="1030">
                  <c:v>2.012894278867603</c:v>
                </c:pt>
                <c:pt idx="1031">
                  <c:v>2.012888959495692</c:v>
                </c:pt>
                <c:pt idx="1032">
                  <c:v>2.012126323986014</c:v>
                </c:pt>
                <c:pt idx="1033">
                  <c:v>2.011244470959686</c:v>
                </c:pt>
                <c:pt idx="1034">
                  <c:v>2.010917594305222</c:v>
                </c:pt>
                <c:pt idx="1035">
                  <c:v>2.010855490546732</c:v>
                </c:pt>
                <c:pt idx="1036">
                  <c:v>2.005571721571791</c:v>
                </c:pt>
                <c:pt idx="1037">
                  <c:v>2.004261467857861</c:v>
                </c:pt>
                <c:pt idx="1038">
                  <c:v>2.003391329321366</c:v>
                </c:pt>
                <c:pt idx="1039">
                  <c:v>2.00249325170801</c:v>
                </c:pt>
                <c:pt idx="1040">
                  <c:v>2.000336030869168</c:v>
                </c:pt>
                <c:pt idx="1041">
                  <c:v>1.999606163200857</c:v>
                </c:pt>
                <c:pt idx="1042">
                  <c:v>1.999601985179509</c:v>
                </c:pt>
                <c:pt idx="1043">
                  <c:v>1.998418689637794</c:v>
                </c:pt>
                <c:pt idx="1044">
                  <c:v>1.99821832005829</c:v>
                </c:pt>
                <c:pt idx="1045">
                  <c:v>1.996000760050736</c:v>
                </c:pt>
                <c:pt idx="1046">
                  <c:v>1.99567186662983</c:v>
                </c:pt>
                <c:pt idx="1047">
                  <c:v>1.994491058660053</c:v>
                </c:pt>
                <c:pt idx="1048">
                  <c:v>1.994215838460331</c:v>
                </c:pt>
                <c:pt idx="1049">
                  <c:v>1.993645786421057</c:v>
                </c:pt>
                <c:pt idx="1050">
                  <c:v>1.990063560110877</c:v>
                </c:pt>
                <c:pt idx="1051">
                  <c:v>1.989639620976689</c:v>
                </c:pt>
                <c:pt idx="1052">
                  <c:v>1.989436107976582</c:v>
                </c:pt>
                <c:pt idx="1053">
                  <c:v>1.989169964529359</c:v>
                </c:pt>
                <c:pt idx="1054">
                  <c:v>1.989168748771757</c:v>
                </c:pt>
                <c:pt idx="1055">
                  <c:v>1.98850204460823</c:v>
                </c:pt>
                <c:pt idx="1056">
                  <c:v>1.987499936653949</c:v>
                </c:pt>
                <c:pt idx="1057">
                  <c:v>1.984759761435511</c:v>
                </c:pt>
                <c:pt idx="1058">
                  <c:v>1.982870223784605</c:v>
                </c:pt>
                <c:pt idx="1059">
                  <c:v>1.982770183746947</c:v>
                </c:pt>
                <c:pt idx="1060">
                  <c:v>1.981409198565331</c:v>
                </c:pt>
                <c:pt idx="1061">
                  <c:v>1.980662369397635</c:v>
                </c:pt>
                <c:pt idx="1062">
                  <c:v>1.980643202937678</c:v>
                </c:pt>
                <c:pt idx="1063">
                  <c:v>1.979280146743916</c:v>
                </c:pt>
                <c:pt idx="1064">
                  <c:v>1.979085838573988</c:v>
                </c:pt>
                <c:pt idx="1065">
                  <c:v>1.97878235312649</c:v>
                </c:pt>
                <c:pt idx="1066">
                  <c:v>1.975628590566246</c:v>
                </c:pt>
                <c:pt idx="1067">
                  <c:v>1.974431857079399</c:v>
                </c:pt>
                <c:pt idx="1068">
                  <c:v>1.974185472231652</c:v>
                </c:pt>
                <c:pt idx="1069">
                  <c:v>1.973029033551911</c:v>
                </c:pt>
                <c:pt idx="1070">
                  <c:v>1.972194989425835</c:v>
                </c:pt>
                <c:pt idx="1071">
                  <c:v>1.970010587104849</c:v>
                </c:pt>
                <c:pt idx="1072">
                  <c:v>1.966979140526331</c:v>
                </c:pt>
                <c:pt idx="1073">
                  <c:v>1.962286375897236</c:v>
                </c:pt>
                <c:pt idx="1074">
                  <c:v>1.959214998632644</c:v>
                </c:pt>
                <c:pt idx="1075">
                  <c:v>1.958833756405103</c:v>
                </c:pt>
                <c:pt idx="1076">
                  <c:v>1.957881276200851</c:v>
                </c:pt>
                <c:pt idx="1077">
                  <c:v>1.957821782875661</c:v>
                </c:pt>
                <c:pt idx="1078">
                  <c:v>1.957666710980495</c:v>
                </c:pt>
                <c:pt idx="1079">
                  <c:v>1.955301773358541</c:v>
                </c:pt>
                <c:pt idx="1080">
                  <c:v>1.95428002929119</c:v>
                </c:pt>
                <c:pt idx="1081">
                  <c:v>1.953062186460752</c:v>
                </c:pt>
                <c:pt idx="1082">
                  <c:v>1.951484227747705</c:v>
                </c:pt>
                <c:pt idx="1083">
                  <c:v>1.951316784254592</c:v>
                </c:pt>
                <c:pt idx="1084">
                  <c:v>1.949820381650899</c:v>
                </c:pt>
                <c:pt idx="1085">
                  <c:v>1.948998215084465</c:v>
                </c:pt>
                <c:pt idx="1086">
                  <c:v>1.947441857902874</c:v>
                </c:pt>
                <c:pt idx="1087">
                  <c:v>1.947382869104071</c:v>
                </c:pt>
                <c:pt idx="1088">
                  <c:v>1.945097266820126</c:v>
                </c:pt>
                <c:pt idx="1089">
                  <c:v>1.943892446446516</c:v>
                </c:pt>
                <c:pt idx="1090">
                  <c:v>1.943393048646317</c:v>
                </c:pt>
                <c:pt idx="1091">
                  <c:v>1.94314912024653</c:v>
                </c:pt>
                <c:pt idx="1092">
                  <c:v>1.94231391115025</c:v>
                </c:pt>
                <c:pt idx="1093">
                  <c:v>1.939816516525572</c:v>
                </c:pt>
                <c:pt idx="1094">
                  <c:v>1.939812415313592</c:v>
                </c:pt>
                <c:pt idx="1095">
                  <c:v>1.938960798305009</c:v>
                </c:pt>
                <c:pt idx="1096">
                  <c:v>1.93867722983635</c:v>
                </c:pt>
                <c:pt idx="1097">
                  <c:v>1.938551690500679</c:v>
                </c:pt>
                <c:pt idx="1098">
                  <c:v>1.93823742279117</c:v>
                </c:pt>
                <c:pt idx="1099">
                  <c:v>1.937766059883383</c:v>
                </c:pt>
                <c:pt idx="1100">
                  <c:v>1.93689865974475</c:v>
                </c:pt>
                <c:pt idx="1101">
                  <c:v>1.934081511852965</c:v>
                </c:pt>
                <c:pt idx="1102">
                  <c:v>1.933784947812896</c:v>
                </c:pt>
                <c:pt idx="1103">
                  <c:v>1.932624311826792</c:v>
                </c:pt>
                <c:pt idx="1104">
                  <c:v>1.931893073302926</c:v>
                </c:pt>
                <c:pt idx="1105">
                  <c:v>1.931732081360224</c:v>
                </c:pt>
                <c:pt idx="1106">
                  <c:v>1.9317007035296</c:v>
                </c:pt>
                <c:pt idx="1107">
                  <c:v>1.931503464301586</c:v>
                </c:pt>
                <c:pt idx="1108">
                  <c:v>1.930168214252258</c:v>
                </c:pt>
                <c:pt idx="1109">
                  <c:v>1.929054967499088</c:v>
                </c:pt>
                <c:pt idx="1110">
                  <c:v>1.928045094428502</c:v>
                </c:pt>
                <c:pt idx="1111">
                  <c:v>1.926368700173351</c:v>
                </c:pt>
                <c:pt idx="1112">
                  <c:v>1.925997204394085</c:v>
                </c:pt>
                <c:pt idx="1113">
                  <c:v>1.925671318575757</c:v>
                </c:pt>
                <c:pt idx="1114">
                  <c:v>1.925077668646096</c:v>
                </c:pt>
                <c:pt idx="1115">
                  <c:v>1.923509248869917</c:v>
                </c:pt>
                <c:pt idx="1116">
                  <c:v>1.92278250861233</c:v>
                </c:pt>
                <c:pt idx="1117">
                  <c:v>1.917538902908724</c:v>
                </c:pt>
                <c:pt idx="1118">
                  <c:v>1.916938443590899</c:v>
                </c:pt>
                <c:pt idx="1119">
                  <c:v>1.916157518246402</c:v>
                </c:pt>
                <c:pt idx="1120">
                  <c:v>1.915734357754515</c:v>
                </c:pt>
                <c:pt idx="1121">
                  <c:v>1.915677700352373</c:v>
                </c:pt>
                <c:pt idx="1122">
                  <c:v>1.915335635851724</c:v>
                </c:pt>
                <c:pt idx="1123">
                  <c:v>1.915221260931372</c:v>
                </c:pt>
                <c:pt idx="1124">
                  <c:v>1.913635897622247</c:v>
                </c:pt>
                <c:pt idx="1125">
                  <c:v>1.911574605526059</c:v>
                </c:pt>
                <c:pt idx="1126">
                  <c:v>1.911571183368897</c:v>
                </c:pt>
                <c:pt idx="1127">
                  <c:v>1.911141475891595</c:v>
                </c:pt>
                <c:pt idx="1128">
                  <c:v>1.910227035507854</c:v>
                </c:pt>
                <c:pt idx="1129">
                  <c:v>1.909875637203516</c:v>
                </c:pt>
                <c:pt idx="1130">
                  <c:v>1.909755037880646</c:v>
                </c:pt>
                <c:pt idx="1131">
                  <c:v>1.909226685088337</c:v>
                </c:pt>
                <c:pt idx="1132">
                  <c:v>1.909209216705162</c:v>
                </c:pt>
                <c:pt idx="1133">
                  <c:v>1.909034527774449</c:v>
                </c:pt>
                <c:pt idx="1134">
                  <c:v>1.907329401350148</c:v>
                </c:pt>
                <c:pt idx="1135">
                  <c:v>1.906590946243686</c:v>
                </c:pt>
                <c:pt idx="1136">
                  <c:v>1.90656775571139</c:v>
                </c:pt>
                <c:pt idx="1137">
                  <c:v>1.906312987246382</c:v>
                </c:pt>
                <c:pt idx="1138">
                  <c:v>1.905596484368149</c:v>
                </c:pt>
                <c:pt idx="1139">
                  <c:v>1.905218354207838</c:v>
                </c:pt>
                <c:pt idx="1140">
                  <c:v>1.904179154194933</c:v>
                </c:pt>
                <c:pt idx="1141">
                  <c:v>1.904090176638826</c:v>
                </c:pt>
                <c:pt idx="1142">
                  <c:v>1.90275768230378</c:v>
                </c:pt>
                <c:pt idx="1143">
                  <c:v>1.900164752565405</c:v>
                </c:pt>
                <c:pt idx="1144">
                  <c:v>1.899388918668551</c:v>
                </c:pt>
                <c:pt idx="1145">
                  <c:v>1.898696582736989</c:v>
                </c:pt>
                <c:pt idx="1146">
                  <c:v>1.898625731304148</c:v>
                </c:pt>
                <c:pt idx="1147">
                  <c:v>1.898392811043548</c:v>
                </c:pt>
                <c:pt idx="1148">
                  <c:v>1.898274059015453</c:v>
                </c:pt>
                <c:pt idx="1149">
                  <c:v>1.897013114255162</c:v>
                </c:pt>
                <c:pt idx="1150">
                  <c:v>1.895640922079522</c:v>
                </c:pt>
                <c:pt idx="1151">
                  <c:v>1.895299084761476</c:v>
                </c:pt>
                <c:pt idx="1152">
                  <c:v>1.895221422272032</c:v>
                </c:pt>
                <c:pt idx="1153">
                  <c:v>1.894692984925134</c:v>
                </c:pt>
                <c:pt idx="1154">
                  <c:v>1.892199758357787</c:v>
                </c:pt>
                <c:pt idx="1155">
                  <c:v>1.890797248334283</c:v>
                </c:pt>
                <c:pt idx="1156">
                  <c:v>1.889545562334208</c:v>
                </c:pt>
                <c:pt idx="1157">
                  <c:v>1.889065415157263</c:v>
                </c:pt>
                <c:pt idx="1158">
                  <c:v>1.887336177854756</c:v>
                </c:pt>
                <c:pt idx="1159">
                  <c:v>1.886072912946554</c:v>
                </c:pt>
                <c:pt idx="1160">
                  <c:v>1.885901893438916</c:v>
                </c:pt>
                <c:pt idx="1161">
                  <c:v>1.885553294723484</c:v>
                </c:pt>
                <c:pt idx="1162">
                  <c:v>1.878787068096508</c:v>
                </c:pt>
                <c:pt idx="1163">
                  <c:v>1.877517902615722</c:v>
                </c:pt>
                <c:pt idx="1164">
                  <c:v>1.877118049792583</c:v>
                </c:pt>
                <c:pt idx="1165">
                  <c:v>1.87295727261353</c:v>
                </c:pt>
                <c:pt idx="1166">
                  <c:v>1.872599566377006</c:v>
                </c:pt>
                <c:pt idx="1167">
                  <c:v>1.872034305738645</c:v>
                </c:pt>
                <c:pt idx="1168">
                  <c:v>1.871862763889198</c:v>
                </c:pt>
                <c:pt idx="1169">
                  <c:v>1.871788684160451</c:v>
                </c:pt>
                <c:pt idx="1170">
                  <c:v>1.871594166775464</c:v>
                </c:pt>
                <c:pt idx="1171">
                  <c:v>1.870791322747091</c:v>
                </c:pt>
                <c:pt idx="1172">
                  <c:v>1.870720687309413</c:v>
                </c:pt>
                <c:pt idx="1173">
                  <c:v>1.87022058794655</c:v>
                </c:pt>
                <c:pt idx="1174">
                  <c:v>1.869467133536335</c:v>
                </c:pt>
                <c:pt idx="1175">
                  <c:v>1.868729726326608</c:v>
                </c:pt>
                <c:pt idx="1176">
                  <c:v>1.867872998915288</c:v>
                </c:pt>
                <c:pt idx="1177">
                  <c:v>1.867548100715372</c:v>
                </c:pt>
                <c:pt idx="1178">
                  <c:v>1.867108217870556</c:v>
                </c:pt>
                <c:pt idx="1179">
                  <c:v>1.866385112027476</c:v>
                </c:pt>
                <c:pt idx="1180">
                  <c:v>1.86587705423373</c:v>
                </c:pt>
                <c:pt idx="1181">
                  <c:v>1.8646587399599</c:v>
                </c:pt>
                <c:pt idx="1182">
                  <c:v>1.864303301105091</c:v>
                </c:pt>
                <c:pt idx="1183">
                  <c:v>1.864210126706363</c:v>
                </c:pt>
                <c:pt idx="1184">
                  <c:v>1.86402521230491</c:v>
                </c:pt>
                <c:pt idx="1185">
                  <c:v>1.861793105215953</c:v>
                </c:pt>
                <c:pt idx="1186">
                  <c:v>1.859963841929037</c:v>
                </c:pt>
                <c:pt idx="1187">
                  <c:v>1.859649404406765</c:v>
                </c:pt>
                <c:pt idx="1188">
                  <c:v>1.859409167373858</c:v>
                </c:pt>
                <c:pt idx="1189">
                  <c:v>1.858888230059804</c:v>
                </c:pt>
                <c:pt idx="1190">
                  <c:v>1.85860601459012</c:v>
                </c:pt>
                <c:pt idx="1191">
                  <c:v>1.857670650740445</c:v>
                </c:pt>
                <c:pt idx="1192">
                  <c:v>1.856730498567845</c:v>
                </c:pt>
                <c:pt idx="1193">
                  <c:v>1.855503959207376</c:v>
                </c:pt>
                <c:pt idx="1194">
                  <c:v>1.85460387576148</c:v>
                </c:pt>
                <c:pt idx="1195">
                  <c:v>1.85378977495175</c:v>
                </c:pt>
                <c:pt idx="1196">
                  <c:v>1.853693241664865</c:v>
                </c:pt>
                <c:pt idx="1197">
                  <c:v>1.853413571973051</c:v>
                </c:pt>
                <c:pt idx="1198">
                  <c:v>1.853162695879906</c:v>
                </c:pt>
                <c:pt idx="1199">
                  <c:v>1.852746468241143</c:v>
                </c:pt>
                <c:pt idx="1200">
                  <c:v>1.852722908432362</c:v>
                </c:pt>
                <c:pt idx="1201">
                  <c:v>1.852562079351605</c:v>
                </c:pt>
                <c:pt idx="1202">
                  <c:v>1.849978318221258</c:v>
                </c:pt>
                <c:pt idx="1203">
                  <c:v>1.848436335659628</c:v>
                </c:pt>
                <c:pt idx="1204">
                  <c:v>1.847334993206705</c:v>
                </c:pt>
                <c:pt idx="1205">
                  <c:v>1.847257472608158</c:v>
                </c:pt>
                <c:pt idx="1206">
                  <c:v>1.845893000493239</c:v>
                </c:pt>
                <c:pt idx="1207">
                  <c:v>1.845862693350628</c:v>
                </c:pt>
                <c:pt idx="1208">
                  <c:v>1.843807503497207</c:v>
                </c:pt>
                <c:pt idx="1209">
                  <c:v>1.840057377766262</c:v>
                </c:pt>
                <c:pt idx="1210">
                  <c:v>1.839523659439189</c:v>
                </c:pt>
                <c:pt idx="1211">
                  <c:v>1.839280982500265</c:v>
                </c:pt>
                <c:pt idx="1212">
                  <c:v>1.838635367926664</c:v>
                </c:pt>
                <c:pt idx="1213">
                  <c:v>1.838561347611924</c:v>
                </c:pt>
                <c:pt idx="1214">
                  <c:v>1.83751522907688</c:v>
                </c:pt>
                <c:pt idx="1215">
                  <c:v>1.836338165304473</c:v>
                </c:pt>
                <c:pt idx="1216">
                  <c:v>1.836119534578543</c:v>
                </c:pt>
                <c:pt idx="1217">
                  <c:v>1.835823899526129</c:v>
                </c:pt>
                <c:pt idx="1218">
                  <c:v>1.835348792504972</c:v>
                </c:pt>
                <c:pt idx="1219">
                  <c:v>1.83491792992866</c:v>
                </c:pt>
                <c:pt idx="1220">
                  <c:v>1.83253973928995</c:v>
                </c:pt>
                <c:pt idx="1221">
                  <c:v>1.83199347269321</c:v>
                </c:pt>
                <c:pt idx="1222">
                  <c:v>1.831893107884499</c:v>
                </c:pt>
                <c:pt idx="1223">
                  <c:v>1.830690064890761</c:v>
                </c:pt>
                <c:pt idx="1224">
                  <c:v>1.830515341579545</c:v>
                </c:pt>
                <c:pt idx="1225">
                  <c:v>1.830186254567387</c:v>
                </c:pt>
                <c:pt idx="1226">
                  <c:v>1.829242071474146</c:v>
                </c:pt>
                <c:pt idx="1227">
                  <c:v>1.829236640376052</c:v>
                </c:pt>
                <c:pt idx="1228">
                  <c:v>1.829101783663655</c:v>
                </c:pt>
                <c:pt idx="1229">
                  <c:v>1.828025820747525</c:v>
                </c:pt>
                <c:pt idx="1230">
                  <c:v>1.827753331497998</c:v>
                </c:pt>
                <c:pt idx="1231">
                  <c:v>1.827535468173675</c:v>
                </c:pt>
                <c:pt idx="1232">
                  <c:v>1.82629045162969</c:v>
                </c:pt>
                <c:pt idx="1233">
                  <c:v>1.826150521749694</c:v>
                </c:pt>
                <c:pt idx="1234">
                  <c:v>1.826017547212425</c:v>
                </c:pt>
                <c:pt idx="1235">
                  <c:v>1.825717435305575</c:v>
                </c:pt>
                <c:pt idx="1236">
                  <c:v>1.825229662392913</c:v>
                </c:pt>
                <c:pt idx="1237">
                  <c:v>1.825172102326967</c:v>
                </c:pt>
                <c:pt idx="1238">
                  <c:v>1.825004333283246</c:v>
                </c:pt>
                <c:pt idx="1239">
                  <c:v>1.824861375766418</c:v>
                </c:pt>
                <c:pt idx="1240">
                  <c:v>1.8247003034964</c:v>
                </c:pt>
                <c:pt idx="1241">
                  <c:v>1.824564674255243</c:v>
                </c:pt>
                <c:pt idx="1242">
                  <c:v>1.824529471099169</c:v>
                </c:pt>
                <c:pt idx="1243">
                  <c:v>1.82430344431245</c:v>
                </c:pt>
                <c:pt idx="1244">
                  <c:v>1.823078185451597</c:v>
                </c:pt>
                <c:pt idx="1245">
                  <c:v>1.822826711682278</c:v>
                </c:pt>
                <c:pt idx="1246">
                  <c:v>1.822565829799351</c:v>
                </c:pt>
                <c:pt idx="1247">
                  <c:v>1.822281747039235</c:v>
                </c:pt>
                <c:pt idx="1248">
                  <c:v>1.82181803862811</c:v>
                </c:pt>
                <c:pt idx="1249">
                  <c:v>1.819934188466765</c:v>
                </c:pt>
                <c:pt idx="1250">
                  <c:v>1.818663539628293</c:v>
                </c:pt>
                <c:pt idx="1251">
                  <c:v>1.817083530747744</c:v>
                </c:pt>
                <c:pt idx="1252">
                  <c:v>1.815449660790115</c:v>
                </c:pt>
                <c:pt idx="1253">
                  <c:v>1.814698784358945</c:v>
                </c:pt>
                <c:pt idx="1254">
                  <c:v>1.814602564631291</c:v>
                </c:pt>
                <c:pt idx="1255">
                  <c:v>1.814135967412895</c:v>
                </c:pt>
                <c:pt idx="1256">
                  <c:v>1.813614360343295</c:v>
                </c:pt>
                <c:pt idx="1257">
                  <c:v>1.813083096939283</c:v>
                </c:pt>
                <c:pt idx="1258">
                  <c:v>1.812239657585684</c:v>
                </c:pt>
                <c:pt idx="1259">
                  <c:v>1.81106145170843</c:v>
                </c:pt>
                <c:pt idx="1260">
                  <c:v>1.810358412350963</c:v>
                </c:pt>
                <c:pt idx="1261">
                  <c:v>1.810226147869635</c:v>
                </c:pt>
                <c:pt idx="1262">
                  <c:v>1.809576858655486</c:v>
                </c:pt>
                <c:pt idx="1263">
                  <c:v>1.809231516687017</c:v>
                </c:pt>
                <c:pt idx="1264">
                  <c:v>1.808986995178824</c:v>
                </c:pt>
                <c:pt idx="1265">
                  <c:v>1.808827320899458</c:v>
                </c:pt>
                <c:pt idx="1266">
                  <c:v>1.808138438001605</c:v>
                </c:pt>
                <c:pt idx="1267">
                  <c:v>1.80769512837504</c:v>
                </c:pt>
                <c:pt idx="1268">
                  <c:v>1.806950708578748</c:v>
                </c:pt>
                <c:pt idx="1269">
                  <c:v>1.80594088269515</c:v>
                </c:pt>
                <c:pt idx="1270">
                  <c:v>1.804011621554588</c:v>
                </c:pt>
                <c:pt idx="1271">
                  <c:v>1.802096246584834</c:v>
                </c:pt>
                <c:pt idx="1272">
                  <c:v>1.801475980102955</c:v>
                </c:pt>
                <c:pt idx="1273">
                  <c:v>1.801353643636459</c:v>
                </c:pt>
                <c:pt idx="1274">
                  <c:v>1.801340901203347</c:v>
                </c:pt>
                <c:pt idx="1275">
                  <c:v>1.800766137726227</c:v>
                </c:pt>
                <c:pt idx="1276">
                  <c:v>1.800524596080262</c:v>
                </c:pt>
                <c:pt idx="1277">
                  <c:v>1.800448994672656</c:v>
                </c:pt>
                <c:pt idx="1278">
                  <c:v>1.800300488285075</c:v>
                </c:pt>
                <c:pt idx="1279">
                  <c:v>1.799888247678188</c:v>
                </c:pt>
                <c:pt idx="1280">
                  <c:v>1.79988579401404</c:v>
                </c:pt>
                <c:pt idx="1281">
                  <c:v>1.799173749059747</c:v>
                </c:pt>
                <c:pt idx="1282">
                  <c:v>1.798658457449338</c:v>
                </c:pt>
                <c:pt idx="1283">
                  <c:v>1.798591427558891</c:v>
                </c:pt>
                <c:pt idx="1284">
                  <c:v>1.79857234870176</c:v>
                </c:pt>
                <c:pt idx="1285">
                  <c:v>1.797882328922307</c:v>
                </c:pt>
                <c:pt idx="1286">
                  <c:v>1.797608571844202</c:v>
                </c:pt>
                <c:pt idx="1287">
                  <c:v>1.797453274106167</c:v>
                </c:pt>
                <c:pt idx="1288">
                  <c:v>1.797050252581338</c:v>
                </c:pt>
                <c:pt idx="1289">
                  <c:v>1.796953179430585</c:v>
                </c:pt>
                <c:pt idx="1290">
                  <c:v>1.796429543781721</c:v>
                </c:pt>
                <c:pt idx="1291">
                  <c:v>1.796292299149618</c:v>
                </c:pt>
                <c:pt idx="1292">
                  <c:v>1.795873758076024</c:v>
                </c:pt>
                <c:pt idx="1293">
                  <c:v>1.795744271428717</c:v>
                </c:pt>
                <c:pt idx="1294">
                  <c:v>1.795201432555384</c:v>
                </c:pt>
                <c:pt idx="1295">
                  <c:v>1.795124060259351</c:v>
                </c:pt>
                <c:pt idx="1296">
                  <c:v>1.794209001453514</c:v>
                </c:pt>
                <c:pt idx="1297">
                  <c:v>1.794033479450701</c:v>
                </c:pt>
                <c:pt idx="1298">
                  <c:v>1.792728057400695</c:v>
                </c:pt>
                <c:pt idx="1299">
                  <c:v>1.79198808807407</c:v>
                </c:pt>
                <c:pt idx="1300">
                  <c:v>1.791776931100044</c:v>
                </c:pt>
                <c:pt idx="1301">
                  <c:v>1.79066466196867</c:v>
                </c:pt>
                <c:pt idx="1302">
                  <c:v>1.789152737529526</c:v>
                </c:pt>
                <c:pt idx="1303">
                  <c:v>1.788688641744535</c:v>
                </c:pt>
                <c:pt idx="1304">
                  <c:v>1.787543093194595</c:v>
                </c:pt>
                <c:pt idx="1305">
                  <c:v>1.786733194042912</c:v>
                </c:pt>
                <c:pt idx="1306">
                  <c:v>1.785869590786406</c:v>
                </c:pt>
                <c:pt idx="1307">
                  <c:v>1.785793211188314</c:v>
                </c:pt>
                <c:pt idx="1308">
                  <c:v>1.784865585226704</c:v>
                </c:pt>
                <c:pt idx="1309">
                  <c:v>1.783926440104563</c:v>
                </c:pt>
                <c:pt idx="1310">
                  <c:v>1.783653690347039</c:v>
                </c:pt>
                <c:pt idx="1311">
                  <c:v>1.782907245501593</c:v>
                </c:pt>
                <c:pt idx="1312">
                  <c:v>1.782802183450138</c:v>
                </c:pt>
                <c:pt idx="1313">
                  <c:v>1.782216962810331</c:v>
                </c:pt>
                <c:pt idx="1314">
                  <c:v>1.781077528864561</c:v>
                </c:pt>
                <c:pt idx="1315">
                  <c:v>1.780330404054176</c:v>
                </c:pt>
                <c:pt idx="1316">
                  <c:v>1.77869418009778</c:v>
                </c:pt>
                <c:pt idx="1317">
                  <c:v>1.777723660904893</c:v>
                </c:pt>
                <c:pt idx="1318">
                  <c:v>1.775700692882997</c:v>
                </c:pt>
                <c:pt idx="1319">
                  <c:v>1.774408792297772</c:v>
                </c:pt>
                <c:pt idx="1320">
                  <c:v>1.773766733556965</c:v>
                </c:pt>
                <c:pt idx="1321">
                  <c:v>1.772516575519186</c:v>
                </c:pt>
                <c:pt idx="1322">
                  <c:v>1.771293804751514</c:v>
                </c:pt>
                <c:pt idx="1323">
                  <c:v>1.770799993068211</c:v>
                </c:pt>
                <c:pt idx="1324">
                  <c:v>1.769028738645616</c:v>
                </c:pt>
                <c:pt idx="1325">
                  <c:v>1.768823097848008</c:v>
                </c:pt>
                <c:pt idx="1326">
                  <c:v>1.76799019514401</c:v>
                </c:pt>
                <c:pt idx="1327">
                  <c:v>1.767830557870908</c:v>
                </c:pt>
                <c:pt idx="1328">
                  <c:v>1.76767308321326</c:v>
                </c:pt>
                <c:pt idx="1329">
                  <c:v>1.766839820124524</c:v>
                </c:pt>
                <c:pt idx="1330">
                  <c:v>1.766082592492173</c:v>
                </c:pt>
                <c:pt idx="1331">
                  <c:v>1.764921518128108</c:v>
                </c:pt>
                <c:pt idx="1332">
                  <c:v>1.763896884523159</c:v>
                </c:pt>
                <c:pt idx="1333">
                  <c:v>1.763699450317999</c:v>
                </c:pt>
                <c:pt idx="1334">
                  <c:v>1.762802232255688</c:v>
                </c:pt>
                <c:pt idx="1335">
                  <c:v>1.762508458863924</c:v>
                </c:pt>
                <c:pt idx="1336">
                  <c:v>1.762405523354338</c:v>
                </c:pt>
                <c:pt idx="1337">
                  <c:v>1.762270168043632</c:v>
                </c:pt>
                <c:pt idx="1338">
                  <c:v>1.761323998373727</c:v>
                </c:pt>
                <c:pt idx="1339">
                  <c:v>1.761017285259446</c:v>
                </c:pt>
                <c:pt idx="1340">
                  <c:v>1.760520380945818</c:v>
                </c:pt>
                <c:pt idx="1341">
                  <c:v>1.760133764012417</c:v>
                </c:pt>
                <c:pt idx="1342">
                  <c:v>1.759513331043136</c:v>
                </c:pt>
                <c:pt idx="1343">
                  <c:v>1.759157189685376</c:v>
                </c:pt>
                <c:pt idx="1344">
                  <c:v>1.758741193622327</c:v>
                </c:pt>
                <c:pt idx="1345">
                  <c:v>1.758675769642085</c:v>
                </c:pt>
                <c:pt idx="1346">
                  <c:v>1.757839488081598</c:v>
                </c:pt>
                <c:pt idx="1347">
                  <c:v>1.757834427762538</c:v>
                </c:pt>
                <c:pt idx="1348">
                  <c:v>1.756616377179298</c:v>
                </c:pt>
                <c:pt idx="1349">
                  <c:v>1.756277323824937</c:v>
                </c:pt>
                <c:pt idx="1350">
                  <c:v>1.755332393952666</c:v>
                </c:pt>
                <c:pt idx="1351">
                  <c:v>1.754166462467475</c:v>
                </c:pt>
                <c:pt idx="1352">
                  <c:v>1.752246310492647</c:v>
                </c:pt>
                <c:pt idx="1353">
                  <c:v>1.752162725532622</c:v>
                </c:pt>
                <c:pt idx="1354">
                  <c:v>1.751934465511761</c:v>
                </c:pt>
                <c:pt idx="1355">
                  <c:v>1.74824791281991</c:v>
                </c:pt>
                <c:pt idx="1356">
                  <c:v>1.747869584911093</c:v>
                </c:pt>
                <c:pt idx="1357">
                  <c:v>1.747460358128938</c:v>
                </c:pt>
                <c:pt idx="1358">
                  <c:v>1.746497016788902</c:v>
                </c:pt>
                <c:pt idx="1359">
                  <c:v>1.746242710806233</c:v>
                </c:pt>
                <c:pt idx="1360">
                  <c:v>1.745874715427069</c:v>
                </c:pt>
                <c:pt idx="1361">
                  <c:v>1.74555772239721</c:v>
                </c:pt>
                <c:pt idx="1362">
                  <c:v>1.744226721186482</c:v>
                </c:pt>
                <c:pt idx="1363">
                  <c:v>1.744219524485623</c:v>
                </c:pt>
                <c:pt idx="1364">
                  <c:v>1.74038072662247</c:v>
                </c:pt>
                <c:pt idx="1365">
                  <c:v>1.740292365477205</c:v>
                </c:pt>
                <c:pt idx="1366">
                  <c:v>1.738662990264087</c:v>
                </c:pt>
                <c:pt idx="1367">
                  <c:v>1.738343532027564</c:v>
                </c:pt>
                <c:pt idx="1368">
                  <c:v>1.737974261335285</c:v>
                </c:pt>
                <c:pt idx="1369">
                  <c:v>1.737389326975383</c:v>
                </c:pt>
                <c:pt idx="1370">
                  <c:v>1.736879441706566</c:v>
                </c:pt>
                <c:pt idx="1371">
                  <c:v>1.735852797691315</c:v>
                </c:pt>
                <c:pt idx="1372">
                  <c:v>1.735426580307132</c:v>
                </c:pt>
                <c:pt idx="1373">
                  <c:v>1.735222117299221</c:v>
                </c:pt>
                <c:pt idx="1374">
                  <c:v>1.733497933936391</c:v>
                </c:pt>
                <c:pt idx="1375">
                  <c:v>1.732799986024442</c:v>
                </c:pt>
                <c:pt idx="1376">
                  <c:v>1.732756254412128</c:v>
                </c:pt>
                <c:pt idx="1377">
                  <c:v>1.732436239534493</c:v>
                </c:pt>
                <c:pt idx="1378">
                  <c:v>1.732006789963717</c:v>
                </c:pt>
                <c:pt idx="1379">
                  <c:v>1.731871210205411</c:v>
                </c:pt>
                <c:pt idx="1380">
                  <c:v>1.731780053578825</c:v>
                </c:pt>
                <c:pt idx="1381">
                  <c:v>1.730720057813955</c:v>
                </c:pt>
                <c:pt idx="1382">
                  <c:v>1.729370762975996</c:v>
                </c:pt>
                <c:pt idx="1383">
                  <c:v>1.728435470865133</c:v>
                </c:pt>
                <c:pt idx="1384">
                  <c:v>1.728142485054772</c:v>
                </c:pt>
                <c:pt idx="1385">
                  <c:v>1.727334766090963</c:v>
                </c:pt>
                <c:pt idx="1386">
                  <c:v>1.727281024338457</c:v>
                </c:pt>
                <c:pt idx="1387">
                  <c:v>1.727205507103053</c:v>
                </c:pt>
                <c:pt idx="1388">
                  <c:v>1.725918096507155</c:v>
                </c:pt>
                <c:pt idx="1389">
                  <c:v>1.725754816128838</c:v>
                </c:pt>
                <c:pt idx="1390">
                  <c:v>1.725727911359437</c:v>
                </c:pt>
                <c:pt idx="1391">
                  <c:v>1.724296873212511</c:v>
                </c:pt>
                <c:pt idx="1392">
                  <c:v>1.724080552697447</c:v>
                </c:pt>
                <c:pt idx="1393">
                  <c:v>1.72341603226118</c:v>
                </c:pt>
                <c:pt idx="1394">
                  <c:v>1.722895162083735</c:v>
                </c:pt>
                <c:pt idx="1395">
                  <c:v>1.720923474161317</c:v>
                </c:pt>
                <c:pt idx="1396">
                  <c:v>1.71990894348209</c:v>
                </c:pt>
                <c:pt idx="1397">
                  <c:v>1.719899642216369</c:v>
                </c:pt>
                <c:pt idx="1398">
                  <c:v>1.71798129897777</c:v>
                </c:pt>
                <c:pt idx="1399">
                  <c:v>1.71688754171261</c:v>
                </c:pt>
                <c:pt idx="1400">
                  <c:v>1.716091617007461</c:v>
                </c:pt>
                <c:pt idx="1401">
                  <c:v>1.713832545486346</c:v>
                </c:pt>
                <c:pt idx="1402">
                  <c:v>1.713731635040664</c:v>
                </c:pt>
                <c:pt idx="1403">
                  <c:v>1.713646452227565</c:v>
                </c:pt>
                <c:pt idx="1404">
                  <c:v>1.712018888870526</c:v>
                </c:pt>
                <c:pt idx="1405">
                  <c:v>1.710510934319981</c:v>
                </c:pt>
                <c:pt idx="1406">
                  <c:v>1.70934798888688</c:v>
                </c:pt>
                <c:pt idx="1407">
                  <c:v>1.709110736399086</c:v>
                </c:pt>
                <c:pt idx="1408">
                  <c:v>1.708966384835633</c:v>
                </c:pt>
                <c:pt idx="1409">
                  <c:v>1.708569286769945</c:v>
                </c:pt>
                <c:pt idx="1410">
                  <c:v>1.708529701621247</c:v>
                </c:pt>
                <c:pt idx="1411">
                  <c:v>1.707911792314443</c:v>
                </c:pt>
                <c:pt idx="1412">
                  <c:v>1.707540635826917</c:v>
                </c:pt>
                <c:pt idx="1413">
                  <c:v>1.707390594937484</c:v>
                </c:pt>
                <c:pt idx="1414">
                  <c:v>1.707255798769542</c:v>
                </c:pt>
                <c:pt idx="1415">
                  <c:v>1.706071508308053</c:v>
                </c:pt>
                <c:pt idx="1416">
                  <c:v>1.704362868057764</c:v>
                </c:pt>
                <c:pt idx="1417">
                  <c:v>1.70325556917756</c:v>
                </c:pt>
                <c:pt idx="1418">
                  <c:v>1.702752134211651</c:v>
                </c:pt>
                <c:pt idx="1419">
                  <c:v>1.702746443846218</c:v>
                </c:pt>
                <c:pt idx="1420">
                  <c:v>1.702130454835154</c:v>
                </c:pt>
                <c:pt idx="1421">
                  <c:v>1.701990316590886</c:v>
                </c:pt>
                <c:pt idx="1422">
                  <c:v>1.701565374394738</c:v>
                </c:pt>
                <c:pt idx="1423">
                  <c:v>1.700671226707236</c:v>
                </c:pt>
                <c:pt idx="1424">
                  <c:v>1.700052127182964</c:v>
                </c:pt>
                <c:pt idx="1425">
                  <c:v>1.699773682980704</c:v>
                </c:pt>
                <c:pt idx="1426">
                  <c:v>1.699252464538203</c:v>
                </c:pt>
                <c:pt idx="1427">
                  <c:v>1.699181372084582</c:v>
                </c:pt>
                <c:pt idx="1428">
                  <c:v>1.69722624441154</c:v>
                </c:pt>
                <c:pt idx="1429">
                  <c:v>1.697129178468902</c:v>
                </c:pt>
                <c:pt idx="1430">
                  <c:v>1.696764506066563</c:v>
                </c:pt>
                <c:pt idx="1431">
                  <c:v>1.696464208204372</c:v>
                </c:pt>
                <c:pt idx="1432">
                  <c:v>1.696383135579662</c:v>
                </c:pt>
                <c:pt idx="1433">
                  <c:v>1.694020068189576</c:v>
                </c:pt>
                <c:pt idx="1434">
                  <c:v>1.692439992722052</c:v>
                </c:pt>
                <c:pt idx="1435">
                  <c:v>1.692265739786125</c:v>
                </c:pt>
                <c:pt idx="1436">
                  <c:v>1.691922354611581</c:v>
                </c:pt>
                <c:pt idx="1437">
                  <c:v>1.691714573615584</c:v>
                </c:pt>
                <c:pt idx="1438">
                  <c:v>1.691458305941477</c:v>
                </c:pt>
                <c:pt idx="1439">
                  <c:v>1.690154070645007</c:v>
                </c:pt>
                <c:pt idx="1440">
                  <c:v>1.689753197315149</c:v>
                </c:pt>
                <c:pt idx="1441">
                  <c:v>1.688982408307775</c:v>
                </c:pt>
                <c:pt idx="1442">
                  <c:v>1.688710905272956</c:v>
                </c:pt>
                <c:pt idx="1443">
                  <c:v>1.687676257385032</c:v>
                </c:pt>
                <c:pt idx="1444">
                  <c:v>1.68646003392212</c:v>
                </c:pt>
                <c:pt idx="1445">
                  <c:v>1.683958363439886</c:v>
                </c:pt>
                <c:pt idx="1446">
                  <c:v>1.683353071470733</c:v>
                </c:pt>
                <c:pt idx="1447">
                  <c:v>1.682828278902006</c:v>
                </c:pt>
                <c:pt idx="1448">
                  <c:v>1.682567657632593</c:v>
                </c:pt>
                <c:pt idx="1449">
                  <c:v>1.681090657578394</c:v>
                </c:pt>
                <c:pt idx="1450">
                  <c:v>1.680693916145641</c:v>
                </c:pt>
                <c:pt idx="1451">
                  <c:v>1.679762731355061</c:v>
                </c:pt>
                <c:pt idx="1452">
                  <c:v>1.679166114347723</c:v>
                </c:pt>
                <c:pt idx="1453">
                  <c:v>1.678560086798638</c:v>
                </c:pt>
                <c:pt idx="1454">
                  <c:v>1.676146237793648</c:v>
                </c:pt>
                <c:pt idx="1455">
                  <c:v>1.67610763388404</c:v>
                </c:pt>
                <c:pt idx="1456">
                  <c:v>1.675857891756476</c:v>
                </c:pt>
                <c:pt idx="1457">
                  <c:v>1.675401846207943</c:v>
                </c:pt>
                <c:pt idx="1458">
                  <c:v>1.674836599938887</c:v>
                </c:pt>
                <c:pt idx="1459">
                  <c:v>1.673755092653653</c:v>
                </c:pt>
                <c:pt idx="1460">
                  <c:v>1.673519756251314</c:v>
                </c:pt>
                <c:pt idx="1461">
                  <c:v>1.673206220643144</c:v>
                </c:pt>
                <c:pt idx="1462">
                  <c:v>1.673156310741363</c:v>
                </c:pt>
                <c:pt idx="1463">
                  <c:v>1.672888603389262</c:v>
                </c:pt>
                <c:pt idx="1464">
                  <c:v>1.67281595644754</c:v>
                </c:pt>
                <c:pt idx="1465">
                  <c:v>1.671957035988292</c:v>
                </c:pt>
                <c:pt idx="1466">
                  <c:v>1.67161298523116</c:v>
                </c:pt>
                <c:pt idx="1467">
                  <c:v>1.671485653829441</c:v>
                </c:pt>
                <c:pt idx="1468">
                  <c:v>1.671391728570192</c:v>
                </c:pt>
                <c:pt idx="1469">
                  <c:v>1.670462946384337</c:v>
                </c:pt>
                <c:pt idx="1470">
                  <c:v>1.670333350986691</c:v>
                </c:pt>
                <c:pt idx="1471">
                  <c:v>1.669669742521357</c:v>
                </c:pt>
                <c:pt idx="1472">
                  <c:v>1.669409020910782</c:v>
                </c:pt>
                <c:pt idx="1473">
                  <c:v>1.668902253260938</c:v>
                </c:pt>
                <c:pt idx="1474">
                  <c:v>1.668704242580583</c:v>
                </c:pt>
                <c:pt idx="1475">
                  <c:v>1.668248647776952</c:v>
                </c:pt>
                <c:pt idx="1476">
                  <c:v>1.664735812574008</c:v>
                </c:pt>
                <c:pt idx="1477">
                  <c:v>1.663975153526743</c:v>
                </c:pt>
                <c:pt idx="1478">
                  <c:v>1.663614601829457</c:v>
                </c:pt>
                <c:pt idx="1479">
                  <c:v>1.663341591409443</c:v>
                </c:pt>
                <c:pt idx="1480">
                  <c:v>1.662904930568004</c:v>
                </c:pt>
                <c:pt idx="1481">
                  <c:v>1.66132279017629</c:v>
                </c:pt>
                <c:pt idx="1482">
                  <c:v>1.661037911460546</c:v>
                </c:pt>
                <c:pt idx="1483">
                  <c:v>1.660660141081384</c:v>
                </c:pt>
                <c:pt idx="1484">
                  <c:v>1.660475295518915</c:v>
                </c:pt>
                <c:pt idx="1485">
                  <c:v>1.66008102819579</c:v>
                </c:pt>
                <c:pt idx="1486">
                  <c:v>1.659991085505753</c:v>
                </c:pt>
                <c:pt idx="1487">
                  <c:v>1.657613800336943</c:v>
                </c:pt>
                <c:pt idx="1488">
                  <c:v>1.657111255652443</c:v>
                </c:pt>
                <c:pt idx="1489">
                  <c:v>1.657075448241291</c:v>
                </c:pt>
                <c:pt idx="1490">
                  <c:v>1.656464696324891</c:v>
                </c:pt>
                <c:pt idx="1491">
                  <c:v>1.655847931633494</c:v>
                </c:pt>
                <c:pt idx="1492">
                  <c:v>1.654620472150138</c:v>
                </c:pt>
                <c:pt idx="1493">
                  <c:v>1.654444482018118</c:v>
                </c:pt>
                <c:pt idx="1494">
                  <c:v>1.654127467001398</c:v>
                </c:pt>
                <c:pt idx="1495">
                  <c:v>1.653485864942916</c:v>
                </c:pt>
                <c:pt idx="1496">
                  <c:v>1.652722970664703</c:v>
                </c:pt>
                <c:pt idx="1497">
                  <c:v>1.651229449064349</c:v>
                </c:pt>
                <c:pt idx="1498">
                  <c:v>1.650812926667584</c:v>
                </c:pt>
                <c:pt idx="1499">
                  <c:v>1.650252592602705</c:v>
                </c:pt>
                <c:pt idx="1500">
                  <c:v>1.649644961516362</c:v>
                </c:pt>
                <c:pt idx="1501">
                  <c:v>1.648153187492845</c:v>
                </c:pt>
                <c:pt idx="1502">
                  <c:v>1.648088592325734</c:v>
                </c:pt>
                <c:pt idx="1503">
                  <c:v>1.647936422503074</c:v>
                </c:pt>
                <c:pt idx="1504">
                  <c:v>1.6479101632616</c:v>
                </c:pt>
                <c:pt idx="1505">
                  <c:v>1.647587707069405</c:v>
                </c:pt>
                <c:pt idx="1506">
                  <c:v>1.647012012892102</c:v>
                </c:pt>
                <c:pt idx="1507">
                  <c:v>1.64686942363224</c:v>
                </c:pt>
                <c:pt idx="1508">
                  <c:v>1.646513410607832</c:v>
                </c:pt>
                <c:pt idx="1509">
                  <c:v>1.646301352892372</c:v>
                </c:pt>
                <c:pt idx="1510">
                  <c:v>1.646228575980662</c:v>
                </c:pt>
                <c:pt idx="1511">
                  <c:v>1.646189744814958</c:v>
                </c:pt>
                <c:pt idx="1512">
                  <c:v>1.645047211959311</c:v>
                </c:pt>
                <c:pt idx="1513">
                  <c:v>1.644669521516256</c:v>
                </c:pt>
                <c:pt idx="1514">
                  <c:v>1.644307795225928</c:v>
                </c:pt>
                <c:pt idx="1515">
                  <c:v>1.643658047118878</c:v>
                </c:pt>
                <c:pt idx="1516">
                  <c:v>1.642310149947894</c:v>
                </c:pt>
                <c:pt idx="1517">
                  <c:v>1.64123074556361</c:v>
                </c:pt>
                <c:pt idx="1518">
                  <c:v>1.640770820280181</c:v>
                </c:pt>
                <c:pt idx="1519">
                  <c:v>1.640716521577141</c:v>
                </c:pt>
                <c:pt idx="1520">
                  <c:v>1.638283018534188</c:v>
                </c:pt>
                <c:pt idx="1521">
                  <c:v>1.638230134327808</c:v>
                </c:pt>
                <c:pt idx="1522">
                  <c:v>1.638083968850661</c:v>
                </c:pt>
                <c:pt idx="1523">
                  <c:v>1.6380425511558</c:v>
                </c:pt>
                <c:pt idx="1524">
                  <c:v>1.637971709362923</c:v>
                </c:pt>
                <c:pt idx="1525">
                  <c:v>1.637808199098565</c:v>
                </c:pt>
                <c:pt idx="1526">
                  <c:v>1.637803943133654</c:v>
                </c:pt>
                <c:pt idx="1527">
                  <c:v>1.637610667291833</c:v>
                </c:pt>
                <c:pt idx="1528">
                  <c:v>1.637526463292743</c:v>
                </c:pt>
                <c:pt idx="1529">
                  <c:v>1.637519785103388</c:v>
                </c:pt>
                <c:pt idx="1530">
                  <c:v>1.636998556149026</c:v>
                </c:pt>
                <c:pt idx="1531">
                  <c:v>1.636687808996766</c:v>
                </c:pt>
                <c:pt idx="1532">
                  <c:v>1.63627647583307</c:v>
                </c:pt>
                <c:pt idx="1533">
                  <c:v>1.63611622125818</c:v>
                </c:pt>
                <c:pt idx="1534">
                  <c:v>1.636054558681471</c:v>
                </c:pt>
                <c:pt idx="1535">
                  <c:v>1.634635084233988</c:v>
                </c:pt>
                <c:pt idx="1536">
                  <c:v>1.633919922641901</c:v>
                </c:pt>
                <c:pt idx="1537">
                  <c:v>1.633401813125191</c:v>
                </c:pt>
                <c:pt idx="1538">
                  <c:v>1.633160461641598</c:v>
                </c:pt>
                <c:pt idx="1539">
                  <c:v>1.632904765610466</c:v>
                </c:pt>
                <c:pt idx="1540">
                  <c:v>1.632899595439699</c:v>
                </c:pt>
                <c:pt idx="1541">
                  <c:v>1.632497472204652</c:v>
                </c:pt>
                <c:pt idx="1542">
                  <c:v>1.631138411474011</c:v>
                </c:pt>
                <c:pt idx="1543">
                  <c:v>1.630456632117163</c:v>
                </c:pt>
                <c:pt idx="1544">
                  <c:v>1.630109031001975</c:v>
                </c:pt>
                <c:pt idx="1545">
                  <c:v>1.629842137429164</c:v>
                </c:pt>
                <c:pt idx="1546">
                  <c:v>1.629777409455377</c:v>
                </c:pt>
                <c:pt idx="1547">
                  <c:v>1.629043874372478</c:v>
                </c:pt>
                <c:pt idx="1548">
                  <c:v>1.628940202442743</c:v>
                </c:pt>
                <c:pt idx="1549">
                  <c:v>1.628729992972639</c:v>
                </c:pt>
                <c:pt idx="1550">
                  <c:v>1.628042516046887</c:v>
                </c:pt>
                <c:pt idx="1551">
                  <c:v>1.62799218216663</c:v>
                </c:pt>
                <c:pt idx="1552">
                  <c:v>1.627923696433068</c:v>
                </c:pt>
                <c:pt idx="1553">
                  <c:v>1.62668382966599</c:v>
                </c:pt>
                <c:pt idx="1554">
                  <c:v>1.626202222419373</c:v>
                </c:pt>
                <c:pt idx="1555">
                  <c:v>1.626184634652198</c:v>
                </c:pt>
                <c:pt idx="1556">
                  <c:v>1.626057947449175</c:v>
                </c:pt>
                <c:pt idx="1557">
                  <c:v>1.625906939557326</c:v>
                </c:pt>
                <c:pt idx="1558">
                  <c:v>1.624858481096406</c:v>
                </c:pt>
                <c:pt idx="1559">
                  <c:v>1.624505492367344</c:v>
                </c:pt>
                <c:pt idx="1560">
                  <c:v>1.624340348903458</c:v>
                </c:pt>
                <c:pt idx="1561">
                  <c:v>1.623735902643067</c:v>
                </c:pt>
                <c:pt idx="1562">
                  <c:v>1.623725518038878</c:v>
                </c:pt>
                <c:pt idx="1563">
                  <c:v>1.623269292549345</c:v>
                </c:pt>
                <c:pt idx="1564">
                  <c:v>1.622993415352913</c:v>
                </c:pt>
                <c:pt idx="1565">
                  <c:v>1.62263324921403</c:v>
                </c:pt>
                <c:pt idx="1566">
                  <c:v>1.622174544618678</c:v>
                </c:pt>
                <c:pt idx="1567">
                  <c:v>1.622082666684491</c:v>
                </c:pt>
                <c:pt idx="1568">
                  <c:v>1.621878194547193</c:v>
                </c:pt>
                <c:pt idx="1569">
                  <c:v>1.621342571234</c:v>
                </c:pt>
                <c:pt idx="1570">
                  <c:v>1.621023469221985</c:v>
                </c:pt>
                <c:pt idx="1571">
                  <c:v>1.620893641260293</c:v>
                </c:pt>
                <c:pt idx="1572">
                  <c:v>1.620682811757278</c:v>
                </c:pt>
                <c:pt idx="1573">
                  <c:v>1.620010444241583</c:v>
                </c:pt>
                <c:pt idx="1574">
                  <c:v>1.619723548653174</c:v>
                </c:pt>
                <c:pt idx="1575">
                  <c:v>1.61877410803327</c:v>
                </c:pt>
                <c:pt idx="1576">
                  <c:v>1.618442918891125</c:v>
                </c:pt>
                <c:pt idx="1577">
                  <c:v>1.6175390260809</c:v>
                </c:pt>
                <c:pt idx="1578">
                  <c:v>1.617341639697688</c:v>
                </c:pt>
                <c:pt idx="1579">
                  <c:v>1.617321325055833</c:v>
                </c:pt>
                <c:pt idx="1580">
                  <c:v>1.617277912705363</c:v>
                </c:pt>
                <c:pt idx="1581">
                  <c:v>1.617100461403977</c:v>
                </c:pt>
                <c:pt idx="1582">
                  <c:v>1.61588716171666</c:v>
                </c:pt>
                <c:pt idx="1583">
                  <c:v>1.614596682415975</c:v>
                </c:pt>
                <c:pt idx="1584">
                  <c:v>1.614464790536059</c:v>
                </c:pt>
                <c:pt idx="1585">
                  <c:v>1.613916616780101</c:v>
                </c:pt>
                <c:pt idx="1586">
                  <c:v>1.613612498753514</c:v>
                </c:pt>
                <c:pt idx="1587">
                  <c:v>1.613217158400913</c:v>
                </c:pt>
                <c:pt idx="1588">
                  <c:v>1.613211266963923</c:v>
                </c:pt>
                <c:pt idx="1589">
                  <c:v>1.613186501880912</c:v>
                </c:pt>
                <c:pt idx="1590">
                  <c:v>1.612218817165701</c:v>
                </c:pt>
                <c:pt idx="1591">
                  <c:v>1.6111564753325</c:v>
                </c:pt>
                <c:pt idx="1592">
                  <c:v>1.609213467767795</c:v>
                </c:pt>
                <c:pt idx="1593">
                  <c:v>1.609188000710707</c:v>
                </c:pt>
                <c:pt idx="1594">
                  <c:v>1.608500832709526</c:v>
                </c:pt>
                <c:pt idx="1595">
                  <c:v>1.608387726548055</c:v>
                </c:pt>
                <c:pt idx="1596">
                  <c:v>1.608344634594093</c:v>
                </c:pt>
                <c:pt idx="1597">
                  <c:v>1.607761987083809</c:v>
                </c:pt>
                <c:pt idx="1598">
                  <c:v>1.607448515140355</c:v>
                </c:pt>
                <c:pt idx="1599">
                  <c:v>1.60698417293813</c:v>
                </c:pt>
                <c:pt idx="1600">
                  <c:v>1.606847029896728</c:v>
                </c:pt>
                <c:pt idx="1601">
                  <c:v>1.605889927712601</c:v>
                </c:pt>
                <c:pt idx="1602">
                  <c:v>1.604620684201806</c:v>
                </c:pt>
                <c:pt idx="1603">
                  <c:v>1.604437804509731</c:v>
                </c:pt>
                <c:pt idx="1604">
                  <c:v>1.604027209804355</c:v>
                </c:pt>
                <c:pt idx="1605">
                  <c:v>1.603629417157529</c:v>
                </c:pt>
                <c:pt idx="1606">
                  <c:v>1.60272588295585</c:v>
                </c:pt>
                <c:pt idx="1607">
                  <c:v>1.602541797928308</c:v>
                </c:pt>
                <c:pt idx="1608">
                  <c:v>1.601644932421952</c:v>
                </c:pt>
                <c:pt idx="1609">
                  <c:v>1.601195820653425</c:v>
                </c:pt>
                <c:pt idx="1610">
                  <c:v>1.601179420447537</c:v>
                </c:pt>
                <c:pt idx="1611">
                  <c:v>1.601139896479227</c:v>
                </c:pt>
                <c:pt idx="1612">
                  <c:v>1.600957719363682</c:v>
                </c:pt>
                <c:pt idx="1613">
                  <c:v>1.600148096238364</c:v>
                </c:pt>
                <c:pt idx="1614">
                  <c:v>1.600136410243656</c:v>
                </c:pt>
                <c:pt idx="1615">
                  <c:v>1.600002856562797</c:v>
                </c:pt>
                <c:pt idx="1616">
                  <c:v>1.599856063925436</c:v>
                </c:pt>
                <c:pt idx="1617">
                  <c:v>1.599709246885819</c:v>
                </c:pt>
                <c:pt idx="1618">
                  <c:v>1.599138658379331</c:v>
                </c:pt>
                <c:pt idx="1619">
                  <c:v>1.598545913026736</c:v>
                </c:pt>
                <c:pt idx="1620">
                  <c:v>1.598445301009818</c:v>
                </c:pt>
                <c:pt idx="1621">
                  <c:v>1.597570717055905</c:v>
                </c:pt>
                <c:pt idx="1622">
                  <c:v>1.5967546188758</c:v>
                </c:pt>
                <c:pt idx="1623">
                  <c:v>1.596697718766212</c:v>
                </c:pt>
                <c:pt idx="1624">
                  <c:v>1.595484518759997</c:v>
                </c:pt>
                <c:pt idx="1625">
                  <c:v>1.595252130769216</c:v>
                </c:pt>
                <c:pt idx="1626">
                  <c:v>1.595178759102296</c:v>
                </c:pt>
                <c:pt idx="1627">
                  <c:v>1.592416382312697</c:v>
                </c:pt>
                <c:pt idx="1628">
                  <c:v>1.592201850442486</c:v>
                </c:pt>
                <c:pt idx="1629">
                  <c:v>1.591840100651025</c:v>
                </c:pt>
                <c:pt idx="1630">
                  <c:v>1.59155848997412</c:v>
                </c:pt>
                <c:pt idx="1631">
                  <c:v>1.591452047586344</c:v>
                </c:pt>
                <c:pt idx="1632">
                  <c:v>1.590291424531216</c:v>
                </c:pt>
                <c:pt idx="1633">
                  <c:v>1.590191195033313</c:v>
                </c:pt>
                <c:pt idx="1634">
                  <c:v>1.589905537276696</c:v>
                </c:pt>
                <c:pt idx="1635">
                  <c:v>1.589177212097336</c:v>
                </c:pt>
                <c:pt idx="1636">
                  <c:v>1.589118417486167</c:v>
                </c:pt>
                <c:pt idx="1637">
                  <c:v>1.587024308472665</c:v>
                </c:pt>
                <c:pt idx="1638">
                  <c:v>1.586931188241097</c:v>
                </c:pt>
                <c:pt idx="1639">
                  <c:v>1.586878086957891</c:v>
                </c:pt>
                <c:pt idx="1640">
                  <c:v>1.586824469927437</c:v>
                </c:pt>
                <c:pt idx="1641">
                  <c:v>1.58654011246142</c:v>
                </c:pt>
                <c:pt idx="1642">
                  <c:v>1.586517794725814</c:v>
                </c:pt>
                <c:pt idx="1643">
                  <c:v>1.586512544392761</c:v>
                </c:pt>
                <c:pt idx="1644">
                  <c:v>1.586510922306986</c:v>
                </c:pt>
                <c:pt idx="1645">
                  <c:v>1.586505154042867</c:v>
                </c:pt>
                <c:pt idx="1646">
                  <c:v>1.585776880072594</c:v>
                </c:pt>
                <c:pt idx="1647">
                  <c:v>1.585724439305168</c:v>
                </c:pt>
                <c:pt idx="1648">
                  <c:v>1.585409076685387</c:v>
                </c:pt>
                <c:pt idx="1649">
                  <c:v>1.58537007656288</c:v>
                </c:pt>
                <c:pt idx="1650">
                  <c:v>1.58506772046233</c:v>
                </c:pt>
                <c:pt idx="1651">
                  <c:v>1.584464426110928</c:v>
                </c:pt>
                <c:pt idx="1652">
                  <c:v>1.582735330428314</c:v>
                </c:pt>
                <c:pt idx="1653">
                  <c:v>1.58247674524872</c:v>
                </c:pt>
                <c:pt idx="1654">
                  <c:v>1.582240756082344</c:v>
                </c:pt>
                <c:pt idx="1655">
                  <c:v>1.582233355445363</c:v>
                </c:pt>
                <c:pt idx="1656">
                  <c:v>1.581487923974946</c:v>
                </c:pt>
                <c:pt idx="1657">
                  <c:v>1.581470981008632</c:v>
                </c:pt>
                <c:pt idx="1658">
                  <c:v>1.581461600785073</c:v>
                </c:pt>
                <c:pt idx="1659">
                  <c:v>1.58117140121784</c:v>
                </c:pt>
                <c:pt idx="1660">
                  <c:v>1.581048452452038</c:v>
                </c:pt>
                <c:pt idx="1661">
                  <c:v>1.580854478718272</c:v>
                </c:pt>
                <c:pt idx="1662">
                  <c:v>1.580688959364442</c:v>
                </c:pt>
                <c:pt idx="1663">
                  <c:v>1.580156381350021</c:v>
                </c:pt>
                <c:pt idx="1664">
                  <c:v>1.579432124370207</c:v>
                </c:pt>
                <c:pt idx="1665">
                  <c:v>1.579197297642444</c:v>
                </c:pt>
                <c:pt idx="1666">
                  <c:v>1.579091224434261</c:v>
                </c:pt>
                <c:pt idx="1667">
                  <c:v>1.578990846890112</c:v>
                </c:pt>
                <c:pt idx="1668">
                  <c:v>1.57808170450504</c:v>
                </c:pt>
                <c:pt idx="1669">
                  <c:v>1.578000654601885</c:v>
                </c:pt>
                <c:pt idx="1670">
                  <c:v>1.57793756328959</c:v>
                </c:pt>
                <c:pt idx="1671">
                  <c:v>1.577771050460796</c:v>
                </c:pt>
                <c:pt idx="1672">
                  <c:v>1.576962813724536</c:v>
                </c:pt>
                <c:pt idx="1673">
                  <c:v>1.576949689241987</c:v>
                </c:pt>
                <c:pt idx="1674">
                  <c:v>1.576791690579256</c:v>
                </c:pt>
                <c:pt idx="1675">
                  <c:v>1.576219186201784</c:v>
                </c:pt>
                <c:pt idx="1676">
                  <c:v>1.576152673904285</c:v>
                </c:pt>
                <c:pt idx="1677">
                  <c:v>1.576021066295951</c:v>
                </c:pt>
                <c:pt idx="1678">
                  <c:v>1.575484673014129</c:v>
                </c:pt>
                <c:pt idx="1679">
                  <c:v>1.57546470343214</c:v>
                </c:pt>
                <c:pt idx="1680">
                  <c:v>1.574995990717994</c:v>
                </c:pt>
                <c:pt idx="1681">
                  <c:v>1.57448878604819</c:v>
                </c:pt>
                <c:pt idx="1682">
                  <c:v>1.574431121090894</c:v>
                </c:pt>
                <c:pt idx="1683">
                  <c:v>1.574393965210922</c:v>
                </c:pt>
                <c:pt idx="1684">
                  <c:v>1.573977645236491</c:v>
                </c:pt>
                <c:pt idx="1685">
                  <c:v>1.573242400121563</c:v>
                </c:pt>
                <c:pt idx="1686">
                  <c:v>1.572887140040543</c:v>
                </c:pt>
                <c:pt idx="1687">
                  <c:v>1.572679568936413</c:v>
                </c:pt>
                <c:pt idx="1688">
                  <c:v>1.57230867621463</c:v>
                </c:pt>
                <c:pt idx="1689">
                  <c:v>1.571538574346684</c:v>
                </c:pt>
                <c:pt idx="1690">
                  <c:v>1.571181226012328</c:v>
                </c:pt>
                <c:pt idx="1691">
                  <c:v>1.571113838991197</c:v>
                </c:pt>
                <c:pt idx="1692">
                  <c:v>1.57051132821673</c:v>
                </c:pt>
                <c:pt idx="1693">
                  <c:v>1.57049514316207</c:v>
                </c:pt>
                <c:pt idx="1694">
                  <c:v>1.569527203301231</c:v>
                </c:pt>
                <c:pt idx="1695">
                  <c:v>1.569321565045152</c:v>
                </c:pt>
                <c:pt idx="1696">
                  <c:v>1.568474031414774</c:v>
                </c:pt>
                <c:pt idx="1697">
                  <c:v>1.56804564574301</c:v>
                </c:pt>
                <c:pt idx="1698">
                  <c:v>1.567517581736046</c:v>
                </c:pt>
                <c:pt idx="1699">
                  <c:v>1.567444002863868</c:v>
                </c:pt>
                <c:pt idx="1700">
                  <c:v>1.5672629086431</c:v>
                </c:pt>
                <c:pt idx="1701">
                  <c:v>1.567177571798154</c:v>
                </c:pt>
                <c:pt idx="1702">
                  <c:v>1.566965516846847</c:v>
                </c:pt>
                <c:pt idx="1703">
                  <c:v>1.566762073367464</c:v>
                </c:pt>
                <c:pt idx="1704">
                  <c:v>1.565144250032919</c:v>
                </c:pt>
                <c:pt idx="1705">
                  <c:v>1.564701002307626</c:v>
                </c:pt>
                <c:pt idx="1706">
                  <c:v>1.563876568417601</c:v>
                </c:pt>
                <c:pt idx="1707">
                  <c:v>1.562989907837354</c:v>
                </c:pt>
                <c:pt idx="1708">
                  <c:v>1.562484946492755</c:v>
                </c:pt>
                <c:pt idx="1709">
                  <c:v>1.56228206386125</c:v>
                </c:pt>
                <c:pt idx="1710">
                  <c:v>1.562226399081758</c:v>
                </c:pt>
                <c:pt idx="1711">
                  <c:v>1.562106485494309</c:v>
                </c:pt>
                <c:pt idx="1712">
                  <c:v>1.561703056485499</c:v>
                </c:pt>
                <c:pt idx="1713">
                  <c:v>1.561398193057723</c:v>
                </c:pt>
                <c:pt idx="1714">
                  <c:v>1.560497355566447</c:v>
                </c:pt>
                <c:pt idx="1715">
                  <c:v>1.559591475672362</c:v>
                </c:pt>
                <c:pt idx="1716">
                  <c:v>1.559514790189443</c:v>
                </c:pt>
                <c:pt idx="1717">
                  <c:v>1.559312223452594</c:v>
                </c:pt>
                <c:pt idx="1718">
                  <c:v>1.559036993033795</c:v>
                </c:pt>
                <c:pt idx="1719">
                  <c:v>1.558844353258211</c:v>
                </c:pt>
                <c:pt idx="1720">
                  <c:v>1.558697370190584</c:v>
                </c:pt>
                <c:pt idx="1721">
                  <c:v>1.558290591236621</c:v>
                </c:pt>
                <c:pt idx="1722">
                  <c:v>1.558183346676107</c:v>
                </c:pt>
                <c:pt idx="1723">
                  <c:v>1.557960385308096</c:v>
                </c:pt>
                <c:pt idx="1724">
                  <c:v>1.557768470484138</c:v>
                </c:pt>
                <c:pt idx="1725">
                  <c:v>1.557499040291114</c:v>
                </c:pt>
                <c:pt idx="1726">
                  <c:v>1.557043479273201</c:v>
                </c:pt>
                <c:pt idx="1727">
                  <c:v>1.556948758244755</c:v>
                </c:pt>
                <c:pt idx="1728">
                  <c:v>1.55621590011268</c:v>
                </c:pt>
                <c:pt idx="1729">
                  <c:v>1.554142487373563</c:v>
                </c:pt>
                <c:pt idx="1730">
                  <c:v>1.553983803377725</c:v>
                </c:pt>
                <c:pt idx="1731">
                  <c:v>1.553553274385518</c:v>
                </c:pt>
                <c:pt idx="1732">
                  <c:v>1.553492570947904</c:v>
                </c:pt>
                <c:pt idx="1733">
                  <c:v>1.553349386689726</c:v>
                </c:pt>
                <c:pt idx="1734">
                  <c:v>1.553150788312853</c:v>
                </c:pt>
                <c:pt idx="1735">
                  <c:v>1.552806366438562</c:v>
                </c:pt>
                <c:pt idx="1736">
                  <c:v>1.55206608598046</c:v>
                </c:pt>
                <c:pt idx="1737">
                  <c:v>1.551746377175933</c:v>
                </c:pt>
                <c:pt idx="1738">
                  <c:v>1.551523636481927</c:v>
                </c:pt>
                <c:pt idx="1739">
                  <c:v>1.550668253722843</c:v>
                </c:pt>
                <c:pt idx="1740">
                  <c:v>1.55053725603704</c:v>
                </c:pt>
                <c:pt idx="1741">
                  <c:v>1.55005625511684</c:v>
                </c:pt>
                <c:pt idx="1742">
                  <c:v>1.549663727364262</c:v>
                </c:pt>
                <c:pt idx="1743">
                  <c:v>1.549326196068391</c:v>
                </c:pt>
                <c:pt idx="1744">
                  <c:v>1.54931423205984</c:v>
                </c:pt>
                <c:pt idx="1745">
                  <c:v>1.548598168476728</c:v>
                </c:pt>
                <c:pt idx="1746">
                  <c:v>1.54822778322969</c:v>
                </c:pt>
                <c:pt idx="1747">
                  <c:v>1.548086066807285</c:v>
                </c:pt>
                <c:pt idx="1748">
                  <c:v>1.548062129480563</c:v>
                </c:pt>
                <c:pt idx="1749">
                  <c:v>1.547779819950858</c:v>
                </c:pt>
                <c:pt idx="1750">
                  <c:v>1.547735295840923</c:v>
                </c:pt>
                <c:pt idx="1751">
                  <c:v>1.54714559971081</c:v>
                </c:pt>
                <c:pt idx="1752">
                  <c:v>1.547076823642674</c:v>
                </c:pt>
                <c:pt idx="1753">
                  <c:v>1.547032391689996</c:v>
                </c:pt>
                <c:pt idx="1754">
                  <c:v>1.546169771409359</c:v>
                </c:pt>
                <c:pt idx="1755">
                  <c:v>1.545412103439972</c:v>
                </c:pt>
                <c:pt idx="1756">
                  <c:v>1.544927812976396</c:v>
                </c:pt>
                <c:pt idx="1757">
                  <c:v>1.544534318067899</c:v>
                </c:pt>
                <c:pt idx="1758">
                  <c:v>1.54451178492575</c:v>
                </c:pt>
                <c:pt idx="1759">
                  <c:v>1.544395676051868</c:v>
                </c:pt>
                <c:pt idx="1760">
                  <c:v>1.54405314555698</c:v>
                </c:pt>
                <c:pt idx="1761">
                  <c:v>1.542923422942302</c:v>
                </c:pt>
                <c:pt idx="1762">
                  <c:v>1.542739605201042</c:v>
                </c:pt>
                <c:pt idx="1763">
                  <c:v>1.542431251249712</c:v>
                </c:pt>
                <c:pt idx="1764">
                  <c:v>1.542309967215783</c:v>
                </c:pt>
                <c:pt idx="1765">
                  <c:v>1.542002499309972</c:v>
                </c:pt>
                <c:pt idx="1766">
                  <c:v>1.541132718620453</c:v>
                </c:pt>
                <c:pt idx="1767">
                  <c:v>1.540767857096041</c:v>
                </c:pt>
                <c:pt idx="1768">
                  <c:v>1.540055302445718</c:v>
                </c:pt>
                <c:pt idx="1769">
                  <c:v>1.539130808077092</c:v>
                </c:pt>
                <c:pt idx="1770">
                  <c:v>1.538542107767998</c:v>
                </c:pt>
                <c:pt idx="1771">
                  <c:v>1.538331808520848</c:v>
                </c:pt>
                <c:pt idx="1772">
                  <c:v>1.53828898249504</c:v>
                </c:pt>
                <c:pt idx="1773">
                  <c:v>1.537287520477168</c:v>
                </c:pt>
                <c:pt idx="1774">
                  <c:v>1.537170620522375</c:v>
                </c:pt>
                <c:pt idx="1775">
                  <c:v>1.536792388875504</c:v>
                </c:pt>
                <c:pt idx="1776">
                  <c:v>1.536758954554271</c:v>
                </c:pt>
                <c:pt idx="1777">
                  <c:v>1.53667876966598</c:v>
                </c:pt>
                <c:pt idx="1778">
                  <c:v>1.536487589404157</c:v>
                </c:pt>
                <c:pt idx="1779">
                  <c:v>1.536380297943481</c:v>
                </c:pt>
                <c:pt idx="1780">
                  <c:v>1.535607234795902</c:v>
                </c:pt>
                <c:pt idx="1781">
                  <c:v>1.53560580818273</c:v>
                </c:pt>
                <c:pt idx="1782">
                  <c:v>1.534433509314453</c:v>
                </c:pt>
                <c:pt idx="1783">
                  <c:v>1.534432582107149</c:v>
                </c:pt>
                <c:pt idx="1784">
                  <c:v>1.533326751214287</c:v>
                </c:pt>
                <c:pt idx="1785">
                  <c:v>1.532693929175094</c:v>
                </c:pt>
                <c:pt idx="1786">
                  <c:v>1.532271747396692</c:v>
                </c:pt>
                <c:pt idx="1787">
                  <c:v>1.53154031946806</c:v>
                </c:pt>
                <c:pt idx="1788">
                  <c:v>1.531120715397186</c:v>
                </c:pt>
                <c:pt idx="1789">
                  <c:v>1.531112361239834</c:v>
                </c:pt>
                <c:pt idx="1790">
                  <c:v>1.530275102722306</c:v>
                </c:pt>
                <c:pt idx="1791">
                  <c:v>1.528121670467278</c:v>
                </c:pt>
                <c:pt idx="1792">
                  <c:v>1.527870078303066</c:v>
                </c:pt>
                <c:pt idx="1793">
                  <c:v>1.527864918838676</c:v>
                </c:pt>
                <c:pt idx="1794">
                  <c:v>1.527652148284221</c:v>
                </c:pt>
                <c:pt idx="1795">
                  <c:v>1.527637637868075</c:v>
                </c:pt>
                <c:pt idx="1796">
                  <c:v>1.527637230712503</c:v>
                </c:pt>
                <c:pt idx="1797">
                  <c:v>1.527626905866396</c:v>
                </c:pt>
                <c:pt idx="1798">
                  <c:v>1.527622322339929</c:v>
                </c:pt>
                <c:pt idx="1799">
                  <c:v>1.527609758854241</c:v>
                </c:pt>
                <c:pt idx="1800">
                  <c:v>1.526363601076071</c:v>
                </c:pt>
                <c:pt idx="1801">
                  <c:v>1.526353325240493</c:v>
                </c:pt>
                <c:pt idx="1802">
                  <c:v>1.526161542771151</c:v>
                </c:pt>
                <c:pt idx="1803">
                  <c:v>1.525977955064501</c:v>
                </c:pt>
                <c:pt idx="1804">
                  <c:v>1.525843434425121</c:v>
                </c:pt>
                <c:pt idx="1805">
                  <c:v>1.525707993197146</c:v>
                </c:pt>
                <c:pt idx="1806">
                  <c:v>1.525692638551977</c:v>
                </c:pt>
                <c:pt idx="1807">
                  <c:v>1.525680666081784</c:v>
                </c:pt>
                <c:pt idx="1808">
                  <c:v>1.525271248341238</c:v>
                </c:pt>
                <c:pt idx="1809">
                  <c:v>1.524230331790086</c:v>
                </c:pt>
                <c:pt idx="1810">
                  <c:v>1.524185017078505</c:v>
                </c:pt>
                <c:pt idx="1811">
                  <c:v>1.52401056955453</c:v>
                </c:pt>
                <c:pt idx="1812">
                  <c:v>1.523927474775316</c:v>
                </c:pt>
                <c:pt idx="1813">
                  <c:v>1.523881635876871</c:v>
                </c:pt>
                <c:pt idx="1814">
                  <c:v>1.523564126199806</c:v>
                </c:pt>
                <c:pt idx="1815">
                  <c:v>1.522899791434191</c:v>
                </c:pt>
                <c:pt idx="1816">
                  <c:v>1.52220244855438</c:v>
                </c:pt>
                <c:pt idx="1817">
                  <c:v>1.522062922877317</c:v>
                </c:pt>
                <c:pt idx="1818">
                  <c:v>1.521977830659662</c:v>
                </c:pt>
                <c:pt idx="1819">
                  <c:v>1.521815227655381</c:v>
                </c:pt>
                <c:pt idx="1820">
                  <c:v>1.521708314815746</c:v>
                </c:pt>
                <c:pt idx="1821">
                  <c:v>1.521569415320705</c:v>
                </c:pt>
                <c:pt idx="1822">
                  <c:v>1.521355337215975</c:v>
                </c:pt>
                <c:pt idx="1823">
                  <c:v>1.521241084951283</c:v>
                </c:pt>
                <c:pt idx="1824">
                  <c:v>1.520847064947927</c:v>
                </c:pt>
                <c:pt idx="1825">
                  <c:v>1.520550476501183</c:v>
                </c:pt>
                <c:pt idx="1826">
                  <c:v>1.520438967292744</c:v>
                </c:pt>
                <c:pt idx="1827">
                  <c:v>1.52001661255885</c:v>
                </c:pt>
                <c:pt idx="1828">
                  <c:v>1.519199208391445</c:v>
                </c:pt>
                <c:pt idx="1829">
                  <c:v>1.518389402987082</c:v>
                </c:pt>
                <c:pt idx="1830">
                  <c:v>1.518355096161433</c:v>
                </c:pt>
                <c:pt idx="1831">
                  <c:v>1.51834203510145</c:v>
                </c:pt>
                <c:pt idx="1832">
                  <c:v>1.51829090859405</c:v>
                </c:pt>
                <c:pt idx="1833">
                  <c:v>1.518222567411035</c:v>
                </c:pt>
                <c:pt idx="1834">
                  <c:v>1.517627695602238</c:v>
                </c:pt>
                <c:pt idx="1835">
                  <c:v>1.517563610935887</c:v>
                </c:pt>
                <c:pt idx="1836">
                  <c:v>1.517239714760573</c:v>
                </c:pt>
                <c:pt idx="1837">
                  <c:v>1.517117241422432</c:v>
                </c:pt>
                <c:pt idx="1838">
                  <c:v>1.517059201997416</c:v>
                </c:pt>
                <c:pt idx="1839">
                  <c:v>1.516786740408439</c:v>
                </c:pt>
                <c:pt idx="1840">
                  <c:v>1.516522303014432</c:v>
                </c:pt>
                <c:pt idx="1841">
                  <c:v>1.516138632474782</c:v>
                </c:pt>
                <c:pt idx="1842">
                  <c:v>1.51598578534324</c:v>
                </c:pt>
                <c:pt idx="1843">
                  <c:v>1.514877012277024</c:v>
                </c:pt>
                <c:pt idx="1844">
                  <c:v>1.51454289131376</c:v>
                </c:pt>
                <c:pt idx="1845">
                  <c:v>1.514476614836117</c:v>
                </c:pt>
                <c:pt idx="1846">
                  <c:v>1.51429687911143</c:v>
                </c:pt>
                <c:pt idx="1847">
                  <c:v>1.513349751640346</c:v>
                </c:pt>
                <c:pt idx="1848">
                  <c:v>1.513101260226857</c:v>
                </c:pt>
                <c:pt idx="1849">
                  <c:v>1.512944336470441</c:v>
                </c:pt>
                <c:pt idx="1850">
                  <c:v>1.512718072171626</c:v>
                </c:pt>
                <c:pt idx="1851">
                  <c:v>1.512419353226786</c:v>
                </c:pt>
                <c:pt idx="1852">
                  <c:v>1.511823303706734</c:v>
                </c:pt>
                <c:pt idx="1853">
                  <c:v>1.511491816334211</c:v>
                </c:pt>
                <c:pt idx="1854">
                  <c:v>1.511311450813609</c:v>
                </c:pt>
                <c:pt idx="1855">
                  <c:v>1.511002150296264</c:v>
                </c:pt>
                <c:pt idx="1856">
                  <c:v>1.51047716716878</c:v>
                </c:pt>
                <c:pt idx="1857">
                  <c:v>1.510075878597568</c:v>
                </c:pt>
                <c:pt idx="1858">
                  <c:v>1.509959326396433</c:v>
                </c:pt>
                <c:pt idx="1859">
                  <c:v>1.50963047933175</c:v>
                </c:pt>
                <c:pt idx="1860">
                  <c:v>1.509462032064273</c:v>
                </c:pt>
                <c:pt idx="1861">
                  <c:v>1.508564042368836</c:v>
                </c:pt>
                <c:pt idx="1862">
                  <c:v>1.508562886447478</c:v>
                </c:pt>
                <c:pt idx="1863">
                  <c:v>1.507877417484265</c:v>
                </c:pt>
                <c:pt idx="1864">
                  <c:v>1.507580935158535</c:v>
                </c:pt>
                <c:pt idx="1865">
                  <c:v>1.507521934607583</c:v>
                </c:pt>
                <c:pt idx="1866">
                  <c:v>1.507050581840194</c:v>
                </c:pt>
                <c:pt idx="1867">
                  <c:v>1.506673521149932</c:v>
                </c:pt>
                <c:pt idx="1868">
                  <c:v>1.506441440809895</c:v>
                </c:pt>
                <c:pt idx="1869">
                  <c:v>1.50615459293414</c:v>
                </c:pt>
                <c:pt idx="1870">
                  <c:v>1.50612937125268</c:v>
                </c:pt>
                <c:pt idx="1871">
                  <c:v>1.504763357026462</c:v>
                </c:pt>
                <c:pt idx="1872">
                  <c:v>1.504418622692743</c:v>
                </c:pt>
                <c:pt idx="1873">
                  <c:v>1.503880714308023</c:v>
                </c:pt>
                <c:pt idx="1874">
                  <c:v>1.503866529380006</c:v>
                </c:pt>
                <c:pt idx="1875">
                  <c:v>1.50385436342277</c:v>
                </c:pt>
                <c:pt idx="1876">
                  <c:v>1.503399190632331</c:v>
                </c:pt>
                <c:pt idx="1877">
                  <c:v>1.503129418413023</c:v>
                </c:pt>
                <c:pt idx="1878">
                  <c:v>1.502713940091702</c:v>
                </c:pt>
                <c:pt idx="1879">
                  <c:v>1.50270960378581</c:v>
                </c:pt>
                <c:pt idx="1880">
                  <c:v>1.50214709400825</c:v>
                </c:pt>
                <c:pt idx="1881">
                  <c:v>1.501683357117772</c:v>
                </c:pt>
                <c:pt idx="1882">
                  <c:v>1.501452090538206</c:v>
                </c:pt>
                <c:pt idx="1883">
                  <c:v>1.501377738866233</c:v>
                </c:pt>
                <c:pt idx="1884">
                  <c:v>1.501243450379766</c:v>
                </c:pt>
                <c:pt idx="1885">
                  <c:v>1.501143166329564</c:v>
                </c:pt>
                <c:pt idx="1886">
                  <c:v>1.501023252687051</c:v>
                </c:pt>
                <c:pt idx="1887">
                  <c:v>1.500410596187667</c:v>
                </c:pt>
                <c:pt idx="1888">
                  <c:v>1.500124052434697</c:v>
                </c:pt>
                <c:pt idx="1889">
                  <c:v>1.499875982800569</c:v>
                </c:pt>
                <c:pt idx="1890">
                  <c:v>1.499718654407829</c:v>
                </c:pt>
                <c:pt idx="1891">
                  <c:v>1.497765887298272</c:v>
                </c:pt>
                <c:pt idx="1892">
                  <c:v>1.497501027279675</c:v>
                </c:pt>
                <c:pt idx="1893">
                  <c:v>1.496603893025449</c:v>
                </c:pt>
                <c:pt idx="1894">
                  <c:v>1.496514850987314</c:v>
                </c:pt>
                <c:pt idx="1895">
                  <c:v>1.496422468942503</c:v>
                </c:pt>
                <c:pt idx="1896">
                  <c:v>1.495958401316703</c:v>
                </c:pt>
                <c:pt idx="1897">
                  <c:v>1.495552691940159</c:v>
                </c:pt>
                <c:pt idx="1898">
                  <c:v>1.494160272163302</c:v>
                </c:pt>
                <c:pt idx="1899">
                  <c:v>1.493452546365397</c:v>
                </c:pt>
                <c:pt idx="1900">
                  <c:v>1.493438688898284</c:v>
                </c:pt>
                <c:pt idx="1901">
                  <c:v>1.492570006863596</c:v>
                </c:pt>
                <c:pt idx="1902">
                  <c:v>1.49246710241982</c:v>
                </c:pt>
                <c:pt idx="1903">
                  <c:v>1.492152279426411</c:v>
                </c:pt>
                <c:pt idx="1904">
                  <c:v>1.491689983091939</c:v>
                </c:pt>
                <c:pt idx="1905">
                  <c:v>1.49144695059391</c:v>
                </c:pt>
                <c:pt idx="1906">
                  <c:v>1.49098021257129</c:v>
                </c:pt>
                <c:pt idx="1907">
                  <c:v>1.4903648464259</c:v>
                </c:pt>
                <c:pt idx="1908">
                  <c:v>1.490353226541294</c:v>
                </c:pt>
                <c:pt idx="1909">
                  <c:v>1.490245280581876</c:v>
                </c:pt>
                <c:pt idx="1910">
                  <c:v>1.489652713423542</c:v>
                </c:pt>
                <c:pt idx="1911">
                  <c:v>1.489303975203961</c:v>
                </c:pt>
                <c:pt idx="1912">
                  <c:v>1.489134523656726</c:v>
                </c:pt>
                <c:pt idx="1913">
                  <c:v>1.488223935972157</c:v>
                </c:pt>
                <c:pt idx="1914">
                  <c:v>1.487976724007303</c:v>
                </c:pt>
                <c:pt idx="1915">
                  <c:v>1.487917639437512</c:v>
                </c:pt>
                <c:pt idx="1916">
                  <c:v>1.487621651204823</c:v>
                </c:pt>
                <c:pt idx="1917">
                  <c:v>1.48708747763955</c:v>
                </c:pt>
                <c:pt idx="1918">
                  <c:v>1.487011994600736</c:v>
                </c:pt>
                <c:pt idx="1919">
                  <c:v>1.486850785369933</c:v>
                </c:pt>
                <c:pt idx="1920">
                  <c:v>1.485736650374575</c:v>
                </c:pt>
                <c:pt idx="1921">
                  <c:v>1.485057644171776</c:v>
                </c:pt>
                <c:pt idx="1922">
                  <c:v>1.48474814262723</c:v>
                </c:pt>
                <c:pt idx="1923">
                  <c:v>1.484254991389886</c:v>
                </c:pt>
                <c:pt idx="1924">
                  <c:v>1.484116960297482</c:v>
                </c:pt>
                <c:pt idx="1925">
                  <c:v>1.483918108882013</c:v>
                </c:pt>
                <c:pt idx="1926">
                  <c:v>1.483376416431301</c:v>
                </c:pt>
                <c:pt idx="1927">
                  <c:v>1.483291002437193</c:v>
                </c:pt>
                <c:pt idx="1928">
                  <c:v>1.482988977504647</c:v>
                </c:pt>
                <c:pt idx="1929">
                  <c:v>1.482948048350448</c:v>
                </c:pt>
                <c:pt idx="1930">
                  <c:v>1.482802975286064</c:v>
                </c:pt>
                <c:pt idx="1931">
                  <c:v>1.48280183708508</c:v>
                </c:pt>
                <c:pt idx="1932">
                  <c:v>1.482189787422278</c:v>
                </c:pt>
                <c:pt idx="1933">
                  <c:v>1.481789690034969</c:v>
                </c:pt>
                <c:pt idx="1934">
                  <c:v>1.481748677033088</c:v>
                </c:pt>
                <c:pt idx="1935">
                  <c:v>1.481709662694714</c:v>
                </c:pt>
                <c:pt idx="1936">
                  <c:v>1.481499538493083</c:v>
                </c:pt>
                <c:pt idx="1937">
                  <c:v>1.481404423617336</c:v>
                </c:pt>
                <c:pt idx="1938">
                  <c:v>1.481010729368033</c:v>
                </c:pt>
                <c:pt idx="1939">
                  <c:v>1.480978058583892</c:v>
                </c:pt>
                <c:pt idx="1940">
                  <c:v>1.480788727782516</c:v>
                </c:pt>
                <c:pt idx="1941">
                  <c:v>1.480780703202845</c:v>
                </c:pt>
                <c:pt idx="1942">
                  <c:v>1.47999024180112</c:v>
                </c:pt>
                <c:pt idx="1943">
                  <c:v>1.479249927441427</c:v>
                </c:pt>
                <c:pt idx="1944">
                  <c:v>1.478469270161428</c:v>
                </c:pt>
                <c:pt idx="1945">
                  <c:v>1.478157815337656</c:v>
                </c:pt>
                <c:pt idx="1946">
                  <c:v>1.477992369191232</c:v>
                </c:pt>
                <c:pt idx="1947">
                  <c:v>1.47759070884216</c:v>
                </c:pt>
                <c:pt idx="1948">
                  <c:v>1.477581363624467</c:v>
                </c:pt>
                <c:pt idx="1949">
                  <c:v>1.477262565096492</c:v>
                </c:pt>
                <c:pt idx="1950">
                  <c:v>1.47621443300191</c:v>
                </c:pt>
                <c:pt idx="1951">
                  <c:v>1.475703473126192</c:v>
                </c:pt>
                <c:pt idx="1952">
                  <c:v>1.475667082843833</c:v>
                </c:pt>
                <c:pt idx="1953">
                  <c:v>1.474838565306254</c:v>
                </c:pt>
                <c:pt idx="1954">
                  <c:v>1.474408052912896</c:v>
                </c:pt>
                <c:pt idx="1955">
                  <c:v>1.473936892959303</c:v>
                </c:pt>
                <c:pt idx="1956">
                  <c:v>1.47392040438667</c:v>
                </c:pt>
                <c:pt idx="1957">
                  <c:v>1.473692450991853</c:v>
                </c:pt>
                <c:pt idx="1958">
                  <c:v>1.473691946576222</c:v>
                </c:pt>
                <c:pt idx="1959">
                  <c:v>1.47264794752163</c:v>
                </c:pt>
                <c:pt idx="1960">
                  <c:v>1.472402904204037</c:v>
                </c:pt>
                <c:pt idx="1961">
                  <c:v>1.47236652551605</c:v>
                </c:pt>
                <c:pt idx="1962">
                  <c:v>1.472114355360274</c:v>
                </c:pt>
                <c:pt idx="1963">
                  <c:v>1.472087078210172</c:v>
                </c:pt>
                <c:pt idx="1964">
                  <c:v>1.47196226323243</c:v>
                </c:pt>
                <c:pt idx="1965">
                  <c:v>1.471651285446105</c:v>
                </c:pt>
                <c:pt idx="1966">
                  <c:v>1.471122497383968</c:v>
                </c:pt>
                <c:pt idx="1967">
                  <c:v>1.470846368202513</c:v>
                </c:pt>
                <c:pt idx="1968">
                  <c:v>1.470760807713549</c:v>
                </c:pt>
                <c:pt idx="1969">
                  <c:v>1.469238946623811</c:v>
                </c:pt>
                <c:pt idx="1970">
                  <c:v>1.46894077582853</c:v>
                </c:pt>
                <c:pt idx="1971">
                  <c:v>1.468759771089114</c:v>
                </c:pt>
                <c:pt idx="1972">
                  <c:v>1.468599411225151</c:v>
                </c:pt>
                <c:pt idx="1973">
                  <c:v>1.468394488953217</c:v>
                </c:pt>
                <c:pt idx="1974">
                  <c:v>1.468321265059344</c:v>
                </c:pt>
                <c:pt idx="1975">
                  <c:v>1.468259865869016</c:v>
                </c:pt>
                <c:pt idx="1976">
                  <c:v>1.468112591070556</c:v>
                </c:pt>
                <c:pt idx="1977">
                  <c:v>1.467948751839016</c:v>
                </c:pt>
                <c:pt idx="1978">
                  <c:v>1.46760684319957</c:v>
                </c:pt>
                <c:pt idx="1979">
                  <c:v>1.46746807631055</c:v>
                </c:pt>
                <c:pt idx="1980">
                  <c:v>1.467128190132362</c:v>
                </c:pt>
                <c:pt idx="1981">
                  <c:v>1.467105520072108</c:v>
                </c:pt>
                <c:pt idx="1982">
                  <c:v>1.46693738528062</c:v>
                </c:pt>
                <c:pt idx="1983">
                  <c:v>1.466911154500057</c:v>
                </c:pt>
                <c:pt idx="1984">
                  <c:v>1.466518429464837</c:v>
                </c:pt>
                <c:pt idx="1985">
                  <c:v>1.465271336553072</c:v>
                </c:pt>
                <c:pt idx="1986">
                  <c:v>1.464957117497181</c:v>
                </c:pt>
                <c:pt idx="1987">
                  <c:v>1.464886035366445</c:v>
                </c:pt>
                <c:pt idx="1988">
                  <c:v>1.464624857322593</c:v>
                </c:pt>
                <c:pt idx="1989">
                  <c:v>1.464252412431526</c:v>
                </c:pt>
                <c:pt idx="1990">
                  <c:v>1.464146215830203</c:v>
                </c:pt>
                <c:pt idx="1991">
                  <c:v>1.464061796024146</c:v>
                </c:pt>
                <c:pt idx="1992">
                  <c:v>1.464057010868321</c:v>
                </c:pt>
                <c:pt idx="1993">
                  <c:v>1.463513029967648</c:v>
                </c:pt>
                <c:pt idx="1994">
                  <c:v>1.463148960787427</c:v>
                </c:pt>
                <c:pt idx="1995">
                  <c:v>1.462719635243207</c:v>
                </c:pt>
                <c:pt idx="1996">
                  <c:v>1.462623917334888</c:v>
                </c:pt>
                <c:pt idx="1997">
                  <c:v>1.461784338973422</c:v>
                </c:pt>
                <c:pt idx="1998">
                  <c:v>1.461167045288607</c:v>
                </c:pt>
                <c:pt idx="1999">
                  <c:v>1.460428043655851</c:v>
                </c:pt>
                <c:pt idx="2000">
                  <c:v>1.460370940482293</c:v>
                </c:pt>
                <c:pt idx="2001">
                  <c:v>1.459926310849527</c:v>
                </c:pt>
                <c:pt idx="2002">
                  <c:v>1.459821426829281</c:v>
                </c:pt>
                <c:pt idx="2003">
                  <c:v>1.458933171412231</c:v>
                </c:pt>
                <c:pt idx="2004">
                  <c:v>1.458442367912594</c:v>
                </c:pt>
                <c:pt idx="2005">
                  <c:v>1.458328933136966</c:v>
                </c:pt>
                <c:pt idx="2006">
                  <c:v>1.457945224442413</c:v>
                </c:pt>
                <c:pt idx="2007">
                  <c:v>1.457338694378137</c:v>
                </c:pt>
                <c:pt idx="2008">
                  <c:v>1.456933800940436</c:v>
                </c:pt>
                <c:pt idx="2009">
                  <c:v>1.456641236917767</c:v>
                </c:pt>
                <c:pt idx="2010">
                  <c:v>1.456499757339376</c:v>
                </c:pt>
                <c:pt idx="2011">
                  <c:v>1.456106323205157</c:v>
                </c:pt>
                <c:pt idx="2012">
                  <c:v>1.455782423089255</c:v>
                </c:pt>
                <c:pt idx="2013">
                  <c:v>1.45568093517215</c:v>
                </c:pt>
                <c:pt idx="2014">
                  <c:v>1.455243827416293</c:v>
                </c:pt>
                <c:pt idx="2015">
                  <c:v>1.454801739162242</c:v>
                </c:pt>
                <c:pt idx="2016">
                  <c:v>1.454790470038576</c:v>
                </c:pt>
                <c:pt idx="2017">
                  <c:v>1.454047436097603</c:v>
                </c:pt>
                <c:pt idx="2018">
                  <c:v>1.453515550448065</c:v>
                </c:pt>
                <c:pt idx="2019">
                  <c:v>1.453486487940068</c:v>
                </c:pt>
                <c:pt idx="2020">
                  <c:v>1.453395378643442</c:v>
                </c:pt>
                <c:pt idx="2021">
                  <c:v>1.45306256936123</c:v>
                </c:pt>
                <c:pt idx="2022">
                  <c:v>1.452555265318078</c:v>
                </c:pt>
                <c:pt idx="2023">
                  <c:v>1.451856393304707</c:v>
                </c:pt>
                <c:pt idx="2024">
                  <c:v>1.450901198572805</c:v>
                </c:pt>
                <c:pt idx="2025">
                  <c:v>1.450793167276154</c:v>
                </c:pt>
                <c:pt idx="2026">
                  <c:v>1.450429821948983</c:v>
                </c:pt>
                <c:pt idx="2027">
                  <c:v>1.45029262742042</c:v>
                </c:pt>
                <c:pt idx="2028">
                  <c:v>1.450017675341192</c:v>
                </c:pt>
                <c:pt idx="2029">
                  <c:v>1.449846574024187</c:v>
                </c:pt>
                <c:pt idx="2030">
                  <c:v>1.44941737331001</c:v>
                </c:pt>
                <c:pt idx="2031">
                  <c:v>1.449233033315894</c:v>
                </c:pt>
                <c:pt idx="2032">
                  <c:v>1.449005794669486</c:v>
                </c:pt>
                <c:pt idx="2033">
                  <c:v>1.448996787355355</c:v>
                </c:pt>
                <c:pt idx="2034">
                  <c:v>1.448712403406708</c:v>
                </c:pt>
                <c:pt idx="2035">
                  <c:v>1.44854257108202</c:v>
                </c:pt>
                <c:pt idx="2036">
                  <c:v>1.448120299220638</c:v>
                </c:pt>
                <c:pt idx="2037">
                  <c:v>1.447809291658795</c:v>
                </c:pt>
                <c:pt idx="2038">
                  <c:v>1.447593778714973</c:v>
                </c:pt>
                <c:pt idx="2039">
                  <c:v>1.447290225978884</c:v>
                </c:pt>
                <c:pt idx="2040">
                  <c:v>1.447125533646706</c:v>
                </c:pt>
                <c:pt idx="2041">
                  <c:v>1.446659568221388</c:v>
                </c:pt>
                <c:pt idx="2042">
                  <c:v>1.446470708676168</c:v>
                </c:pt>
                <c:pt idx="2043">
                  <c:v>1.446376423681495</c:v>
                </c:pt>
                <c:pt idx="2044">
                  <c:v>1.446233711424055</c:v>
                </c:pt>
                <c:pt idx="2045">
                  <c:v>1.445953064837499</c:v>
                </c:pt>
                <c:pt idx="2046">
                  <c:v>1.445548717772816</c:v>
                </c:pt>
                <c:pt idx="2047">
                  <c:v>1.445544530693648</c:v>
                </c:pt>
                <c:pt idx="2048">
                  <c:v>1.445215524721637</c:v>
                </c:pt>
                <c:pt idx="2049">
                  <c:v>1.445102631190524</c:v>
                </c:pt>
                <c:pt idx="2050">
                  <c:v>1.445088738189985</c:v>
                </c:pt>
                <c:pt idx="2051">
                  <c:v>1.4443770078637</c:v>
                </c:pt>
                <c:pt idx="2052">
                  <c:v>1.44423377153635</c:v>
                </c:pt>
                <c:pt idx="2053">
                  <c:v>1.443862315490231</c:v>
                </c:pt>
                <c:pt idx="2054">
                  <c:v>1.4431863193519</c:v>
                </c:pt>
                <c:pt idx="2055">
                  <c:v>1.443078302404698</c:v>
                </c:pt>
                <c:pt idx="2056">
                  <c:v>1.442589456686448</c:v>
                </c:pt>
                <c:pt idx="2057">
                  <c:v>1.44236510409501</c:v>
                </c:pt>
                <c:pt idx="2058">
                  <c:v>1.442140246293965</c:v>
                </c:pt>
                <c:pt idx="2059">
                  <c:v>1.442047391915127</c:v>
                </c:pt>
                <c:pt idx="2060">
                  <c:v>1.441731142362685</c:v>
                </c:pt>
                <c:pt idx="2061">
                  <c:v>1.440833698545207</c:v>
                </c:pt>
                <c:pt idx="2062">
                  <c:v>1.44057995544853</c:v>
                </c:pt>
                <c:pt idx="2063">
                  <c:v>1.439920654257965</c:v>
                </c:pt>
                <c:pt idx="2064">
                  <c:v>1.439864714154019</c:v>
                </c:pt>
                <c:pt idx="2065">
                  <c:v>1.439234083293546</c:v>
                </c:pt>
                <c:pt idx="2066">
                  <c:v>1.438373997714218</c:v>
                </c:pt>
                <c:pt idx="2067">
                  <c:v>1.438213309436422</c:v>
                </c:pt>
                <c:pt idx="2068">
                  <c:v>1.43790003699398</c:v>
                </c:pt>
                <c:pt idx="2069">
                  <c:v>1.437043227240058</c:v>
                </c:pt>
                <c:pt idx="2070">
                  <c:v>1.436486632761903</c:v>
                </c:pt>
                <c:pt idx="2071">
                  <c:v>1.436400209868886</c:v>
                </c:pt>
                <c:pt idx="2072">
                  <c:v>1.436063617332131</c:v>
                </c:pt>
                <c:pt idx="2073">
                  <c:v>1.435475684220826</c:v>
                </c:pt>
                <c:pt idx="2074">
                  <c:v>1.43511638141128</c:v>
                </c:pt>
                <c:pt idx="2075">
                  <c:v>1.434821349289574</c:v>
                </c:pt>
                <c:pt idx="2076">
                  <c:v>1.43430913495996</c:v>
                </c:pt>
                <c:pt idx="2077">
                  <c:v>1.43397134406955</c:v>
                </c:pt>
                <c:pt idx="2078">
                  <c:v>1.433832633313574</c:v>
                </c:pt>
                <c:pt idx="2079">
                  <c:v>1.4336430690043</c:v>
                </c:pt>
                <c:pt idx="2080">
                  <c:v>1.433221521747645</c:v>
                </c:pt>
                <c:pt idx="2081">
                  <c:v>1.432981722627013</c:v>
                </c:pt>
                <c:pt idx="2082">
                  <c:v>1.432948661641663</c:v>
                </c:pt>
                <c:pt idx="2083">
                  <c:v>1.432586010539216</c:v>
                </c:pt>
                <c:pt idx="2084">
                  <c:v>1.432494895365655</c:v>
                </c:pt>
                <c:pt idx="2085">
                  <c:v>1.432369157263312</c:v>
                </c:pt>
                <c:pt idx="2086">
                  <c:v>1.432211057290775</c:v>
                </c:pt>
                <c:pt idx="2087">
                  <c:v>1.431892619861989</c:v>
                </c:pt>
                <c:pt idx="2088">
                  <c:v>1.431622554558522</c:v>
                </c:pt>
                <c:pt idx="2089">
                  <c:v>1.431590655043783</c:v>
                </c:pt>
                <c:pt idx="2090">
                  <c:v>1.431550390198589</c:v>
                </c:pt>
                <c:pt idx="2091">
                  <c:v>1.431195021717301</c:v>
                </c:pt>
                <c:pt idx="2092">
                  <c:v>1.431049614895992</c:v>
                </c:pt>
                <c:pt idx="2093">
                  <c:v>1.430859145514508</c:v>
                </c:pt>
                <c:pt idx="2094">
                  <c:v>1.4305813353594</c:v>
                </c:pt>
                <c:pt idx="2095">
                  <c:v>1.429383124735673</c:v>
                </c:pt>
                <c:pt idx="2096">
                  <c:v>1.42929015639927</c:v>
                </c:pt>
                <c:pt idx="2097">
                  <c:v>1.42874306405435</c:v>
                </c:pt>
                <c:pt idx="2098">
                  <c:v>1.428739805264837</c:v>
                </c:pt>
                <c:pt idx="2099">
                  <c:v>1.428424262179377</c:v>
                </c:pt>
                <c:pt idx="2100">
                  <c:v>1.428293670491935</c:v>
                </c:pt>
                <c:pt idx="2101">
                  <c:v>1.426416743045107</c:v>
                </c:pt>
                <c:pt idx="2102">
                  <c:v>1.425989063221628</c:v>
                </c:pt>
                <c:pt idx="2103">
                  <c:v>1.425671334698841</c:v>
                </c:pt>
                <c:pt idx="2104">
                  <c:v>1.425437715223152</c:v>
                </c:pt>
                <c:pt idx="2105">
                  <c:v>1.424563550525449</c:v>
                </c:pt>
                <c:pt idx="2106">
                  <c:v>1.42406694289747</c:v>
                </c:pt>
                <c:pt idx="2107">
                  <c:v>1.423718408672056</c:v>
                </c:pt>
                <c:pt idx="2108">
                  <c:v>1.423676943987497</c:v>
                </c:pt>
                <c:pt idx="2109">
                  <c:v>1.423547815890616</c:v>
                </c:pt>
                <c:pt idx="2110">
                  <c:v>1.423415503167681</c:v>
                </c:pt>
                <c:pt idx="2111">
                  <c:v>1.423095027521647</c:v>
                </c:pt>
                <c:pt idx="2112">
                  <c:v>1.422436440257003</c:v>
                </c:pt>
                <c:pt idx="2113">
                  <c:v>1.422424269391137</c:v>
                </c:pt>
                <c:pt idx="2114">
                  <c:v>1.422252323610762</c:v>
                </c:pt>
                <c:pt idx="2115">
                  <c:v>1.422176944385193</c:v>
                </c:pt>
                <c:pt idx="2116">
                  <c:v>1.42205009339655</c:v>
                </c:pt>
                <c:pt idx="2117">
                  <c:v>1.421871396052297</c:v>
                </c:pt>
                <c:pt idx="2118">
                  <c:v>1.421828964284482</c:v>
                </c:pt>
                <c:pt idx="2119">
                  <c:v>1.421704861698707</c:v>
                </c:pt>
                <c:pt idx="2120">
                  <c:v>1.421441397032989</c:v>
                </c:pt>
                <c:pt idx="2121">
                  <c:v>1.420853749006191</c:v>
                </c:pt>
                <c:pt idx="2122">
                  <c:v>1.41961049215234</c:v>
                </c:pt>
                <c:pt idx="2123">
                  <c:v>1.41958435197061</c:v>
                </c:pt>
                <c:pt idx="2124">
                  <c:v>1.41927589378351</c:v>
                </c:pt>
                <c:pt idx="2125">
                  <c:v>1.4187607134513</c:v>
                </c:pt>
                <c:pt idx="2126">
                  <c:v>1.418561888405718</c:v>
                </c:pt>
                <c:pt idx="2127">
                  <c:v>1.418289179054055</c:v>
                </c:pt>
                <c:pt idx="2128">
                  <c:v>1.417693081159526</c:v>
                </c:pt>
                <c:pt idx="2129">
                  <c:v>1.417007333956344</c:v>
                </c:pt>
                <c:pt idx="2130">
                  <c:v>1.416937960331863</c:v>
                </c:pt>
                <c:pt idx="2131">
                  <c:v>1.416532431482564</c:v>
                </c:pt>
                <c:pt idx="2132">
                  <c:v>1.416470834339993</c:v>
                </c:pt>
                <c:pt idx="2133">
                  <c:v>1.416378062851822</c:v>
                </c:pt>
                <c:pt idx="2134">
                  <c:v>1.416298989841422</c:v>
                </c:pt>
                <c:pt idx="2135">
                  <c:v>1.415958254679485</c:v>
                </c:pt>
                <c:pt idx="2136">
                  <c:v>1.415868002053271</c:v>
                </c:pt>
                <c:pt idx="2137">
                  <c:v>1.41520206345017</c:v>
                </c:pt>
                <c:pt idx="2138">
                  <c:v>1.414853192719748</c:v>
                </c:pt>
                <c:pt idx="2139">
                  <c:v>1.414822156329429</c:v>
                </c:pt>
                <c:pt idx="2140">
                  <c:v>1.414385200104054</c:v>
                </c:pt>
                <c:pt idx="2141">
                  <c:v>1.414372761323974</c:v>
                </c:pt>
                <c:pt idx="2142">
                  <c:v>1.41420083954951</c:v>
                </c:pt>
                <c:pt idx="2143">
                  <c:v>1.413663554448375</c:v>
                </c:pt>
                <c:pt idx="2144">
                  <c:v>1.413572527806871</c:v>
                </c:pt>
                <c:pt idx="2145">
                  <c:v>1.413535200814985</c:v>
                </c:pt>
                <c:pt idx="2146">
                  <c:v>1.413207048042004</c:v>
                </c:pt>
                <c:pt idx="2147">
                  <c:v>1.413204138389926</c:v>
                </c:pt>
                <c:pt idx="2148">
                  <c:v>1.412479832400837</c:v>
                </c:pt>
                <c:pt idx="2149">
                  <c:v>1.412155207355299</c:v>
                </c:pt>
                <c:pt idx="2150">
                  <c:v>1.411796051975668</c:v>
                </c:pt>
                <c:pt idx="2151">
                  <c:v>1.41171940624165</c:v>
                </c:pt>
                <c:pt idx="2152">
                  <c:v>1.411663392059851</c:v>
                </c:pt>
                <c:pt idx="2153">
                  <c:v>1.410905156633143</c:v>
                </c:pt>
                <c:pt idx="2154">
                  <c:v>1.410837736594321</c:v>
                </c:pt>
                <c:pt idx="2155">
                  <c:v>1.410811691999649</c:v>
                </c:pt>
                <c:pt idx="2156">
                  <c:v>1.410691743432576</c:v>
                </c:pt>
                <c:pt idx="2157">
                  <c:v>1.4104871977298</c:v>
                </c:pt>
                <c:pt idx="2158">
                  <c:v>1.410445385015858</c:v>
                </c:pt>
                <c:pt idx="2159">
                  <c:v>1.410105441099408</c:v>
                </c:pt>
                <c:pt idx="2160">
                  <c:v>1.409867604274574</c:v>
                </c:pt>
                <c:pt idx="2161">
                  <c:v>1.409640353408738</c:v>
                </c:pt>
                <c:pt idx="2162">
                  <c:v>1.409555292378188</c:v>
                </c:pt>
                <c:pt idx="2163">
                  <c:v>1.409432592069079</c:v>
                </c:pt>
                <c:pt idx="2164">
                  <c:v>1.409247507795395</c:v>
                </c:pt>
                <c:pt idx="2165">
                  <c:v>1.409035792122616</c:v>
                </c:pt>
                <c:pt idx="2166">
                  <c:v>1.408787982061692</c:v>
                </c:pt>
                <c:pt idx="2167">
                  <c:v>1.408750038093927</c:v>
                </c:pt>
                <c:pt idx="2168">
                  <c:v>1.40862851808674</c:v>
                </c:pt>
                <c:pt idx="2169">
                  <c:v>1.408588995605699</c:v>
                </c:pt>
                <c:pt idx="2170">
                  <c:v>1.408247725816221</c:v>
                </c:pt>
                <c:pt idx="2171">
                  <c:v>1.40823936191855</c:v>
                </c:pt>
                <c:pt idx="2172">
                  <c:v>1.407792121713318</c:v>
                </c:pt>
                <c:pt idx="2173">
                  <c:v>1.406555495727896</c:v>
                </c:pt>
                <c:pt idx="2174">
                  <c:v>1.406317070592897</c:v>
                </c:pt>
                <c:pt idx="2175">
                  <c:v>1.405413009069434</c:v>
                </c:pt>
                <c:pt idx="2176">
                  <c:v>1.40477683266573</c:v>
                </c:pt>
                <c:pt idx="2177">
                  <c:v>1.404216914328518</c:v>
                </c:pt>
                <c:pt idx="2178">
                  <c:v>1.40373726183987</c:v>
                </c:pt>
                <c:pt idx="2179">
                  <c:v>1.403652375676563</c:v>
                </c:pt>
                <c:pt idx="2180">
                  <c:v>1.403523923164131</c:v>
                </c:pt>
                <c:pt idx="2181">
                  <c:v>1.403206472300062</c:v>
                </c:pt>
                <c:pt idx="2182">
                  <c:v>1.402862930301721</c:v>
                </c:pt>
                <c:pt idx="2183">
                  <c:v>1.402408611567415</c:v>
                </c:pt>
                <c:pt idx="2184">
                  <c:v>1.402128022656985</c:v>
                </c:pt>
                <c:pt idx="2185">
                  <c:v>1.402096767207052</c:v>
                </c:pt>
                <c:pt idx="2186">
                  <c:v>1.401516363397371</c:v>
                </c:pt>
                <c:pt idx="2187">
                  <c:v>1.400666017746982</c:v>
                </c:pt>
                <c:pt idx="2188">
                  <c:v>1.40018580587279</c:v>
                </c:pt>
                <c:pt idx="2189">
                  <c:v>1.400156186204497</c:v>
                </c:pt>
                <c:pt idx="2190">
                  <c:v>1.400082265169791</c:v>
                </c:pt>
                <c:pt idx="2191">
                  <c:v>1.400036672804908</c:v>
                </c:pt>
                <c:pt idx="2192">
                  <c:v>1.399989337605396</c:v>
                </c:pt>
                <c:pt idx="2193">
                  <c:v>1.399775794222176</c:v>
                </c:pt>
                <c:pt idx="2194">
                  <c:v>1.398657294059412</c:v>
                </c:pt>
                <c:pt idx="2195">
                  <c:v>1.398385523543381</c:v>
                </c:pt>
                <c:pt idx="2196">
                  <c:v>1.397928804299084</c:v>
                </c:pt>
                <c:pt idx="2197">
                  <c:v>1.397654558250748</c:v>
                </c:pt>
                <c:pt idx="2198">
                  <c:v>1.397523951222837</c:v>
                </c:pt>
                <c:pt idx="2199">
                  <c:v>1.397362640275828</c:v>
                </c:pt>
                <c:pt idx="2200">
                  <c:v>1.397357658918344</c:v>
                </c:pt>
                <c:pt idx="2201">
                  <c:v>1.39710787930423</c:v>
                </c:pt>
                <c:pt idx="2202">
                  <c:v>1.39708389561119</c:v>
                </c:pt>
                <c:pt idx="2203">
                  <c:v>1.397016792858026</c:v>
                </c:pt>
                <c:pt idx="2204">
                  <c:v>1.396767837771382</c:v>
                </c:pt>
                <c:pt idx="2205">
                  <c:v>1.396618407069287</c:v>
                </c:pt>
                <c:pt idx="2206">
                  <c:v>1.39650654898635</c:v>
                </c:pt>
                <c:pt idx="2207">
                  <c:v>1.39623426781162</c:v>
                </c:pt>
                <c:pt idx="2208">
                  <c:v>1.396192466150773</c:v>
                </c:pt>
                <c:pt idx="2209">
                  <c:v>1.396178571219837</c:v>
                </c:pt>
                <c:pt idx="2210">
                  <c:v>1.395899858800458</c:v>
                </c:pt>
                <c:pt idx="2211">
                  <c:v>1.395853547217263</c:v>
                </c:pt>
                <c:pt idx="2212">
                  <c:v>1.395436792558647</c:v>
                </c:pt>
                <c:pt idx="2213">
                  <c:v>1.395230360356921</c:v>
                </c:pt>
                <c:pt idx="2214">
                  <c:v>1.395220255210678</c:v>
                </c:pt>
                <c:pt idx="2215">
                  <c:v>1.394612874419047</c:v>
                </c:pt>
                <c:pt idx="2216">
                  <c:v>1.39458207467851</c:v>
                </c:pt>
                <c:pt idx="2217">
                  <c:v>1.394370013867047</c:v>
                </c:pt>
                <c:pt idx="2218">
                  <c:v>1.394319084868875</c:v>
                </c:pt>
                <c:pt idx="2219">
                  <c:v>1.393937631941657</c:v>
                </c:pt>
                <c:pt idx="2220">
                  <c:v>1.393156575416044</c:v>
                </c:pt>
                <c:pt idx="2221">
                  <c:v>1.393151173406462</c:v>
                </c:pt>
                <c:pt idx="2222">
                  <c:v>1.392762290986548</c:v>
                </c:pt>
                <c:pt idx="2223">
                  <c:v>1.39228753069607</c:v>
                </c:pt>
                <c:pt idx="2224">
                  <c:v>1.391920311643212</c:v>
                </c:pt>
                <c:pt idx="2225">
                  <c:v>1.39183710542124</c:v>
                </c:pt>
                <c:pt idx="2226">
                  <c:v>1.391225075331959</c:v>
                </c:pt>
                <c:pt idx="2227">
                  <c:v>1.391211987788676</c:v>
                </c:pt>
                <c:pt idx="2228">
                  <c:v>1.390868251349657</c:v>
                </c:pt>
                <c:pt idx="2229">
                  <c:v>1.389898141542481</c:v>
                </c:pt>
                <c:pt idx="2230">
                  <c:v>1.389724481803653</c:v>
                </c:pt>
                <c:pt idx="2231">
                  <c:v>1.389521677443437</c:v>
                </c:pt>
                <c:pt idx="2232">
                  <c:v>1.389394235079415</c:v>
                </c:pt>
                <c:pt idx="2233">
                  <c:v>1.388880947343065</c:v>
                </c:pt>
                <c:pt idx="2234">
                  <c:v>1.388161133702701</c:v>
                </c:pt>
                <c:pt idx="2235">
                  <c:v>1.387966504309544</c:v>
                </c:pt>
                <c:pt idx="2236">
                  <c:v>1.387582061186162</c:v>
                </c:pt>
                <c:pt idx="2237">
                  <c:v>1.387411257244091</c:v>
                </c:pt>
                <c:pt idx="2238">
                  <c:v>1.387098688285892</c:v>
                </c:pt>
                <c:pt idx="2239">
                  <c:v>1.386801216918439</c:v>
                </c:pt>
                <c:pt idx="2240">
                  <c:v>1.386583479460175</c:v>
                </c:pt>
                <c:pt idx="2241">
                  <c:v>1.386504618530481</c:v>
                </c:pt>
                <c:pt idx="2242">
                  <c:v>1.38640164312695</c:v>
                </c:pt>
                <c:pt idx="2243">
                  <c:v>1.38625767156639</c:v>
                </c:pt>
                <c:pt idx="2244">
                  <c:v>1.386151108613626</c:v>
                </c:pt>
                <c:pt idx="2245">
                  <c:v>1.385990304265359</c:v>
                </c:pt>
                <c:pt idx="2246">
                  <c:v>1.385033865514875</c:v>
                </c:pt>
                <c:pt idx="2247">
                  <c:v>1.384976144594824</c:v>
                </c:pt>
                <c:pt idx="2248">
                  <c:v>1.384808554943435</c:v>
                </c:pt>
                <c:pt idx="2249">
                  <c:v>1.384596412725285</c:v>
                </c:pt>
                <c:pt idx="2250">
                  <c:v>1.384389716204577</c:v>
                </c:pt>
                <c:pt idx="2251">
                  <c:v>1.384211162702403</c:v>
                </c:pt>
                <c:pt idx="2252">
                  <c:v>1.383234300740656</c:v>
                </c:pt>
                <c:pt idx="2253">
                  <c:v>1.38212992962756</c:v>
                </c:pt>
                <c:pt idx="2254">
                  <c:v>1.382105293757</c:v>
                </c:pt>
                <c:pt idx="2255">
                  <c:v>1.38139622621664</c:v>
                </c:pt>
                <c:pt idx="2256">
                  <c:v>1.381029110458327</c:v>
                </c:pt>
                <c:pt idx="2257">
                  <c:v>1.38094693908346</c:v>
                </c:pt>
                <c:pt idx="2258">
                  <c:v>1.380789578917417</c:v>
                </c:pt>
                <c:pt idx="2259">
                  <c:v>1.380679394237926</c:v>
                </c:pt>
                <c:pt idx="2260">
                  <c:v>1.380450621762715</c:v>
                </c:pt>
                <c:pt idx="2261">
                  <c:v>1.380333033899693</c:v>
                </c:pt>
                <c:pt idx="2262">
                  <c:v>1.379438411444016</c:v>
                </c:pt>
                <c:pt idx="2263">
                  <c:v>1.378961881022725</c:v>
                </c:pt>
                <c:pt idx="2264">
                  <c:v>1.378451867241746</c:v>
                </c:pt>
                <c:pt idx="2265">
                  <c:v>1.378272874088542</c:v>
                </c:pt>
                <c:pt idx="2266">
                  <c:v>1.377665641978516</c:v>
                </c:pt>
                <c:pt idx="2267">
                  <c:v>1.377503189561806</c:v>
                </c:pt>
                <c:pt idx="2268">
                  <c:v>1.37739768227731</c:v>
                </c:pt>
                <c:pt idx="2269">
                  <c:v>1.377337959447764</c:v>
                </c:pt>
                <c:pt idx="2270">
                  <c:v>1.377060320301628</c:v>
                </c:pt>
                <c:pt idx="2271">
                  <c:v>1.376945900582281</c:v>
                </c:pt>
                <c:pt idx="2272">
                  <c:v>1.376938485937401</c:v>
                </c:pt>
                <c:pt idx="2273">
                  <c:v>1.37655244161564</c:v>
                </c:pt>
                <c:pt idx="2274">
                  <c:v>1.376449980684198</c:v>
                </c:pt>
                <c:pt idx="2275">
                  <c:v>1.37634951399705</c:v>
                </c:pt>
                <c:pt idx="2276">
                  <c:v>1.376182346566788</c:v>
                </c:pt>
                <c:pt idx="2277">
                  <c:v>1.376109766845954</c:v>
                </c:pt>
                <c:pt idx="2278">
                  <c:v>1.37571231053373</c:v>
                </c:pt>
                <c:pt idx="2279">
                  <c:v>1.375611690932026</c:v>
                </c:pt>
                <c:pt idx="2280">
                  <c:v>1.375495261670554</c:v>
                </c:pt>
                <c:pt idx="2281">
                  <c:v>1.375093147879171</c:v>
                </c:pt>
                <c:pt idx="2282">
                  <c:v>1.374632289927469</c:v>
                </c:pt>
                <c:pt idx="2283">
                  <c:v>1.374324485384686</c:v>
                </c:pt>
                <c:pt idx="2284">
                  <c:v>1.373676765934937</c:v>
                </c:pt>
                <c:pt idx="2285">
                  <c:v>1.37343225912618</c:v>
                </c:pt>
                <c:pt idx="2286">
                  <c:v>1.373355719675427</c:v>
                </c:pt>
                <c:pt idx="2287">
                  <c:v>1.37325179757467</c:v>
                </c:pt>
                <c:pt idx="2288">
                  <c:v>1.373018859762955</c:v>
                </c:pt>
                <c:pt idx="2289">
                  <c:v>1.372105798972972</c:v>
                </c:pt>
                <c:pt idx="2290">
                  <c:v>1.371438893029711</c:v>
                </c:pt>
                <c:pt idx="2291">
                  <c:v>1.370741015293448</c:v>
                </c:pt>
                <c:pt idx="2292">
                  <c:v>1.370341704716053</c:v>
                </c:pt>
                <c:pt idx="2293">
                  <c:v>1.370187703092393</c:v>
                </c:pt>
                <c:pt idx="2294">
                  <c:v>1.369801323381767</c:v>
                </c:pt>
                <c:pt idx="2295">
                  <c:v>1.369794851888369</c:v>
                </c:pt>
                <c:pt idx="2296">
                  <c:v>1.36971263961408</c:v>
                </c:pt>
                <c:pt idx="2297">
                  <c:v>1.3695055084573</c:v>
                </c:pt>
                <c:pt idx="2298">
                  <c:v>1.36939944699608</c:v>
                </c:pt>
                <c:pt idx="2299">
                  <c:v>1.369343384746906</c:v>
                </c:pt>
                <c:pt idx="2300">
                  <c:v>1.369296781309768</c:v>
                </c:pt>
                <c:pt idx="2301">
                  <c:v>1.369173684920193</c:v>
                </c:pt>
                <c:pt idx="2302">
                  <c:v>1.368688251761573</c:v>
                </c:pt>
                <c:pt idx="2303">
                  <c:v>1.368389400351102</c:v>
                </c:pt>
                <c:pt idx="2304">
                  <c:v>1.368143437344082</c:v>
                </c:pt>
                <c:pt idx="2305">
                  <c:v>1.367981773529737</c:v>
                </c:pt>
                <c:pt idx="2306">
                  <c:v>1.367920313849556</c:v>
                </c:pt>
                <c:pt idx="2307">
                  <c:v>1.36768027099465</c:v>
                </c:pt>
                <c:pt idx="2308">
                  <c:v>1.367581928376403</c:v>
                </c:pt>
                <c:pt idx="2309">
                  <c:v>1.366735097221929</c:v>
                </c:pt>
                <c:pt idx="2310">
                  <c:v>1.366561193109434</c:v>
                </c:pt>
                <c:pt idx="2311">
                  <c:v>1.366377730437957</c:v>
                </c:pt>
                <c:pt idx="2312">
                  <c:v>1.365844627705171</c:v>
                </c:pt>
                <c:pt idx="2313">
                  <c:v>1.365113679474136</c:v>
                </c:pt>
                <c:pt idx="2314">
                  <c:v>1.365078579577968</c:v>
                </c:pt>
                <c:pt idx="2315">
                  <c:v>1.365015111935695</c:v>
                </c:pt>
                <c:pt idx="2316">
                  <c:v>1.364964595661182</c:v>
                </c:pt>
                <c:pt idx="2317">
                  <c:v>1.364547987214727</c:v>
                </c:pt>
                <c:pt idx="2318">
                  <c:v>1.364441475874717</c:v>
                </c:pt>
                <c:pt idx="2319">
                  <c:v>1.364016855418184</c:v>
                </c:pt>
                <c:pt idx="2320">
                  <c:v>1.363888334860783</c:v>
                </c:pt>
                <c:pt idx="2321">
                  <c:v>1.363405119988755</c:v>
                </c:pt>
                <c:pt idx="2322">
                  <c:v>1.36335744032558</c:v>
                </c:pt>
                <c:pt idx="2323">
                  <c:v>1.362443025584265</c:v>
                </c:pt>
                <c:pt idx="2324">
                  <c:v>1.362406451164002</c:v>
                </c:pt>
                <c:pt idx="2325">
                  <c:v>1.362194188619001</c:v>
                </c:pt>
                <c:pt idx="2326">
                  <c:v>1.361844963116781</c:v>
                </c:pt>
                <c:pt idx="2327">
                  <c:v>1.361656484199557</c:v>
                </c:pt>
                <c:pt idx="2328">
                  <c:v>1.361607485296216</c:v>
                </c:pt>
                <c:pt idx="2329">
                  <c:v>1.360384072570856</c:v>
                </c:pt>
                <c:pt idx="2330">
                  <c:v>1.360203693782839</c:v>
                </c:pt>
                <c:pt idx="2331">
                  <c:v>1.35875796003563</c:v>
                </c:pt>
                <c:pt idx="2332">
                  <c:v>1.358600880148213</c:v>
                </c:pt>
                <c:pt idx="2333">
                  <c:v>1.358543920749264</c:v>
                </c:pt>
                <c:pt idx="2334">
                  <c:v>1.35850795410388</c:v>
                </c:pt>
                <c:pt idx="2335">
                  <c:v>1.358376435101683</c:v>
                </c:pt>
                <c:pt idx="2336">
                  <c:v>1.358243236229341</c:v>
                </c:pt>
                <c:pt idx="2337">
                  <c:v>1.357857626609134</c:v>
                </c:pt>
                <c:pt idx="2338">
                  <c:v>1.357775388032679</c:v>
                </c:pt>
                <c:pt idx="2339">
                  <c:v>1.35774836874453</c:v>
                </c:pt>
                <c:pt idx="2340">
                  <c:v>1.357725541902504</c:v>
                </c:pt>
                <c:pt idx="2341">
                  <c:v>1.357244705228312</c:v>
                </c:pt>
                <c:pt idx="2342">
                  <c:v>1.357115485606146</c:v>
                </c:pt>
                <c:pt idx="2343">
                  <c:v>1.356864949684474</c:v>
                </c:pt>
                <c:pt idx="2344">
                  <c:v>1.356804841372285</c:v>
                </c:pt>
                <c:pt idx="2345">
                  <c:v>1.35623666022271</c:v>
                </c:pt>
                <c:pt idx="2346">
                  <c:v>1.355900095018769</c:v>
                </c:pt>
                <c:pt idx="2347">
                  <c:v>1.355813246235433</c:v>
                </c:pt>
                <c:pt idx="2348">
                  <c:v>1.355468716102957</c:v>
                </c:pt>
                <c:pt idx="2349">
                  <c:v>1.355240085947225</c:v>
                </c:pt>
                <c:pt idx="2350">
                  <c:v>1.355156759239055</c:v>
                </c:pt>
                <c:pt idx="2351">
                  <c:v>1.355083216635008</c:v>
                </c:pt>
                <c:pt idx="2352">
                  <c:v>1.3544760739401</c:v>
                </c:pt>
                <c:pt idx="2353">
                  <c:v>1.35427585421947</c:v>
                </c:pt>
                <c:pt idx="2354">
                  <c:v>1.353950076365528</c:v>
                </c:pt>
                <c:pt idx="2355">
                  <c:v>1.353714218022227</c:v>
                </c:pt>
                <c:pt idx="2356">
                  <c:v>1.353614152044545</c:v>
                </c:pt>
                <c:pt idx="2357">
                  <c:v>1.353475830561467</c:v>
                </c:pt>
                <c:pt idx="2358">
                  <c:v>1.353378771097461</c:v>
                </c:pt>
                <c:pt idx="2359">
                  <c:v>1.353157704947437</c:v>
                </c:pt>
                <c:pt idx="2360">
                  <c:v>1.351534813166225</c:v>
                </c:pt>
                <c:pt idx="2361">
                  <c:v>1.350731577062404</c:v>
                </c:pt>
                <c:pt idx="2362">
                  <c:v>1.350714810254534</c:v>
                </c:pt>
                <c:pt idx="2363">
                  <c:v>1.350651857898914</c:v>
                </c:pt>
                <c:pt idx="2364">
                  <c:v>1.350551871979608</c:v>
                </c:pt>
                <c:pt idx="2365">
                  <c:v>1.350328305451336</c:v>
                </c:pt>
                <c:pt idx="2366">
                  <c:v>1.350313702927878</c:v>
                </c:pt>
                <c:pt idx="2367">
                  <c:v>1.350114989433778</c:v>
                </c:pt>
                <c:pt idx="2368">
                  <c:v>1.350108897889168</c:v>
                </c:pt>
                <c:pt idx="2369">
                  <c:v>1.350082752661357</c:v>
                </c:pt>
                <c:pt idx="2370">
                  <c:v>1.348527180230826</c:v>
                </c:pt>
                <c:pt idx="2371">
                  <c:v>1.347504147453887</c:v>
                </c:pt>
                <c:pt idx="2372">
                  <c:v>1.347421189899245</c:v>
                </c:pt>
                <c:pt idx="2373">
                  <c:v>1.347404452268781</c:v>
                </c:pt>
                <c:pt idx="2374">
                  <c:v>1.34739509512777</c:v>
                </c:pt>
                <c:pt idx="2375">
                  <c:v>1.34719207454713</c:v>
                </c:pt>
                <c:pt idx="2376">
                  <c:v>1.346871336942703</c:v>
                </c:pt>
                <c:pt idx="2377">
                  <c:v>1.346794110269772</c:v>
                </c:pt>
                <c:pt idx="2378">
                  <c:v>1.34641307603035</c:v>
                </c:pt>
                <c:pt idx="2379">
                  <c:v>1.346412988502602</c:v>
                </c:pt>
                <c:pt idx="2380">
                  <c:v>1.345605058455364</c:v>
                </c:pt>
                <c:pt idx="2381">
                  <c:v>1.34522501656382</c:v>
                </c:pt>
                <c:pt idx="2382">
                  <c:v>1.344819252380144</c:v>
                </c:pt>
                <c:pt idx="2383">
                  <c:v>1.344735033803607</c:v>
                </c:pt>
                <c:pt idx="2384">
                  <c:v>1.344279190780206</c:v>
                </c:pt>
                <c:pt idx="2385">
                  <c:v>1.343932244310359</c:v>
                </c:pt>
                <c:pt idx="2386">
                  <c:v>1.343728856766784</c:v>
                </c:pt>
                <c:pt idx="2387">
                  <c:v>1.343700214218461</c:v>
                </c:pt>
                <c:pt idx="2388">
                  <c:v>1.343650678448153</c:v>
                </c:pt>
                <c:pt idx="2389">
                  <c:v>1.343096170379205</c:v>
                </c:pt>
                <c:pt idx="2390">
                  <c:v>1.342297805350634</c:v>
                </c:pt>
                <c:pt idx="2391">
                  <c:v>1.341687270060104</c:v>
                </c:pt>
                <c:pt idx="2392">
                  <c:v>1.341090056990448</c:v>
                </c:pt>
                <c:pt idx="2393">
                  <c:v>1.340645238109634</c:v>
                </c:pt>
                <c:pt idx="2394">
                  <c:v>1.340441019690733</c:v>
                </c:pt>
                <c:pt idx="2395">
                  <c:v>1.339967481294509</c:v>
                </c:pt>
                <c:pt idx="2396">
                  <c:v>1.339796635522958</c:v>
                </c:pt>
                <c:pt idx="2397">
                  <c:v>1.339630812213032</c:v>
                </c:pt>
                <c:pt idx="2398">
                  <c:v>1.339572003768344</c:v>
                </c:pt>
                <c:pt idx="2399">
                  <c:v>1.33916021703868</c:v>
                </c:pt>
                <c:pt idx="2400">
                  <c:v>1.339113350589525</c:v>
                </c:pt>
                <c:pt idx="2401">
                  <c:v>1.33789850855028</c:v>
                </c:pt>
                <c:pt idx="2402">
                  <c:v>1.33785822460522</c:v>
                </c:pt>
                <c:pt idx="2403">
                  <c:v>1.33703651174354</c:v>
                </c:pt>
                <c:pt idx="2404">
                  <c:v>1.336360511506731</c:v>
                </c:pt>
                <c:pt idx="2405">
                  <c:v>1.335956340221128</c:v>
                </c:pt>
                <c:pt idx="2406">
                  <c:v>1.335610844605191</c:v>
                </c:pt>
                <c:pt idx="2407">
                  <c:v>1.335531135159138</c:v>
                </c:pt>
                <c:pt idx="2408">
                  <c:v>1.335503186432797</c:v>
                </c:pt>
                <c:pt idx="2409">
                  <c:v>1.335176311765061</c:v>
                </c:pt>
                <c:pt idx="2410">
                  <c:v>1.335025663452794</c:v>
                </c:pt>
                <c:pt idx="2411">
                  <c:v>1.334831386318032</c:v>
                </c:pt>
                <c:pt idx="2412">
                  <c:v>1.33470939041472</c:v>
                </c:pt>
                <c:pt idx="2413">
                  <c:v>1.334229089946514</c:v>
                </c:pt>
                <c:pt idx="2414">
                  <c:v>1.333150113411335</c:v>
                </c:pt>
                <c:pt idx="2415">
                  <c:v>1.332794067613675</c:v>
                </c:pt>
                <c:pt idx="2416">
                  <c:v>1.332360297621511</c:v>
                </c:pt>
                <c:pt idx="2417">
                  <c:v>1.332135625281841</c:v>
                </c:pt>
                <c:pt idx="2418">
                  <c:v>1.331553913695302</c:v>
                </c:pt>
                <c:pt idx="2419">
                  <c:v>1.331387659562562</c:v>
                </c:pt>
                <c:pt idx="2420">
                  <c:v>1.331101524525816</c:v>
                </c:pt>
                <c:pt idx="2421">
                  <c:v>1.330912479305316</c:v>
                </c:pt>
                <c:pt idx="2422">
                  <c:v>1.330433188004904</c:v>
                </c:pt>
                <c:pt idx="2423">
                  <c:v>1.330102948368465</c:v>
                </c:pt>
                <c:pt idx="2424">
                  <c:v>1.330081885926146</c:v>
                </c:pt>
                <c:pt idx="2425">
                  <c:v>1.329386550724915</c:v>
                </c:pt>
                <c:pt idx="2426">
                  <c:v>1.328642228086304</c:v>
                </c:pt>
                <c:pt idx="2427">
                  <c:v>1.32824030707058</c:v>
                </c:pt>
                <c:pt idx="2428">
                  <c:v>1.327707534757892</c:v>
                </c:pt>
                <c:pt idx="2429">
                  <c:v>1.327674535515044</c:v>
                </c:pt>
                <c:pt idx="2430">
                  <c:v>1.327598176171536</c:v>
                </c:pt>
                <c:pt idx="2431">
                  <c:v>1.32746994968622</c:v>
                </c:pt>
                <c:pt idx="2432">
                  <c:v>1.32744856224032</c:v>
                </c:pt>
                <c:pt idx="2433">
                  <c:v>1.327125057735989</c:v>
                </c:pt>
                <c:pt idx="2434">
                  <c:v>1.326920411342284</c:v>
                </c:pt>
                <c:pt idx="2435">
                  <c:v>1.326774374664141</c:v>
                </c:pt>
                <c:pt idx="2436">
                  <c:v>1.326335191149015</c:v>
                </c:pt>
                <c:pt idx="2437">
                  <c:v>1.325928698981744</c:v>
                </c:pt>
                <c:pt idx="2438">
                  <c:v>1.325915409723737</c:v>
                </c:pt>
                <c:pt idx="2439">
                  <c:v>1.325465034901977</c:v>
                </c:pt>
                <c:pt idx="2440">
                  <c:v>1.324683808801695</c:v>
                </c:pt>
                <c:pt idx="2441">
                  <c:v>1.324590818589066</c:v>
                </c:pt>
                <c:pt idx="2442">
                  <c:v>1.323813176237596</c:v>
                </c:pt>
                <c:pt idx="2443">
                  <c:v>1.323457302609093</c:v>
                </c:pt>
                <c:pt idx="2444">
                  <c:v>1.32325828689085</c:v>
                </c:pt>
                <c:pt idx="2445">
                  <c:v>1.323115464037226</c:v>
                </c:pt>
                <c:pt idx="2446">
                  <c:v>1.32272977875042</c:v>
                </c:pt>
                <c:pt idx="2447">
                  <c:v>1.322495350545572</c:v>
                </c:pt>
                <c:pt idx="2448">
                  <c:v>1.322225827655511</c:v>
                </c:pt>
                <c:pt idx="2449">
                  <c:v>1.322030433782194</c:v>
                </c:pt>
                <c:pt idx="2450">
                  <c:v>1.32156216738227</c:v>
                </c:pt>
                <c:pt idx="2451">
                  <c:v>1.32140075024324</c:v>
                </c:pt>
                <c:pt idx="2452">
                  <c:v>1.321203802307447</c:v>
                </c:pt>
                <c:pt idx="2453">
                  <c:v>1.321025271681024</c:v>
                </c:pt>
                <c:pt idx="2454">
                  <c:v>1.320868832572777</c:v>
                </c:pt>
                <c:pt idx="2455">
                  <c:v>1.320799301839044</c:v>
                </c:pt>
                <c:pt idx="2456">
                  <c:v>1.320214450427579</c:v>
                </c:pt>
                <c:pt idx="2457">
                  <c:v>1.3200974212956</c:v>
                </c:pt>
                <c:pt idx="2458">
                  <c:v>1.319882257233358</c:v>
                </c:pt>
                <c:pt idx="2459">
                  <c:v>1.319617444199464</c:v>
                </c:pt>
                <c:pt idx="2460">
                  <c:v>1.319609123601045</c:v>
                </c:pt>
                <c:pt idx="2461">
                  <c:v>1.31926323328845</c:v>
                </c:pt>
                <c:pt idx="2462">
                  <c:v>1.319160792005744</c:v>
                </c:pt>
                <c:pt idx="2463">
                  <c:v>1.31911153587127</c:v>
                </c:pt>
                <c:pt idx="2464">
                  <c:v>1.318826388171368</c:v>
                </c:pt>
                <c:pt idx="2465">
                  <c:v>1.317946423107261</c:v>
                </c:pt>
                <c:pt idx="2466">
                  <c:v>1.317922620434138</c:v>
                </c:pt>
                <c:pt idx="2467">
                  <c:v>1.31757909582953</c:v>
                </c:pt>
                <c:pt idx="2468">
                  <c:v>1.31710168329011</c:v>
                </c:pt>
                <c:pt idx="2469">
                  <c:v>1.317029967618905</c:v>
                </c:pt>
                <c:pt idx="2470">
                  <c:v>1.316787548920776</c:v>
                </c:pt>
                <c:pt idx="2471">
                  <c:v>1.316074869667225</c:v>
                </c:pt>
                <c:pt idx="2472">
                  <c:v>1.316072294727834</c:v>
                </c:pt>
                <c:pt idx="2473">
                  <c:v>1.316010682135486</c:v>
                </c:pt>
                <c:pt idx="2474">
                  <c:v>1.315210253229965</c:v>
                </c:pt>
                <c:pt idx="2475">
                  <c:v>1.31485324533298</c:v>
                </c:pt>
                <c:pt idx="2476">
                  <c:v>1.313957980338184</c:v>
                </c:pt>
                <c:pt idx="2477">
                  <c:v>1.313722909589118</c:v>
                </c:pt>
                <c:pt idx="2478">
                  <c:v>1.31314321821122</c:v>
                </c:pt>
                <c:pt idx="2479">
                  <c:v>1.313137270491475</c:v>
                </c:pt>
                <c:pt idx="2480">
                  <c:v>1.313127630664034</c:v>
                </c:pt>
                <c:pt idx="2481">
                  <c:v>1.313053286739052</c:v>
                </c:pt>
                <c:pt idx="2482">
                  <c:v>1.312361003555205</c:v>
                </c:pt>
                <c:pt idx="2483">
                  <c:v>1.312291255556223</c:v>
                </c:pt>
                <c:pt idx="2484">
                  <c:v>1.311892712117644</c:v>
                </c:pt>
                <c:pt idx="2485">
                  <c:v>1.311607529380592</c:v>
                </c:pt>
                <c:pt idx="2486">
                  <c:v>1.311260178700538</c:v>
                </c:pt>
                <c:pt idx="2487">
                  <c:v>1.3112169902071</c:v>
                </c:pt>
                <c:pt idx="2488">
                  <c:v>1.311121193017067</c:v>
                </c:pt>
                <c:pt idx="2489">
                  <c:v>1.311073432911741</c:v>
                </c:pt>
                <c:pt idx="2490">
                  <c:v>1.310095187962646</c:v>
                </c:pt>
                <c:pt idx="2491">
                  <c:v>1.30990794364682</c:v>
                </c:pt>
                <c:pt idx="2492">
                  <c:v>1.309469365595781</c:v>
                </c:pt>
                <c:pt idx="2493">
                  <c:v>1.309319854248576</c:v>
                </c:pt>
                <c:pt idx="2494">
                  <c:v>1.309139546058513</c:v>
                </c:pt>
                <c:pt idx="2495">
                  <c:v>1.308971378220087</c:v>
                </c:pt>
                <c:pt idx="2496">
                  <c:v>1.308927809708626</c:v>
                </c:pt>
                <c:pt idx="2497">
                  <c:v>1.308905705956484</c:v>
                </c:pt>
                <c:pt idx="2498">
                  <c:v>1.308168681684989</c:v>
                </c:pt>
                <c:pt idx="2499">
                  <c:v>1.307638212030869</c:v>
                </c:pt>
                <c:pt idx="2500">
                  <c:v>1.307618181405712</c:v>
                </c:pt>
                <c:pt idx="2501">
                  <c:v>1.307440532227782</c:v>
                </c:pt>
                <c:pt idx="2502">
                  <c:v>1.30741533362875</c:v>
                </c:pt>
                <c:pt idx="2503">
                  <c:v>1.307330740181613</c:v>
                </c:pt>
                <c:pt idx="2504">
                  <c:v>1.307283173514273</c:v>
                </c:pt>
                <c:pt idx="2505">
                  <c:v>1.307235437140625</c:v>
                </c:pt>
                <c:pt idx="2506">
                  <c:v>1.306931519040072</c:v>
                </c:pt>
                <c:pt idx="2507">
                  <c:v>1.30649409502366</c:v>
                </c:pt>
                <c:pt idx="2508">
                  <c:v>1.306203863498355</c:v>
                </c:pt>
                <c:pt idx="2509">
                  <c:v>1.305866118146738</c:v>
                </c:pt>
                <c:pt idx="2510">
                  <c:v>1.305620021569244</c:v>
                </c:pt>
                <c:pt idx="2511">
                  <c:v>1.305615516037641</c:v>
                </c:pt>
                <c:pt idx="2512">
                  <c:v>1.305307007147579</c:v>
                </c:pt>
                <c:pt idx="2513">
                  <c:v>1.305217546597863</c:v>
                </c:pt>
                <c:pt idx="2514">
                  <c:v>1.304505456824034</c:v>
                </c:pt>
                <c:pt idx="2515">
                  <c:v>1.304277763204545</c:v>
                </c:pt>
                <c:pt idx="2516">
                  <c:v>1.303642087991754</c:v>
                </c:pt>
                <c:pt idx="2517">
                  <c:v>1.303423813852266</c:v>
                </c:pt>
                <c:pt idx="2518">
                  <c:v>1.302453937417416</c:v>
                </c:pt>
                <c:pt idx="2519">
                  <c:v>1.3024196390604</c:v>
                </c:pt>
                <c:pt idx="2520">
                  <c:v>1.300078897171673</c:v>
                </c:pt>
                <c:pt idx="2521">
                  <c:v>1.299447974200732</c:v>
                </c:pt>
                <c:pt idx="2522">
                  <c:v>1.299094445501477</c:v>
                </c:pt>
                <c:pt idx="2523">
                  <c:v>1.298631506648965</c:v>
                </c:pt>
                <c:pt idx="2524">
                  <c:v>1.298614394056536</c:v>
                </c:pt>
                <c:pt idx="2525">
                  <c:v>1.298385872985303</c:v>
                </c:pt>
                <c:pt idx="2526">
                  <c:v>1.298201876685087</c:v>
                </c:pt>
                <c:pt idx="2527">
                  <c:v>1.298120386652688</c:v>
                </c:pt>
                <c:pt idx="2528">
                  <c:v>1.297948681096497</c:v>
                </c:pt>
                <c:pt idx="2529">
                  <c:v>1.297607038981115</c:v>
                </c:pt>
                <c:pt idx="2530">
                  <c:v>1.297404583556745</c:v>
                </c:pt>
                <c:pt idx="2531">
                  <c:v>1.297321257209064</c:v>
                </c:pt>
                <c:pt idx="2532">
                  <c:v>1.296557390639649</c:v>
                </c:pt>
                <c:pt idx="2533">
                  <c:v>1.296297857795515</c:v>
                </c:pt>
                <c:pt idx="2534">
                  <c:v>1.29617876895391</c:v>
                </c:pt>
                <c:pt idx="2535">
                  <c:v>1.295938723219717</c:v>
                </c:pt>
                <c:pt idx="2536">
                  <c:v>1.295340348635037</c:v>
                </c:pt>
                <c:pt idx="2537">
                  <c:v>1.29493632085963</c:v>
                </c:pt>
                <c:pt idx="2538">
                  <c:v>1.294742915493963</c:v>
                </c:pt>
                <c:pt idx="2539">
                  <c:v>1.294218025674474</c:v>
                </c:pt>
                <c:pt idx="2540">
                  <c:v>1.293588794766957</c:v>
                </c:pt>
                <c:pt idx="2541">
                  <c:v>1.293427002289685</c:v>
                </c:pt>
                <c:pt idx="2542">
                  <c:v>1.292645574479697</c:v>
                </c:pt>
                <c:pt idx="2543">
                  <c:v>1.292406322107568</c:v>
                </c:pt>
                <c:pt idx="2544">
                  <c:v>1.2922190515178</c:v>
                </c:pt>
                <c:pt idx="2545">
                  <c:v>1.292045913668285</c:v>
                </c:pt>
                <c:pt idx="2546">
                  <c:v>1.291747940097671</c:v>
                </c:pt>
                <c:pt idx="2547">
                  <c:v>1.291378819868608</c:v>
                </c:pt>
                <c:pt idx="2548">
                  <c:v>1.291072773253022</c:v>
                </c:pt>
                <c:pt idx="2549">
                  <c:v>1.290887129575025</c:v>
                </c:pt>
                <c:pt idx="2550">
                  <c:v>1.29088351932401</c:v>
                </c:pt>
                <c:pt idx="2551">
                  <c:v>1.289461720703984</c:v>
                </c:pt>
                <c:pt idx="2552">
                  <c:v>1.288749332054147</c:v>
                </c:pt>
                <c:pt idx="2553">
                  <c:v>1.288118421692033</c:v>
                </c:pt>
                <c:pt idx="2554">
                  <c:v>1.287800162468189</c:v>
                </c:pt>
                <c:pt idx="2555">
                  <c:v>1.287745707750943</c:v>
                </c:pt>
                <c:pt idx="2556">
                  <c:v>1.286784211332813</c:v>
                </c:pt>
                <c:pt idx="2557">
                  <c:v>1.286369180370286</c:v>
                </c:pt>
                <c:pt idx="2558">
                  <c:v>1.286367502002124</c:v>
                </c:pt>
                <c:pt idx="2559">
                  <c:v>1.285959904011676</c:v>
                </c:pt>
                <c:pt idx="2560">
                  <c:v>1.285726053317121</c:v>
                </c:pt>
                <c:pt idx="2561">
                  <c:v>1.285313119123403</c:v>
                </c:pt>
                <c:pt idx="2562">
                  <c:v>1.285182776625986</c:v>
                </c:pt>
                <c:pt idx="2563">
                  <c:v>1.285165614054993</c:v>
                </c:pt>
                <c:pt idx="2564">
                  <c:v>1.285120967200417</c:v>
                </c:pt>
                <c:pt idx="2565">
                  <c:v>1.28503996187669</c:v>
                </c:pt>
                <c:pt idx="2566">
                  <c:v>1.28500270291419</c:v>
                </c:pt>
                <c:pt idx="2567">
                  <c:v>1.284201701995691</c:v>
                </c:pt>
                <c:pt idx="2568">
                  <c:v>1.28389974092011</c:v>
                </c:pt>
                <c:pt idx="2569">
                  <c:v>1.283867840669895</c:v>
                </c:pt>
                <c:pt idx="2570">
                  <c:v>1.283853302894577</c:v>
                </c:pt>
                <c:pt idx="2571">
                  <c:v>1.283790110167307</c:v>
                </c:pt>
                <c:pt idx="2572">
                  <c:v>1.283719743478458</c:v>
                </c:pt>
                <c:pt idx="2573">
                  <c:v>1.282987412435248</c:v>
                </c:pt>
                <c:pt idx="2574">
                  <c:v>1.282764872325387</c:v>
                </c:pt>
                <c:pt idx="2575">
                  <c:v>1.28209080185066</c:v>
                </c:pt>
                <c:pt idx="2576">
                  <c:v>1.280982867018684</c:v>
                </c:pt>
                <c:pt idx="2577">
                  <c:v>1.280391710518794</c:v>
                </c:pt>
                <c:pt idx="2578">
                  <c:v>1.279650846293274</c:v>
                </c:pt>
                <c:pt idx="2579">
                  <c:v>1.279377515574949</c:v>
                </c:pt>
                <c:pt idx="2580">
                  <c:v>1.279099317664545</c:v>
                </c:pt>
                <c:pt idx="2581">
                  <c:v>1.278991756913498</c:v>
                </c:pt>
                <c:pt idx="2582">
                  <c:v>1.278536770936214</c:v>
                </c:pt>
                <c:pt idx="2583">
                  <c:v>1.27849682566968</c:v>
                </c:pt>
                <c:pt idx="2584">
                  <c:v>1.277971890271288</c:v>
                </c:pt>
                <c:pt idx="2585">
                  <c:v>1.277607903355532</c:v>
                </c:pt>
                <c:pt idx="2586">
                  <c:v>1.277386821995406</c:v>
                </c:pt>
                <c:pt idx="2587">
                  <c:v>1.27711658337786</c:v>
                </c:pt>
                <c:pt idx="2588">
                  <c:v>1.277062557714401</c:v>
                </c:pt>
                <c:pt idx="2589">
                  <c:v>1.276382192133767</c:v>
                </c:pt>
                <c:pt idx="2590">
                  <c:v>1.276247271741641</c:v>
                </c:pt>
                <c:pt idx="2591">
                  <c:v>1.276179607512143</c:v>
                </c:pt>
                <c:pt idx="2592">
                  <c:v>1.275698961645666</c:v>
                </c:pt>
                <c:pt idx="2593">
                  <c:v>1.275606182793085</c:v>
                </c:pt>
                <c:pt idx="2594">
                  <c:v>1.275246773579189</c:v>
                </c:pt>
                <c:pt idx="2595">
                  <c:v>1.274977731304011</c:v>
                </c:pt>
                <c:pt idx="2596">
                  <c:v>1.274198075851052</c:v>
                </c:pt>
                <c:pt idx="2597">
                  <c:v>1.274086894211175</c:v>
                </c:pt>
                <c:pt idx="2598">
                  <c:v>1.273867704237696</c:v>
                </c:pt>
                <c:pt idx="2599">
                  <c:v>1.273721437653808</c:v>
                </c:pt>
                <c:pt idx="2600">
                  <c:v>1.273556604517717</c:v>
                </c:pt>
                <c:pt idx="2601">
                  <c:v>1.273463595204621</c:v>
                </c:pt>
                <c:pt idx="2602">
                  <c:v>1.273436202820668</c:v>
                </c:pt>
                <c:pt idx="2603">
                  <c:v>1.273293768472104</c:v>
                </c:pt>
                <c:pt idx="2604">
                  <c:v>1.27308264351673</c:v>
                </c:pt>
                <c:pt idx="2605">
                  <c:v>1.271499460745055</c:v>
                </c:pt>
                <c:pt idx="2606">
                  <c:v>1.271396873566894</c:v>
                </c:pt>
                <c:pt idx="2607">
                  <c:v>1.270389263326806</c:v>
                </c:pt>
                <c:pt idx="2608">
                  <c:v>1.269780507144409</c:v>
                </c:pt>
                <c:pt idx="2609">
                  <c:v>1.269726553044334</c:v>
                </c:pt>
                <c:pt idx="2610">
                  <c:v>1.269609187161013</c:v>
                </c:pt>
                <c:pt idx="2611">
                  <c:v>1.26949205147112</c:v>
                </c:pt>
                <c:pt idx="2612">
                  <c:v>1.269489463767083</c:v>
                </c:pt>
                <c:pt idx="2613">
                  <c:v>1.26820124839132</c:v>
                </c:pt>
                <c:pt idx="2614">
                  <c:v>1.26814652478289</c:v>
                </c:pt>
                <c:pt idx="2615">
                  <c:v>1.268085891223703</c:v>
                </c:pt>
                <c:pt idx="2616">
                  <c:v>1.268003887690121</c:v>
                </c:pt>
                <c:pt idx="2617">
                  <c:v>1.267986158365401</c:v>
                </c:pt>
                <c:pt idx="2618">
                  <c:v>1.267934659729014</c:v>
                </c:pt>
                <c:pt idx="2619">
                  <c:v>1.267838642716967</c:v>
                </c:pt>
                <c:pt idx="2620">
                  <c:v>1.267750320638395</c:v>
                </c:pt>
                <c:pt idx="2621">
                  <c:v>1.26753011644024</c:v>
                </c:pt>
                <c:pt idx="2622">
                  <c:v>1.267456386032711</c:v>
                </c:pt>
                <c:pt idx="2623">
                  <c:v>1.266946444395144</c:v>
                </c:pt>
                <c:pt idx="2624">
                  <c:v>1.26684302128546</c:v>
                </c:pt>
                <c:pt idx="2625">
                  <c:v>1.266316245031146</c:v>
                </c:pt>
                <c:pt idx="2626">
                  <c:v>1.266011161509683</c:v>
                </c:pt>
                <c:pt idx="2627">
                  <c:v>1.265445986132937</c:v>
                </c:pt>
                <c:pt idx="2628">
                  <c:v>1.263801304729063</c:v>
                </c:pt>
                <c:pt idx="2629">
                  <c:v>1.263667166310383</c:v>
                </c:pt>
                <c:pt idx="2630">
                  <c:v>1.263525904270523</c:v>
                </c:pt>
                <c:pt idx="2631">
                  <c:v>1.262949309733771</c:v>
                </c:pt>
                <c:pt idx="2632">
                  <c:v>1.262944837772911</c:v>
                </c:pt>
                <c:pt idx="2633">
                  <c:v>1.262803705862291</c:v>
                </c:pt>
                <c:pt idx="2634">
                  <c:v>1.262582410012216</c:v>
                </c:pt>
                <c:pt idx="2635">
                  <c:v>1.262302170247974</c:v>
                </c:pt>
                <c:pt idx="2636">
                  <c:v>1.2621797195496</c:v>
                </c:pt>
                <c:pt idx="2637">
                  <c:v>1.262170658823664</c:v>
                </c:pt>
                <c:pt idx="2638">
                  <c:v>1.26159953234718</c:v>
                </c:pt>
                <c:pt idx="2639">
                  <c:v>1.261265597062077</c:v>
                </c:pt>
                <c:pt idx="2640">
                  <c:v>1.260468245487125</c:v>
                </c:pt>
                <c:pt idx="2641">
                  <c:v>1.259895577983133</c:v>
                </c:pt>
                <c:pt idx="2642">
                  <c:v>1.259410243900819</c:v>
                </c:pt>
                <c:pt idx="2643">
                  <c:v>1.259325438476406</c:v>
                </c:pt>
                <c:pt idx="2644">
                  <c:v>1.258183191033331</c:v>
                </c:pt>
                <c:pt idx="2645">
                  <c:v>1.258131103367746</c:v>
                </c:pt>
                <c:pt idx="2646">
                  <c:v>1.257984476556333</c:v>
                </c:pt>
                <c:pt idx="2647">
                  <c:v>1.257449076297708</c:v>
                </c:pt>
                <c:pt idx="2648">
                  <c:v>1.256966146123929</c:v>
                </c:pt>
                <c:pt idx="2649">
                  <c:v>1.256726168802938</c:v>
                </c:pt>
                <c:pt idx="2650">
                  <c:v>1.256592436573142</c:v>
                </c:pt>
                <c:pt idx="2651">
                  <c:v>1.256297457877417</c:v>
                </c:pt>
                <c:pt idx="2652">
                  <c:v>1.256292093586853</c:v>
                </c:pt>
                <c:pt idx="2653">
                  <c:v>1.255866724648602</c:v>
                </c:pt>
                <c:pt idx="2654">
                  <c:v>1.255767196637443</c:v>
                </c:pt>
                <c:pt idx="2655">
                  <c:v>1.254527554358008</c:v>
                </c:pt>
                <c:pt idx="2656">
                  <c:v>1.253781453704987</c:v>
                </c:pt>
                <c:pt idx="2657">
                  <c:v>1.253515217125069</c:v>
                </c:pt>
                <c:pt idx="2658">
                  <c:v>1.253502215796076</c:v>
                </c:pt>
                <c:pt idx="2659">
                  <c:v>1.253227757033949</c:v>
                </c:pt>
                <c:pt idx="2660">
                  <c:v>1.252938112795174</c:v>
                </c:pt>
                <c:pt idx="2661">
                  <c:v>1.251552511923911</c:v>
                </c:pt>
                <c:pt idx="2662">
                  <c:v>1.251303572181934</c:v>
                </c:pt>
                <c:pt idx="2663">
                  <c:v>1.251273065568047</c:v>
                </c:pt>
                <c:pt idx="2664">
                  <c:v>1.251177834213147</c:v>
                </c:pt>
                <c:pt idx="2665">
                  <c:v>1.25099457308657</c:v>
                </c:pt>
                <c:pt idx="2666">
                  <c:v>1.250844182667355</c:v>
                </c:pt>
                <c:pt idx="2667">
                  <c:v>1.250763640944256</c:v>
                </c:pt>
                <c:pt idx="2668">
                  <c:v>1.25051391034778</c:v>
                </c:pt>
                <c:pt idx="2669">
                  <c:v>1.25048946127124</c:v>
                </c:pt>
                <c:pt idx="2670">
                  <c:v>1.250367907072756</c:v>
                </c:pt>
                <c:pt idx="2671">
                  <c:v>1.250323732954174</c:v>
                </c:pt>
                <c:pt idx="2672">
                  <c:v>1.250099345657877</c:v>
                </c:pt>
                <c:pt idx="2673">
                  <c:v>1.249619259901781</c:v>
                </c:pt>
                <c:pt idx="2674">
                  <c:v>1.249416434682205</c:v>
                </c:pt>
                <c:pt idx="2675">
                  <c:v>1.249355943839668</c:v>
                </c:pt>
                <c:pt idx="2676">
                  <c:v>1.248987784929657</c:v>
                </c:pt>
                <c:pt idx="2677">
                  <c:v>1.247480318975494</c:v>
                </c:pt>
                <c:pt idx="2678">
                  <c:v>1.247022225448472</c:v>
                </c:pt>
                <c:pt idx="2679">
                  <c:v>1.246918859809948</c:v>
                </c:pt>
                <c:pt idx="2680">
                  <c:v>1.246832584165323</c:v>
                </c:pt>
                <c:pt idx="2681">
                  <c:v>1.246268764344071</c:v>
                </c:pt>
                <c:pt idx="2682">
                  <c:v>1.246198549145843</c:v>
                </c:pt>
                <c:pt idx="2683">
                  <c:v>1.246183309175418</c:v>
                </c:pt>
                <c:pt idx="2684">
                  <c:v>1.246002269810158</c:v>
                </c:pt>
                <c:pt idx="2685">
                  <c:v>1.245761443201144</c:v>
                </c:pt>
                <c:pt idx="2686">
                  <c:v>1.245399582573184</c:v>
                </c:pt>
                <c:pt idx="2687">
                  <c:v>1.245289654053062</c:v>
                </c:pt>
                <c:pt idx="2688">
                  <c:v>1.245221340836664</c:v>
                </c:pt>
                <c:pt idx="2689">
                  <c:v>1.244699079874805</c:v>
                </c:pt>
                <c:pt idx="2690">
                  <c:v>1.24407208628971</c:v>
                </c:pt>
                <c:pt idx="2691">
                  <c:v>1.243939056761495</c:v>
                </c:pt>
                <c:pt idx="2692">
                  <c:v>1.243841009951234</c:v>
                </c:pt>
                <c:pt idx="2693">
                  <c:v>1.243698575489586</c:v>
                </c:pt>
                <c:pt idx="2694">
                  <c:v>1.243470148800657</c:v>
                </c:pt>
                <c:pt idx="2695">
                  <c:v>1.243194436488597</c:v>
                </c:pt>
                <c:pt idx="2696">
                  <c:v>1.242910125914584</c:v>
                </c:pt>
                <c:pt idx="2697">
                  <c:v>1.242845207121364</c:v>
                </c:pt>
                <c:pt idx="2698">
                  <c:v>1.242773751910183</c:v>
                </c:pt>
                <c:pt idx="2699">
                  <c:v>1.242153675614671</c:v>
                </c:pt>
                <c:pt idx="2700">
                  <c:v>1.241654287135141</c:v>
                </c:pt>
                <c:pt idx="2701">
                  <c:v>1.241525240139387</c:v>
                </c:pt>
                <c:pt idx="2702">
                  <c:v>1.241076033294618</c:v>
                </c:pt>
                <c:pt idx="2703">
                  <c:v>1.240762504765332</c:v>
                </c:pt>
                <c:pt idx="2704">
                  <c:v>1.23996870351668</c:v>
                </c:pt>
                <c:pt idx="2705">
                  <c:v>1.239881305176531</c:v>
                </c:pt>
                <c:pt idx="2706">
                  <c:v>1.239181028856262</c:v>
                </c:pt>
                <c:pt idx="2707">
                  <c:v>1.238970545738258</c:v>
                </c:pt>
                <c:pt idx="2708">
                  <c:v>1.238327502434211</c:v>
                </c:pt>
                <c:pt idx="2709">
                  <c:v>1.238296038327811</c:v>
                </c:pt>
                <c:pt idx="2710">
                  <c:v>1.237847393439243</c:v>
                </c:pt>
                <c:pt idx="2711">
                  <c:v>1.235929557185007</c:v>
                </c:pt>
                <c:pt idx="2712">
                  <c:v>1.235854631776127</c:v>
                </c:pt>
                <c:pt idx="2713">
                  <c:v>1.235754118002822</c:v>
                </c:pt>
                <c:pt idx="2714">
                  <c:v>1.234817134652008</c:v>
                </c:pt>
                <c:pt idx="2715">
                  <c:v>1.234548397181847</c:v>
                </c:pt>
                <c:pt idx="2716">
                  <c:v>1.233819324251436</c:v>
                </c:pt>
                <c:pt idx="2717">
                  <c:v>1.233703170718215</c:v>
                </c:pt>
                <c:pt idx="2718">
                  <c:v>1.233004247186269</c:v>
                </c:pt>
                <c:pt idx="2719">
                  <c:v>1.232618256911536</c:v>
                </c:pt>
                <c:pt idx="2720">
                  <c:v>1.232070624314041</c:v>
                </c:pt>
                <c:pt idx="2721">
                  <c:v>1.231796810053294</c:v>
                </c:pt>
                <c:pt idx="2722">
                  <c:v>1.231598814333722</c:v>
                </c:pt>
                <c:pt idx="2723">
                  <c:v>1.231092268913175</c:v>
                </c:pt>
                <c:pt idx="2724">
                  <c:v>1.231014976550646</c:v>
                </c:pt>
                <c:pt idx="2725">
                  <c:v>1.230561582140794</c:v>
                </c:pt>
                <c:pt idx="2726">
                  <c:v>1.230500166044775</c:v>
                </c:pt>
                <c:pt idx="2727">
                  <c:v>1.230318485236028</c:v>
                </c:pt>
                <c:pt idx="2728">
                  <c:v>1.229442637958095</c:v>
                </c:pt>
                <c:pt idx="2729">
                  <c:v>1.229345298381545</c:v>
                </c:pt>
                <c:pt idx="2730">
                  <c:v>1.228124949154736</c:v>
                </c:pt>
                <c:pt idx="2731">
                  <c:v>1.227999160514301</c:v>
                </c:pt>
                <c:pt idx="2732">
                  <c:v>1.227537371235325</c:v>
                </c:pt>
                <c:pt idx="2733">
                  <c:v>1.22748321832023</c:v>
                </c:pt>
                <c:pt idx="2734">
                  <c:v>1.22746872852796</c:v>
                </c:pt>
                <c:pt idx="2735">
                  <c:v>1.22733499243144</c:v>
                </c:pt>
                <c:pt idx="2736">
                  <c:v>1.226602120156677</c:v>
                </c:pt>
                <c:pt idx="2737">
                  <c:v>1.224981473546948</c:v>
                </c:pt>
                <c:pt idx="2738">
                  <c:v>1.224922645375201</c:v>
                </c:pt>
                <c:pt idx="2739">
                  <c:v>1.224746490175427</c:v>
                </c:pt>
                <c:pt idx="2740">
                  <c:v>1.224322920718907</c:v>
                </c:pt>
                <c:pt idx="2741">
                  <c:v>1.223750699096521</c:v>
                </c:pt>
                <c:pt idx="2742">
                  <c:v>1.223229985396346</c:v>
                </c:pt>
                <c:pt idx="2743">
                  <c:v>1.223037443123866</c:v>
                </c:pt>
                <c:pt idx="2744">
                  <c:v>1.221953109400296</c:v>
                </c:pt>
                <c:pt idx="2745">
                  <c:v>1.221933610299289</c:v>
                </c:pt>
                <c:pt idx="2746">
                  <c:v>1.221929673811933</c:v>
                </c:pt>
                <c:pt idx="2747">
                  <c:v>1.221316654410531</c:v>
                </c:pt>
                <c:pt idx="2748">
                  <c:v>1.221306481909947</c:v>
                </c:pt>
                <c:pt idx="2749">
                  <c:v>1.22081950110688</c:v>
                </c:pt>
                <c:pt idx="2750">
                  <c:v>1.220645976348137</c:v>
                </c:pt>
                <c:pt idx="2751">
                  <c:v>1.220562007859261</c:v>
                </c:pt>
                <c:pt idx="2752">
                  <c:v>1.2203831907318</c:v>
                </c:pt>
                <c:pt idx="2753">
                  <c:v>1.220063342521326</c:v>
                </c:pt>
                <c:pt idx="2754">
                  <c:v>1.219864767475159</c:v>
                </c:pt>
                <c:pt idx="2755">
                  <c:v>1.219723132532895</c:v>
                </c:pt>
                <c:pt idx="2756">
                  <c:v>1.219479512008643</c:v>
                </c:pt>
                <c:pt idx="2757">
                  <c:v>1.219340228419345</c:v>
                </c:pt>
                <c:pt idx="2758">
                  <c:v>1.218808534104216</c:v>
                </c:pt>
                <c:pt idx="2759">
                  <c:v>1.218694117254435</c:v>
                </c:pt>
                <c:pt idx="2760">
                  <c:v>1.21865429575953</c:v>
                </c:pt>
                <c:pt idx="2761">
                  <c:v>1.217560046963196</c:v>
                </c:pt>
                <c:pt idx="2762">
                  <c:v>1.217446544867335</c:v>
                </c:pt>
                <c:pt idx="2763">
                  <c:v>1.217081209350999</c:v>
                </c:pt>
                <c:pt idx="2764">
                  <c:v>1.21569556582326</c:v>
                </c:pt>
                <c:pt idx="2765">
                  <c:v>1.215209809547634</c:v>
                </c:pt>
                <c:pt idx="2766">
                  <c:v>1.215030835967377</c:v>
                </c:pt>
                <c:pt idx="2767">
                  <c:v>1.213897928878092</c:v>
                </c:pt>
                <c:pt idx="2768">
                  <c:v>1.213628863426922</c:v>
                </c:pt>
                <c:pt idx="2769">
                  <c:v>1.21358667419019</c:v>
                </c:pt>
                <c:pt idx="2770">
                  <c:v>1.21336446009913</c:v>
                </c:pt>
                <c:pt idx="2771">
                  <c:v>1.213308875697747</c:v>
                </c:pt>
                <c:pt idx="2772">
                  <c:v>1.212498461632926</c:v>
                </c:pt>
                <c:pt idx="2773">
                  <c:v>1.212041683445091</c:v>
                </c:pt>
                <c:pt idx="2774">
                  <c:v>1.211933253276324</c:v>
                </c:pt>
                <c:pt idx="2775">
                  <c:v>1.211728755628866</c:v>
                </c:pt>
                <c:pt idx="2776">
                  <c:v>1.211193783965604</c:v>
                </c:pt>
                <c:pt idx="2777">
                  <c:v>1.21103410227607</c:v>
                </c:pt>
                <c:pt idx="2778">
                  <c:v>1.210484587441984</c:v>
                </c:pt>
                <c:pt idx="2779">
                  <c:v>1.210302358282419</c:v>
                </c:pt>
                <c:pt idx="2780">
                  <c:v>1.210097296069405</c:v>
                </c:pt>
                <c:pt idx="2781">
                  <c:v>1.209387499335684</c:v>
                </c:pt>
                <c:pt idx="2782">
                  <c:v>1.209293669570128</c:v>
                </c:pt>
                <c:pt idx="2783">
                  <c:v>1.209158826557224</c:v>
                </c:pt>
                <c:pt idx="2784">
                  <c:v>1.208115788161525</c:v>
                </c:pt>
                <c:pt idx="2785">
                  <c:v>1.207138031579251</c:v>
                </c:pt>
                <c:pt idx="2786">
                  <c:v>1.206351102926713</c:v>
                </c:pt>
                <c:pt idx="2787">
                  <c:v>1.205571744919505</c:v>
                </c:pt>
                <c:pt idx="2788">
                  <c:v>1.205474788486842</c:v>
                </c:pt>
                <c:pt idx="2789">
                  <c:v>1.205449464616321</c:v>
                </c:pt>
                <c:pt idx="2790">
                  <c:v>1.205229244277276</c:v>
                </c:pt>
                <c:pt idx="2791">
                  <c:v>1.204658236838336</c:v>
                </c:pt>
                <c:pt idx="2792">
                  <c:v>1.204432361275087</c:v>
                </c:pt>
                <c:pt idx="2793">
                  <c:v>1.204200041053636</c:v>
                </c:pt>
                <c:pt idx="2794">
                  <c:v>1.201918520440125</c:v>
                </c:pt>
                <c:pt idx="2795">
                  <c:v>1.20152995896694</c:v>
                </c:pt>
                <c:pt idx="2796">
                  <c:v>1.199949853021492</c:v>
                </c:pt>
                <c:pt idx="2797">
                  <c:v>1.199379307979895</c:v>
                </c:pt>
                <c:pt idx="2798">
                  <c:v>1.199361706253087</c:v>
                </c:pt>
                <c:pt idx="2799">
                  <c:v>1.199249413371813</c:v>
                </c:pt>
                <c:pt idx="2800">
                  <c:v>1.198611466385763</c:v>
                </c:pt>
                <c:pt idx="2801">
                  <c:v>1.198417421577951</c:v>
                </c:pt>
                <c:pt idx="2802">
                  <c:v>1.19836697117526</c:v>
                </c:pt>
                <c:pt idx="2803">
                  <c:v>1.198314435393673</c:v>
                </c:pt>
                <c:pt idx="2804">
                  <c:v>1.198208071213037</c:v>
                </c:pt>
                <c:pt idx="2805">
                  <c:v>1.198142812586075</c:v>
                </c:pt>
                <c:pt idx="2806">
                  <c:v>1.197918667754557</c:v>
                </c:pt>
                <c:pt idx="2807">
                  <c:v>1.197874405977929</c:v>
                </c:pt>
                <c:pt idx="2808">
                  <c:v>1.197427525578261</c:v>
                </c:pt>
                <c:pt idx="2809">
                  <c:v>1.197259715358306</c:v>
                </c:pt>
                <c:pt idx="2810">
                  <c:v>1.196921274962221</c:v>
                </c:pt>
                <c:pt idx="2811">
                  <c:v>1.196855477342806</c:v>
                </c:pt>
                <c:pt idx="2812">
                  <c:v>1.196849196920121</c:v>
                </c:pt>
                <c:pt idx="2813">
                  <c:v>1.19603781122445</c:v>
                </c:pt>
                <c:pt idx="2814">
                  <c:v>1.195671090573165</c:v>
                </c:pt>
                <c:pt idx="2815">
                  <c:v>1.194990816751283</c:v>
                </c:pt>
                <c:pt idx="2816">
                  <c:v>1.19436185186835</c:v>
                </c:pt>
                <c:pt idx="2817">
                  <c:v>1.19423467554128</c:v>
                </c:pt>
                <c:pt idx="2818">
                  <c:v>1.192587427837041</c:v>
                </c:pt>
                <c:pt idx="2819">
                  <c:v>1.192554073696212</c:v>
                </c:pt>
                <c:pt idx="2820">
                  <c:v>1.192197089871246</c:v>
                </c:pt>
                <c:pt idx="2821">
                  <c:v>1.191162129574121</c:v>
                </c:pt>
                <c:pt idx="2822">
                  <c:v>1.190629078323982</c:v>
                </c:pt>
                <c:pt idx="2823">
                  <c:v>1.190536399866938</c:v>
                </c:pt>
                <c:pt idx="2824">
                  <c:v>1.190168199078633</c:v>
                </c:pt>
                <c:pt idx="2825">
                  <c:v>1.189912150003672</c:v>
                </c:pt>
                <c:pt idx="2826">
                  <c:v>1.189743253443402</c:v>
                </c:pt>
                <c:pt idx="2827">
                  <c:v>1.189711991222613</c:v>
                </c:pt>
                <c:pt idx="2828">
                  <c:v>1.189320796281963</c:v>
                </c:pt>
                <c:pt idx="2829">
                  <c:v>1.188448151981882</c:v>
                </c:pt>
                <c:pt idx="2830">
                  <c:v>1.188053569262468</c:v>
                </c:pt>
                <c:pt idx="2831">
                  <c:v>1.188052022225827</c:v>
                </c:pt>
                <c:pt idx="2832">
                  <c:v>1.18796845031278</c:v>
                </c:pt>
                <c:pt idx="2833">
                  <c:v>1.187649896825628</c:v>
                </c:pt>
                <c:pt idx="2834">
                  <c:v>1.187233836358378</c:v>
                </c:pt>
                <c:pt idx="2835">
                  <c:v>1.186718870372365</c:v>
                </c:pt>
                <c:pt idx="2836">
                  <c:v>1.185944410259126</c:v>
                </c:pt>
                <c:pt idx="2837">
                  <c:v>1.18582793928493</c:v>
                </c:pt>
                <c:pt idx="2838">
                  <c:v>1.185346451824498</c:v>
                </c:pt>
                <c:pt idx="2839">
                  <c:v>1.184965388678574</c:v>
                </c:pt>
                <c:pt idx="2840">
                  <c:v>1.183181239304904</c:v>
                </c:pt>
                <c:pt idx="2841">
                  <c:v>1.182267854896401</c:v>
                </c:pt>
                <c:pt idx="2842">
                  <c:v>1.181104377143459</c:v>
                </c:pt>
                <c:pt idx="2843">
                  <c:v>1.180696900662</c:v>
                </c:pt>
                <c:pt idx="2844">
                  <c:v>1.180151564122562</c:v>
                </c:pt>
                <c:pt idx="2845">
                  <c:v>1.179345379654546</c:v>
                </c:pt>
                <c:pt idx="2846">
                  <c:v>1.17911637681318</c:v>
                </c:pt>
                <c:pt idx="2847">
                  <c:v>1.178810337736544</c:v>
                </c:pt>
                <c:pt idx="2848">
                  <c:v>1.177983685241117</c:v>
                </c:pt>
                <c:pt idx="2849">
                  <c:v>1.177982722153434</c:v>
                </c:pt>
                <c:pt idx="2850">
                  <c:v>1.177827327066261</c:v>
                </c:pt>
                <c:pt idx="2851">
                  <c:v>1.177290851956865</c:v>
                </c:pt>
                <c:pt idx="2852">
                  <c:v>1.177164679259099</c:v>
                </c:pt>
                <c:pt idx="2853">
                  <c:v>1.176729644169904</c:v>
                </c:pt>
                <c:pt idx="2854">
                  <c:v>1.174855362448357</c:v>
                </c:pt>
                <c:pt idx="2855">
                  <c:v>1.173066217082843</c:v>
                </c:pt>
                <c:pt idx="2856">
                  <c:v>1.17266397068504</c:v>
                </c:pt>
                <c:pt idx="2857">
                  <c:v>1.17253744943198</c:v>
                </c:pt>
                <c:pt idx="2858">
                  <c:v>1.172458768038181</c:v>
                </c:pt>
                <c:pt idx="2859">
                  <c:v>1.170512965190804</c:v>
                </c:pt>
                <c:pt idx="2860">
                  <c:v>1.17031143325881</c:v>
                </c:pt>
                <c:pt idx="2861">
                  <c:v>1.169416080395047</c:v>
                </c:pt>
                <c:pt idx="2862">
                  <c:v>1.168870493093663</c:v>
                </c:pt>
                <c:pt idx="2863">
                  <c:v>1.168850955807223</c:v>
                </c:pt>
                <c:pt idx="2864">
                  <c:v>1.168297286109915</c:v>
                </c:pt>
                <c:pt idx="2865">
                  <c:v>1.167179918041255</c:v>
                </c:pt>
                <c:pt idx="2866">
                  <c:v>1.16698291124935</c:v>
                </c:pt>
                <c:pt idx="2867">
                  <c:v>1.166982396438736</c:v>
                </c:pt>
                <c:pt idx="2868">
                  <c:v>1.166237175632436</c:v>
                </c:pt>
                <c:pt idx="2869">
                  <c:v>1.16610585392689</c:v>
                </c:pt>
                <c:pt idx="2870">
                  <c:v>1.166096507541396</c:v>
                </c:pt>
                <c:pt idx="2871">
                  <c:v>1.165723790282824</c:v>
                </c:pt>
                <c:pt idx="2872">
                  <c:v>1.164862739571678</c:v>
                </c:pt>
                <c:pt idx="2873">
                  <c:v>1.164214294368122</c:v>
                </c:pt>
                <c:pt idx="2874">
                  <c:v>1.163932672842467</c:v>
                </c:pt>
                <c:pt idx="2875">
                  <c:v>1.163907128644953</c:v>
                </c:pt>
                <c:pt idx="2876">
                  <c:v>1.163834663643599</c:v>
                </c:pt>
                <c:pt idx="2877">
                  <c:v>1.163650259377314</c:v>
                </c:pt>
                <c:pt idx="2878">
                  <c:v>1.163214256576395</c:v>
                </c:pt>
                <c:pt idx="2879">
                  <c:v>1.163074987100078</c:v>
                </c:pt>
                <c:pt idx="2880">
                  <c:v>1.162776153493744</c:v>
                </c:pt>
                <c:pt idx="2881">
                  <c:v>1.162716681241372</c:v>
                </c:pt>
                <c:pt idx="2882">
                  <c:v>1.161982505683553</c:v>
                </c:pt>
                <c:pt idx="2883">
                  <c:v>1.161160156961103</c:v>
                </c:pt>
                <c:pt idx="2884">
                  <c:v>1.161127242386016</c:v>
                </c:pt>
                <c:pt idx="2885">
                  <c:v>1.160931138490173</c:v>
                </c:pt>
                <c:pt idx="2886">
                  <c:v>1.160105980715174</c:v>
                </c:pt>
                <c:pt idx="2887">
                  <c:v>1.15970369520579</c:v>
                </c:pt>
                <c:pt idx="2888">
                  <c:v>1.159552325355628</c:v>
                </c:pt>
                <c:pt idx="2889">
                  <c:v>1.159040386662588</c:v>
                </c:pt>
                <c:pt idx="2890">
                  <c:v>1.158631105153191</c:v>
                </c:pt>
                <c:pt idx="2891">
                  <c:v>1.158625493565345</c:v>
                </c:pt>
                <c:pt idx="2892">
                  <c:v>1.158308601406071</c:v>
                </c:pt>
                <c:pt idx="2893">
                  <c:v>1.15804771222523</c:v>
                </c:pt>
                <c:pt idx="2894">
                  <c:v>1.157807430980644</c:v>
                </c:pt>
                <c:pt idx="2895">
                  <c:v>1.157667191012292</c:v>
                </c:pt>
                <c:pt idx="2896">
                  <c:v>1.157651371635803</c:v>
                </c:pt>
                <c:pt idx="2897">
                  <c:v>1.157505090845477</c:v>
                </c:pt>
                <c:pt idx="2898">
                  <c:v>1.157371820150783</c:v>
                </c:pt>
                <c:pt idx="2899">
                  <c:v>1.15620868342187</c:v>
                </c:pt>
                <c:pt idx="2900">
                  <c:v>1.155765785352659</c:v>
                </c:pt>
                <c:pt idx="2901">
                  <c:v>1.15569236134084</c:v>
                </c:pt>
                <c:pt idx="2902">
                  <c:v>1.155426441950283</c:v>
                </c:pt>
                <c:pt idx="2903">
                  <c:v>1.154881853960856</c:v>
                </c:pt>
                <c:pt idx="2904">
                  <c:v>1.154137333145601</c:v>
                </c:pt>
                <c:pt idx="2905">
                  <c:v>1.153998577580508</c:v>
                </c:pt>
                <c:pt idx="2906">
                  <c:v>1.153070864564866</c:v>
                </c:pt>
                <c:pt idx="2907">
                  <c:v>1.15301422976391</c:v>
                </c:pt>
                <c:pt idx="2908">
                  <c:v>1.152728650694474</c:v>
                </c:pt>
                <c:pt idx="2909">
                  <c:v>1.152469923244985</c:v>
                </c:pt>
                <c:pt idx="2910">
                  <c:v>1.152460688413497</c:v>
                </c:pt>
                <c:pt idx="2911">
                  <c:v>1.15235313460166</c:v>
                </c:pt>
                <c:pt idx="2912">
                  <c:v>1.152324350503295</c:v>
                </c:pt>
                <c:pt idx="2913">
                  <c:v>1.152300839879891</c:v>
                </c:pt>
                <c:pt idx="2914">
                  <c:v>1.151284137851912</c:v>
                </c:pt>
                <c:pt idx="2915">
                  <c:v>1.150340294088841</c:v>
                </c:pt>
                <c:pt idx="2916">
                  <c:v>1.149919235144976</c:v>
                </c:pt>
                <c:pt idx="2917">
                  <c:v>1.149386436384527</c:v>
                </c:pt>
                <c:pt idx="2918">
                  <c:v>1.148926859288399</c:v>
                </c:pt>
                <c:pt idx="2919">
                  <c:v>1.148693408133511</c:v>
                </c:pt>
                <c:pt idx="2920">
                  <c:v>1.14834184369506</c:v>
                </c:pt>
                <c:pt idx="2921">
                  <c:v>1.148217325775393</c:v>
                </c:pt>
                <c:pt idx="2922">
                  <c:v>1.14772815026331</c:v>
                </c:pt>
                <c:pt idx="2923">
                  <c:v>1.147340905873874</c:v>
                </c:pt>
                <c:pt idx="2924">
                  <c:v>1.146274865745657</c:v>
                </c:pt>
                <c:pt idx="2925">
                  <c:v>1.146140404797765</c:v>
                </c:pt>
                <c:pt idx="2926">
                  <c:v>1.145808989199842</c:v>
                </c:pt>
                <c:pt idx="2927">
                  <c:v>1.145730163088434</c:v>
                </c:pt>
                <c:pt idx="2928">
                  <c:v>1.145407991939414</c:v>
                </c:pt>
                <c:pt idx="2929">
                  <c:v>1.145328203312711</c:v>
                </c:pt>
                <c:pt idx="2930">
                  <c:v>1.144929431919455</c:v>
                </c:pt>
                <c:pt idx="2931">
                  <c:v>1.144881806631977</c:v>
                </c:pt>
                <c:pt idx="2932">
                  <c:v>1.144511954568875</c:v>
                </c:pt>
                <c:pt idx="2933">
                  <c:v>1.144140289266935</c:v>
                </c:pt>
                <c:pt idx="2934">
                  <c:v>1.14368768059307</c:v>
                </c:pt>
                <c:pt idx="2935">
                  <c:v>1.143296531838775</c:v>
                </c:pt>
                <c:pt idx="2936">
                  <c:v>1.14322773890455</c:v>
                </c:pt>
                <c:pt idx="2937">
                  <c:v>1.143186907826954</c:v>
                </c:pt>
                <c:pt idx="2938">
                  <c:v>1.143101053685694</c:v>
                </c:pt>
                <c:pt idx="2939">
                  <c:v>1.142648066241373</c:v>
                </c:pt>
                <c:pt idx="2940">
                  <c:v>1.142118942841048</c:v>
                </c:pt>
                <c:pt idx="2941">
                  <c:v>1.140813679463971</c:v>
                </c:pt>
                <c:pt idx="2942">
                  <c:v>1.140090514819668</c:v>
                </c:pt>
                <c:pt idx="2943">
                  <c:v>1.139300753488168</c:v>
                </c:pt>
                <c:pt idx="2944">
                  <c:v>1.13916400684101</c:v>
                </c:pt>
                <c:pt idx="2945">
                  <c:v>1.138915659586471</c:v>
                </c:pt>
                <c:pt idx="2946">
                  <c:v>1.138334233344322</c:v>
                </c:pt>
                <c:pt idx="2947">
                  <c:v>1.137825576401207</c:v>
                </c:pt>
                <c:pt idx="2948">
                  <c:v>1.137389469360881</c:v>
                </c:pt>
                <c:pt idx="2949">
                  <c:v>1.136982159883306</c:v>
                </c:pt>
                <c:pt idx="2950">
                  <c:v>1.135452399821832</c:v>
                </c:pt>
                <c:pt idx="2951">
                  <c:v>1.135271979885434</c:v>
                </c:pt>
                <c:pt idx="2952">
                  <c:v>1.134943026910855</c:v>
                </c:pt>
                <c:pt idx="2953">
                  <c:v>1.134560097088608</c:v>
                </c:pt>
                <c:pt idx="2954">
                  <c:v>1.13386885678798</c:v>
                </c:pt>
                <c:pt idx="2955">
                  <c:v>1.132173163033343</c:v>
                </c:pt>
                <c:pt idx="2956">
                  <c:v>1.131718502669476</c:v>
                </c:pt>
                <c:pt idx="2957">
                  <c:v>1.130891467199364</c:v>
                </c:pt>
                <c:pt idx="2958">
                  <c:v>1.13067341230551</c:v>
                </c:pt>
                <c:pt idx="2959">
                  <c:v>1.130632721680382</c:v>
                </c:pt>
                <c:pt idx="2960">
                  <c:v>1.13063263298229</c:v>
                </c:pt>
                <c:pt idx="2961">
                  <c:v>1.130523090877354</c:v>
                </c:pt>
                <c:pt idx="2962">
                  <c:v>1.130408947164366</c:v>
                </c:pt>
                <c:pt idx="2963">
                  <c:v>1.129684805383687</c:v>
                </c:pt>
                <c:pt idx="2964">
                  <c:v>1.129678579075745</c:v>
                </c:pt>
                <c:pt idx="2965">
                  <c:v>1.128744957577098</c:v>
                </c:pt>
                <c:pt idx="2966">
                  <c:v>1.128740815913758</c:v>
                </c:pt>
                <c:pt idx="2967">
                  <c:v>1.128538478196328</c:v>
                </c:pt>
                <c:pt idx="2968">
                  <c:v>1.12725579622966</c:v>
                </c:pt>
                <c:pt idx="2969">
                  <c:v>1.126917029824152</c:v>
                </c:pt>
                <c:pt idx="2970">
                  <c:v>1.126851729726497</c:v>
                </c:pt>
                <c:pt idx="2971">
                  <c:v>1.126661833199969</c:v>
                </c:pt>
                <c:pt idx="2972">
                  <c:v>1.126392506002447</c:v>
                </c:pt>
                <c:pt idx="2973">
                  <c:v>1.125826265061244</c:v>
                </c:pt>
                <c:pt idx="2974">
                  <c:v>1.125545808491852</c:v>
                </c:pt>
                <c:pt idx="2975">
                  <c:v>1.124064921911942</c:v>
                </c:pt>
                <c:pt idx="2976">
                  <c:v>1.12340514759271</c:v>
                </c:pt>
                <c:pt idx="2977">
                  <c:v>1.123293893894865</c:v>
                </c:pt>
                <c:pt idx="2978">
                  <c:v>1.123214092017399</c:v>
                </c:pt>
                <c:pt idx="2979">
                  <c:v>1.122855792696074</c:v>
                </c:pt>
                <c:pt idx="2980">
                  <c:v>1.122848160480917</c:v>
                </c:pt>
                <c:pt idx="2981">
                  <c:v>1.1225319840528</c:v>
                </c:pt>
                <c:pt idx="2982">
                  <c:v>1.122068733456734</c:v>
                </c:pt>
                <c:pt idx="2983">
                  <c:v>1.12097366121883</c:v>
                </c:pt>
                <c:pt idx="2984">
                  <c:v>1.120811452039217</c:v>
                </c:pt>
                <c:pt idx="2985">
                  <c:v>1.120766247122763</c:v>
                </c:pt>
                <c:pt idx="2986">
                  <c:v>1.120340731261424</c:v>
                </c:pt>
                <c:pt idx="2987">
                  <c:v>1.120184043446317</c:v>
                </c:pt>
                <c:pt idx="2988">
                  <c:v>1.120123511254428</c:v>
                </c:pt>
                <c:pt idx="2989">
                  <c:v>1.119588184761378</c:v>
                </c:pt>
                <c:pt idx="2990">
                  <c:v>1.119576865742201</c:v>
                </c:pt>
                <c:pt idx="2991">
                  <c:v>1.119558373275498</c:v>
                </c:pt>
                <c:pt idx="2992">
                  <c:v>1.118696250787081</c:v>
                </c:pt>
                <c:pt idx="2993">
                  <c:v>1.118608682740058</c:v>
                </c:pt>
                <c:pt idx="2994">
                  <c:v>1.118179662827486</c:v>
                </c:pt>
                <c:pt idx="2995">
                  <c:v>1.117790154401405</c:v>
                </c:pt>
                <c:pt idx="2996">
                  <c:v>1.11716234241065</c:v>
                </c:pt>
                <c:pt idx="2997">
                  <c:v>1.116958816140841</c:v>
                </c:pt>
                <c:pt idx="2998">
                  <c:v>1.11599264214802</c:v>
                </c:pt>
                <c:pt idx="2999">
                  <c:v>1.114694901567747</c:v>
                </c:pt>
                <c:pt idx="3000">
                  <c:v>1.113602061264734</c:v>
                </c:pt>
                <c:pt idx="3001">
                  <c:v>1.113243019733303</c:v>
                </c:pt>
                <c:pt idx="3002">
                  <c:v>1.113127469113162</c:v>
                </c:pt>
                <c:pt idx="3003">
                  <c:v>1.112409859518433</c:v>
                </c:pt>
                <c:pt idx="3004">
                  <c:v>1.111906528453122</c:v>
                </c:pt>
                <c:pt idx="3005">
                  <c:v>1.1115929010749</c:v>
                </c:pt>
                <c:pt idx="3006">
                  <c:v>1.111468744536226</c:v>
                </c:pt>
                <c:pt idx="3007">
                  <c:v>1.111380384332921</c:v>
                </c:pt>
                <c:pt idx="3008">
                  <c:v>1.11125875179486</c:v>
                </c:pt>
                <c:pt idx="3009">
                  <c:v>1.110992071375795</c:v>
                </c:pt>
                <c:pt idx="3010">
                  <c:v>1.110866819972975</c:v>
                </c:pt>
                <c:pt idx="3011">
                  <c:v>1.110586162692182</c:v>
                </c:pt>
                <c:pt idx="3012">
                  <c:v>1.11033609664978</c:v>
                </c:pt>
                <c:pt idx="3013">
                  <c:v>1.110089521454208</c:v>
                </c:pt>
                <c:pt idx="3014">
                  <c:v>1.109642882699126</c:v>
                </c:pt>
                <c:pt idx="3015">
                  <c:v>1.109141314434508</c:v>
                </c:pt>
                <c:pt idx="3016">
                  <c:v>1.108500685640072</c:v>
                </c:pt>
                <c:pt idx="3017">
                  <c:v>1.108300659443499</c:v>
                </c:pt>
                <c:pt idx="3018">
                  <c:v>1.107742790505712</c:v>
                </c:pt>
                <c:pt idx="3019">
                  <c:v>1.10762713293528</c:v>
                </c:pt>
                <c:pt idx="3020">
                  <c:v>1.1075335364029</c:v>
                </c:pt>
                <c:pt idx="3021">
                  <c:v>1.107522331676434</c:v>
                </c:pt>
                <c:pt idx="3022">
                  <c:v>1.107184452592842</c:v>
                </c:pt>
                <c:pt idx="3023">
                  <c:v>1.106982510033982</c:v>
                </c:pt>
                <c:pt idx="3024">
                  <c:v>1.106320231691284</c:v>
                </c:pt>
                <c:pt idx="3025">
                  <c:v>1.104205625507491</c:v>
                </c:pt>
                <c:pt idx="3026">
                  <c:v>1.10303909043612</c:v>
                </c:pt>
                <c:pt idx="3027">
                  <c:v>1.102693409521358</c:v>
                </c:pt>
                <c:pt idx="3028">
                  <c:v>1.10258649416714</c:v>
                </c:pt>
                <c:pt idx="3029">
                  <c:v>1.102373213102892</c:v>
                </c:pt>
                <c:pt idx="3030">
                  <c:v>1.102163460424137</c:v>
                </c:pt>
                <c:pt idx="3031">
                  <c:v>1.101102375597594</c:v>
                </c:pt>
                <c:pt idx="3032">
                  <c:v>1.101003877167742</c:v>
                </c:pt>
                <c:pt idx="3033">
                  <c:v>1.100651481634825</c:v>
                </c:pt>
                <c:pt idx="3034">
                  <c:v>1.100648132459813</c:v>
                </c:pt>
                <c:pt idx="3035">
                  <c:v>1.100415294966717</c:v>
                </c:pt>
                <c:pt idx="3036">
                  <c:v>1.100117518167428</c:v>
                </c:pt>
                <c:pt idx="3037">
                  <c:v>1.0999832210305</c:v>
                </c:pt>
                <c:pt idx="3038">
                  <c:v>1.09984745531964</c:v>
                </c:pt>
                <c:pt idx="3039">
                  <c:v>1.099115624370417</c:v>
                </c:pt>
                <c:pt idx="3040">
                  <c:v>1.09604932847429</c:v>
                </c:pt>
                <c:pt idx="3041">
                  <c:v>1.096016554275254</c:v>
                </c:pt>
                <c:pt idx="3042">
                  <c:v>1.09539588989782</c:v>
                </c:pt>
                <c:pt idx="3043">
                  <c:v>1.095307136190174</c:v>
                </c:pt>
                <c:pt idx="3044">
                  <c:v>1.095022302964037</c:v>
                </c:pt>
                <c:pt idx="3045">
                  <c:v>1.093823646985988</c:v>
                </c:pt>
                <c:pt idx="3046">
                  <c:v>1.093604402977449</c:v>
                </c:pt>
                <c:pt idx="3047">
                  <c:v>1.093453427556367</c:v>
                </c:pt>
                <c:pt idx="3048">
                  <c:v>1.093374266388346</c:v>
                </c:pt>
                <c:pt idx="3049">
                  <c:v>1.093277295938958</c:v>
                </c:pt>
                <c:pt idx="3050">
                  <c:v>1.092770557484409</c:v>
                </c:pt>
                <c:pt idx="3051">
                  <c:v>1.092507178186677</c:v>
                </c:pt>
                <c:pt idx="3052">
                  <c:v>1.091825398113533</c:v>
                </c:pt>
                <c:pt idx="3053">
                  <c:v>1.091730393086188</c:v>
                </c:pt>
                <c:pt idx="3054">
                  <c:v>1.091526409312098</c:v>
                </c:pt>
                <c:pt idx="3055">
                  <c:v>1.091000598112275</c:v>
                </c:pt>
                <c:pt idx="3056">
                  <c:v>1.090908709890537</c:v>
                </c:pt>
                <c:pt idx="3057">
                  <c:v>1.090667032959151</c:v>
                </c:pt>
                <c:pt idx="3058">
                  <c:v>1.090336888539305</c:v>
                </c:pt>
                <c:pt idx="3059">
                  <c:v>1.089943582292013</c:v>
                </c:pt>
                <c:pt idx="3060">
                  <c:v>1.089439119623952</c:v>
                </c:pt>
                <c:pt idx="3061">
                  <c:v>1.089292031134763</c:v>
                </c:pt>
                <c:pt idx="3062">
                  <c:v>1.089099362054843</c:v>
                </c:pt>
                <c:pt idx="3063">
                  <c:v>1.089096227142047</c:v>
                </c:pt>
                <c:pt idx="3064">
                  <c:v>1.088445248664031</c:v>
                </c:pt>
                <c:pt idx="3065">
                  <c:v>1.088204073150546</c:v>
                </c:pt>
                <c:pt idx="3066">
                  <c:v>1.087884299291236</c:v>
                </c:pt>
                <c:pt idx="3067">
                  <c:v>1.087471673153646</c:v>
                </c:pt>
                <c:pt idx="3068">
                  <c:v>1.087419225981043</c:v>
                </c:pt>
                <c:pt idx="3069">
                  <c:v>1.087335643120624</c:v>
                </c:pt>
                <c:pt idx="3070">
                  <c:v>1.085277012712609</c:v>
                </c:pt>
                <c:pt idx="3071">
                  <c:v>1.085085752233585</c:v>
                </c:pt>
                <c:pt idx="3072">
                  <c:v>1.084622261114935</c:v>
                </c:pt>
                <c:pt idx="3073">
                  <c:v>1.083133513390207</c:v>
                </c:pt>
                <c:pt idx="3074">
                  <c:v>1.082642026150488</c:v>
                </c:pt>
                <c:pt idx="3075">
                  <c:v>1.082136880872061</c:v>
                </c:pt>
                <c:pt idx="3076">
                  <c:v>1.081732345254979</c:v>
                </c:pt>
                <c:pt idx="3077">
                  <c:v>1.08125755879661</c:v>
                </c:pt>
                <c:pt idx="3078">
                  <c:v>1.080504240380992</c:v>
                </c:pt>
                <c:pt idx="3079">
                  <c:v>1.080466423009566</c:v>
                </c:pt>
                <c:pt idx="3080">
                  <c:v>1.080352559782261</c:v>
                </c:pt>
                <c:pt idx="3081">
                  <c:v>1.07973043290195</c:v>
                </c:pt>
                <c:pt idx="3082">
                  <c:v>1.078249157333182</c:v>
                </c:pt>
                <c:pt idx="3083">
                  <c:v>1.076786552655557</c:v>
                </c:pt>
                <c:pt idx="3084">
                  <c:v>1.076042691257776</c:v>
                </c:pt>
                <c:pt idx="3085">
                  <c:v>1.075580992345142</c:v>
                </c:pt>
                <c:pt idx="3086">
                  <c:v>1.0755328444981</c:v>
                </c:pt>
                <c:pt idx="3087">
                  <c:v>1.07518258645775</c:v>
                </c:pt>
                <c:pt idx="3088">
                  <c:v>1.074952935044863</c:v>
                </c:pt>
                <c:pt idx="3089">
                  <c:v>1.074885286725717</c:v>
                </c:pt>
                <c:pt idx="3090">
                  <c:v>1.074133130991374</c:v>
                </c:pt>
                <c:pt idx="3091">
                  <c:v>1.073812132910494</c:v>
                </c:pt>
                <c:pt idx="3092">
                  <c:v>1.073766937839237</c:v>
                </c:pt>
                <c:pt idx="3093">
                  <c:v>1.07221051130148</c:v>
                </c:pt>
                <c:pt idx="3094">
                  <c:v>1.07213212997398</c:v>
                </c:pt>
                <c:pt idx="3095">
                  <c:v>1.071809627290869</c:v>
                </c:pt>
                <c:pt idx="3096">
                  <c:v>1.070816939937788</c:v>
                </c:pt>
                <c:pt idx="3097">
                  <c:v>1.07015315362757</c:v>
                </c:pt>
                <c:pt idx="3098">
                  <c:v>1.070050756666433</c:v>
                </c:pt>
                <c:pt idx="3099">
                  <c:v>1.069967267218066</c:v>
                </c:pt>
                <c:pt idx="3100">
                  <c:v>1.069859678097548</c:v>
                </c:pt>
                <c:pt idx="3101">
                  <c:v>1.068176252396788</c:v>
                </c:pt>
                <c:pt idx="3102">
                  <c:v>1.064892770029381</c:v>
                </c:pt>
                <c:pt idx="3103">
                  <c:v>1.064566206821286</c:v>
                </c:pt>
                <c:pt idx="3104">
                  <c:v>1.06339089638621</c:v>
                </c:pt>
                <c:pt idx="3105">
                  <c:v>1.062303290980882</c:v>
                </c:pt>
                <c:pt idx="3106">
                  <c:v>1.062233538605965</c:v>
                </c:pt>
                <c:pt idx="3107">
                  <c:v>1.062044186130503</c:v>
                </c:pt>
                <c:pt idx="3108">
                  <c:v>1.061243598196125</c:v>
                </c:pt>
                <c:pt idx="3109">
                  <c:v>1.060950655307273</c:v>
                </c:pt>
                <c:pt idx="3110">
                  <c:v>1.060488850036771</c:v>
                </c:pt>
                <c:pt idx="3111">
                  <c:v>1.059806694741028</c:v>
                </c:pt>
                <c:pt idx="3112">
                  <c:v>1.059488489715001</c:v>
                </c:pt>
                <c:pt idx="3113">
                  <c:v>1.05805479479194</c:v>
                </c:pt>
                <c:pt idx="3114">
                  <c:v>1.057894886547714</c:v>
                </c:pt>
                <c:pt idx="3115">
                  <c:v>1.057132593738107</c:v>
                </c:pt>
                <c:pt idx="3116">
                  <c:v>1.057095634333397</c:v>
                </c:pt>
                <c:pt idx="3117">
                  <c:v>1.056057900501771</c:v>
                </c:pt>
                <c:pt idx="3118">
                  <c:v>1.055562104757541</c:v>
                </c:pt>
                <c:pt idx="3119">
                  <c:v>1.055482151457698</c:v>
                </c:pt>
                <c:pt idx="3120">
                  <c:v>1.055388807817045</c:v>
                </c:pt>
                <c:pt idx="3121">
                  <c:v>1.055287669192666</c:v>
                </c:pt>
                <c:pt idx="3122">
                  <c:v>1.054572779526966</c:v>
                </c:pt>
                <c:pt idx="3123">
                  <c:v>1.054507467079113</c:v>
                </c:pt>
                <c:pt idx="3124">
                  <c:v>1.054348099146788</c:v>
                </c:pt>
                <c:pt idx="3125">
                  <c:v>1.054165457583497</c:v>
                </c:pt>
                <c:pt idx="3126">
                  <c:v>1.053427491399238</c:v>
                </c:pt>
                <c:pt idx="3127">
                  <c:v>1.053259421504231</c:v>
                </c:pt>
                <c:pt idx="3128">
                  <c:v>1.053171459516005</c:v>
                </c:pt>
                <c:pt idx="3129">
                  <c:v>1.052145547817433</c:v>
                </c:pt>
                <c:pt idx="3130">
                  <c:v>1.051082710415567</c:v>
                </c:pt>
                <c:pt idx="3131">
                  <c:v>1.049041986273708</c:v>
                </c:pt>
                <c:pt idx="3132">
                  <c:v>1.048804081087364</c:v>
                </c:pt>
                <c:pt idx="3133">
                  <c:v>1.048654644703547</c:v>
                </c:pt>
                <c:pt idx="3134">
                  <c:v>1.04826429311092</c:v>
                </c:pt>
                <c:pt idx="3135">
                  <c:v>1.04809949369296</c:v>
                </c:pt>
                <c:pt idx="3136">
                  <c:v>1.047606596311679</c:v>
                </c:pt>
                <c:pt idx="3137">
                  <c:v>1.047571792561226</c:v>
                </c:pt>
                <c:pt idx="3138">
                  <c:v>1.047570538895255</c:v>
                </c:pt>
                <c:pt idx="3139">
                  <c:v>1.047231455223263</c:v>
                </c:pt>
                <c:pt idx="3140">
                  <c:v>1.047167716809044</c:v>
                </c:pt>
                <c:pt idx="3141">
                  <c:v>1.047129490328305</c:v>
                </c:pt>
                <c:pt idx="3142">
                  <c:v>1.047002288815422</c:v>
                </c:pt>
                <c:pt idx="3143">
                  <c:v>1.046951111139421</c:v>
                </c:pt>
                <c:pt idx="3144">
                  <c:v>1.04667982865296</c:v>
                </c:pt>
                <c:pt idx="3145">
                  <c:v>1.046300371675618</c:v>
                </c:pt>
                <c:pt idx="3146">
                  <c:v>1.045882509285188</c:v>
                </c:pt>
                <c:pt idx="3147">
                  <c:v>1.044516772492171</c:v>
                </c:pt>
                <c:pt idx="3148">
                  <c:v>1.04387192581029</c:v>
                </c:pt>
                <c:pt idx="3149">
                  <c:v>1.042816356097627</c:v>
                </c:pt>
                <c:pt idx="3150">
                  <c:v>1.042518215323706</c:v>
                </c:pt>
                <c:pt idx="3151">
                  <c:v>1.041925702832817</c:v>
                </c:pt>
                <c:pt idx="3152">
                  <c:v>1.04110053653782</c:v>
                </c:pt>
                <c:pt idx="3153">
                  <c:v>1.041009246917483</c:v>
                </c:pt>
                <c:pt idx="3154">
                  <c:v>1.040599022704458</c:v>
                </c:pt>
                <c:pt idx="3155">
                  <c:v>1.04054000709469</c:v>
                </c:pt>
                <c:pt idx="3156">
                  <c:v>1.039144482763863</c:v>
                </c:pt>
                <c:pt idx="3157">
                  <c:v>1.03879971847324</c:v>
                </c:pt>
                <c:pt idx="3158">
                  <c:v>1.038382623140753</c:v>
                </c:pt>
                <c:pt idx="3159">
                  <c:v>1.037834923646551</c:v>
                </c:pt>
                <c:pt idx="3160">
                  <c:v>1.037688031386763</c:v>
                </c:pt>
                <c:pt idx="3161">
                  <c:v>1.036575876288568</c:v>
                </c:pt>
                <c:pt idx="3162">
                  <c:v>1.035687817181024</c:v>
                </c:pt>
                <c:pt idx="3163">
                  <c:v>1.035656385475577</c:v>
                </c:pt>
                <c:pt idx="3164">
                  <c:v>1.033756090921417</c:v>
                </c:pt>
                <c:pt idx="3165">
                  <c:v>1.033074451921885</c:v>
                </c:pt>
                <c:pt idx="3166">
                  <c:v>1.031715076253816</c:v>
                </c:pt>
                <c:pt idx="3167">
                  <c:v>1.03169175455971</c:v>
                </c:pt>
                <c:pt idx="3168">
                  <c:v>1.031654857955002</c:v>
                </c:pt>
                <c:pt idx="3169">
                  <c:v>1.030400280603302</c:v>
                </c:pt>
                <c:pt idx="3170">
                  <c:v>1.028156483128293</c:v>
                </c:pt>
                <c:pt idx="3171">
                  <c:v>1.028117007634253</c:v>
                </c:pt>
                <c:pt idx="3172">
                  <c:v>1.027980658892155</c:v>
                </c:pt>
                <c:pt idx="3173">
                  <c:v>1.027908112074911</c:v>
                </c:pt>
                <c:pt idx="3174">
                  <c:v>1.027848812982392</c:v>
                </c:pt>
                <c:pt idx="3175">
                  <c:v>1.026534174393784</c:v>
                </c:pt>
                <c:pt idx="3176">
                  <c:v>1.026146931539637</c:v>
                </c:pt>
                <c:pt idx="3177">
                  <c:v>1.02512153963655</c:v>
                </c:pt>
                <c:pt idx="3178">
                  <c:v>1.02400954117565</c:v>
                </c:pt>
                <c:pt idx="3179">
                  <c:v>1.023971264793867</c:v>
                </c:pt>
                <c:pt idx="3180">
                  <c:v>1.023583569927887</c:v>
                </c:pt>
                <c:pt idx="3181">
                  <c:v>1.023343614322764</c:v>
                </c:pt>
                <c:pt idx="3182">
                  <c:v>1.023280032350037</c:v>
                </c:pt>
                <c:pt idx="3183">
                  <c:v>1.022766792171983</c:v>
                </c:pt>
                <c:pt idx="3184">
                  <c:v>1.022755406663624</c:v>
                </c:pt>
                <c:pt idx="3185">
                  <c:v>1.02247961614822</c:v>
                </c:pt>
                <c:pt idx="3186">
                  <c:v>1.021506823759495</c:v>
                </c:pt>
                <c:pt idx="3187">
                  <c:v>1.020619475702838</c:v>
                </c:pt>
                <c:pt idx="3188">
                  <c:v>1.020060301570522</c:v>
                </c:pt>
                <c:pt idx="3189">
                  <c:v>1.019113881707337</c:v>
                </c:pt>
                <c:pt idx="3190">
                  <c:v>1.018343607455499</c:v>
                </c:pt>
                <c:pt idx="3191">
                  <c:v>1.017924303077759</c:v>
                </c:pt>
                <c:pt idx="3192">
                  <c:v>1.017655681624406</c:v>
                </c:pt>
                <c:pt idx="3193">
                  <c:v>1.014963735868632</c:v>
                </c:pt>
                <c:pt idx="3194">
                  <c:v>1.014755128102168</c:v>
                </c:pt>
                <c:pt idx="3195">
                  <c:v>1.014594187681408</c:v>
                </c:pt>
                <c:pt idx="3196">
                  <c:v>1.014514092965966</c:v>
                </c:pt>
                <c:pt idx="3197">
                  <c:v>1.013530709652039</c:v>
                </c:pt>
                <c:pt idx="3198">
                  <c:v>1.013448954300013</c:v>
                </c:pt>
                <c:pt idx="3199">
                  <c:v>1.011873776567606</c:v>
                </c:pt>
                <c:pt idx="3200">
                  <c:v>1.011194321183761</c:v>
                </c:pt>
                <c:pt idx="3201">
                  <c:v>1.011093795527114</c:v>
                </c:pt>
                <c:pt idx="3202">
                  <c:v>1.010181194963361</c:v>
                </c:pt>
                <c:pt idx="3203">
                  <c:v>1.010042334095544</c:v>
                </c:pt>
                <c:pt idx="3204">
                  <c:v>1.009509331277606</c:v>
                </c:pt>
                <c:pt idx="3205">
                  <c:v>1.009499854983781</c:v>
                </c:pt>
                <c:pt idx="3206">
                  <c:v>1.008919249457634</c:v>
                </c:pt>
                <c:pt idx="3207">
                  <c:v>1.00749604915718</c:v>
                </c:pt>
                <c:pt idx="3208">
                  <c:v>1.006039162023377</c:v>
                </c:pt>
                <c:pt idx="3209">
                  <c:v>1.00594517893324</c:v>
                </c:pt>
                <c:pt idx="3210">
                  <c:v>1.0050001806513</c:v>
                </c:pt>
                <c:pt idx="3211">
                  <c:v>1.004924763093351</c:v>
                </c:pt>
                <c:pt idx="3212">
                  <c:v>1.004312692241555</c:v>
                </c:pt>
                <c:pt idx="3213">
                  <c:v>1.003552404501764</c:v>
                </c:pt>
                <c:pt idx="3214">
                  <c:v>1.00234566896728</c:v>
                </c:pt>
                <c:pt idx="3215">
                  <c:v>1.002289431443933</c:v>
                </c:pt>
                <c:pt idx="3216">
                  <c:v>1.001702904365263</c:v>
                </c:pt>
                <c:pt idx="3217">
                  <c:v>1.001635859510102</c:v>
                </c:pt>
                <c:pt idx="3218">
                  <c:v>1.000636340846628</c:v>
                </c:pt>
                <c:pt idx="3219">
                  <c:v>0.999284614584467</c:v>
                </c:pt>
                <c:pt idx="3220">
                  <c:v>0.999059420140783</c:v>
                </c:pt>
                <c:pt idx="3221">
                  <c:v>0.999019595157704</c:v>
                </c:pt>
                <c:pt idx="3222">
                  <c:v>0.998917262749726</c:v>
                </c:pt>
                <c:pt idx="3223">
                  <c:v>0.998873077314923</c:v>
                </c:pt>
                <c:pt idx="3224">
                  <c:v>0.998850427725482</c:v>
                </c:pt>
                <c:pt idx="3225">
                  <c:v>0.997383481634271</c:v>
                </c:pt>
                <c:pt idx="3226">
                  <c:v>0.995884349618615</c:v>
                </c:pt>
                <c:pt idx="3227">
                  <c:v>0.994135730326552</c:v>
                </c:pt>
                <c:pt idx="3228">
                  <c:v>0.993707755099758</c:v>
                </c:pt>
                <c:pt idx="3229">
                  <c:v>0.993366753426444</c:v>
                </c:pt>
                <c:pt idx="3230">
                  <c:v>0.9933484416156</c:v>
                </c:pt>
                <c:pt idx="3231">
                  <c:v>0.992872188275777</c:v>
                </c:pt>
                <c:pt idx="3232">
                  <c:v>0.992197632370035</c:v>
                </c:pt>
                <c:pt idx="3233">
                  <c:v>0.992116587417006</c:v>
                </c:pt>
                <c:pt idx="3234">
                  <c:v>0.99182827829219</c:v>
                </c:pt>
                <c:pt idx="3235">
                  <c:v>0.990683751565614</c:v>
                </c:pt>
                <c:pt idx="3236">
                  <c:v>0.990297187437786</c:v>
                </c:pt>
                <c:pt idx="3237">
                  <c:v>0.989395554792513</c:v>
                </c:pt>
                <c:pt idx="3238">
                  <c:v>0.988859960820821</c:v>
                </c:pt>
                <c:pt idx="3239">
                  <c:v>0.988679869825639</c:v>
                </c:pt>
                <c:pt idx="3240">
                  <c:v>0.988125783953238</c:v>
                </c:pt>
                <c:pt idx="3241">
                  <c:v>0.987851263517164</c:v>
                </c:pt>
                <c:pt idx="3242">
                  <c:v>0.987768675560848</c:v>
                </c:pt>
                <c:pt idx="3243">
                  <c:v>0.987060420101735</c:v>
                </c:pt>
                <c:pt idx="3244">
                  <c:v>0.987035053420127</c:v>
                </c:pt>
                <c:pt idx="3245">
                  <c:v>0.986895074796704</c:v>
                </c:pt>
                <c:pt idx="3246">
                  <c:v>0.986051302378872</c:v>
                </c:pt>
                <c:pt idx="3247">
                  <c:v>0.985534199608996</c:v>
                </c:pt>
                <c:pt idx="3248">
                  <c:v>0.985165827711748</c:v>
                </c:pt>
                <c:pt idx="3249">
                  <c:v>0.984959338303969</c:v>
                </c:pt>
                <c:pt idx="3250">
                  <c:v>0.98395212655167</c:v>
                </c:pt>
                <c:pt idx="3251">
                  <c:v>0.982822981155695</c:v>
                </c:pt>
                <c:pt idx="3252">
                  <c:v>0.982394183573054</c:v>
                </c:pt>
                <c:pt idx="3253">
                  <c:v>0.982112262186574</c:v>
                </c:pt>
                <c:pt idx="3254">
                  <c:v>0.980822721389436</c:v>
                </c:pt>
                <c:pt idx="3255">
                  <c:v>0.980629115839478</c:v>
                </c:pt>
                <c:pt idx="3256">
                  <c:v>0.980623496544927</c:v>
                </c:pt>
                <c:pt idx="3257">
                  <c:v>0.980515516039229</c:v>
                </c:pt>
                <c:pt idx="3258">
                  <c:v>0.980352570434816</c:v>
                </c:pt>
                <c:pt idx="3259">
                  <c:v>0.980221935571905</c:v>
                </c:pt>
                <c:pt idx="3260">
                  <c:v>0.979347548021601</c:v>
                </c:pt>
                <c:pt idx="3261">
                  <c:v>0.979041408349748</c:v>
                </c:pt>
                <c:pt idx="3262">
                  <c:v>0.978224004493075</c:v>
                </c:pt>
                <c:pt idx="3263">
                  <c:v>0.97734426028639</c:v>
                </c:pt>
                <c:pt idx="3264">
                  <c:v>0.976780603023443</c:v>
                </c:pt>
                <c:pt idx="3265">
                  <c:v>0.975537334971647</c:v>
                </c:pt>
                <c:pt idx="3266">
                  <c:v>0.974638105527563</c:v>
                </c:pt>
                <c:pt idx="3267">
                  <c:v>0.97317717533248</c:v>
                </c:pt>
                <c:pt idx="3268">
                  <c:v>0.972243249977462</c:v>
                </c:pt>
                <c:pt idx="3269">
                  <c:v>0.971602487070961</c:v>
                </c:pt>
                <c:pt idx="3270">
                  <c:v>0.971226785489842</c:v>
                </c:pt>
                <c:pt idx="3271">
                  <c:v>0.970973047601767</c:v>
                </c:pt>
                <c:pt idx="3272">
                  <c:v>0.970839501098579</c:v>
                </c:pt>
                <c:pt idx="3273">
                  <c:v>0.969793078991783</c:v>
                </c:pt>
                <c:pt idx="3274">
                  <c:v>0.968729766611968</c:v>
                </c:pt>
                <c:pt idx="3275">
                  <c:v>0.967989888937495</c:v>
                </c:pt>
                <c:pt idx="3276">
                  <c:v>0.967989554051419</c:v>
                </c:pt>
                <c:pt idx="3277">
                  <c:v>0.967942506017341</c:v>
                </c:pt>
                <c:pt idx="3278">
                  <c:v>0.967749225114364</c:v>
                </c:pt>
                <c:pt idx="3279">
                  <c:v>0.967643006060744</c:v>
                </c:pt>
                <c:pt idx="3280">
                  <c:v>0.966663510815266</c:v>
                </c:pt>
                <c:pt idx="3281">
                  <c:v>0.966373911401996</c:v>
                </c:pt>
                <c:pt idx="3282">
                  <c:v>0.965072233434623</c:v>
                </c:pt>
                <c:pt idx="3283">
                  <c:v>0.964286704943782</c:v>
                </c:pt>
                <c:pt idx="3284">
                  <c:v>0.964132794089143</c:v>
                </c:pt>
                <c:pt idx="3285">
                  <c:v>0.964006023762574</c:v>
                </c:pt>
                <c:pt idx="3286">
                  <c:v>0.96024259280067</c:v>
                </c:pt>
                <c:pt idx="3287">
                  <c:v>0.959187947479881</c:v>
                </c:pt>
                <c:pt idx="3288">
                  <c:v>0.958117524127239</c:v>
                </c:pt>
                <c:pt idx="3289">
                  <c:v>0.957086993282809</c:v>
                </c:pt>
                <c:pt idx="3290">
                  <c:v>0.956496986034226</c:v>
                </c:pt>
                <c:pt idx="3291">
                  <c:v>0.956374498873829</c:v>
                </c:pt>
                <c:pt idx="3292">
                  <c:v>0.955668023413663</c:v>
                </c:pt>
                <c:pt idx="3293">
                  <c:v>0.955528819184258</c:v>
                </c:pt>
                <c:pt idx="3294">
                  <c:v>0.955123230674707</c:v>
                </c:pt>
                <c:pt idx="3295">
                  <c:v>0.955015708299041</c:v>
                </c:pt>
                <c:pt idx="3296">
                  <c:v>0.954023798677372</c:v>
                </c:pt>
                <c:pt idx="3297">
                  <c:v>0.953342918194808</c:v>
                </c:pt>
                <c:pt idx="3298">
                  <c:v>0.953321157571048</c:v>
                </c:pt>
                <c:pt idx="3299">
                  <c:v>0.953257196981936</c:v>
                </c:pt>
                <c:pt idx="3300">
                  <c:v>0.952977109255539</c:v>
                </c:pt>
                <c:pt idx="3301">
                  <c:v>0.952751832113637</c:v>
                </c:pt>
                <c:pt idx="3302">
                  <c:v>0.952674518945141</c:v>
                </c:pt>
                <c:pt idx="3303">
                  <c:v>0.952047254168434</c:v>
                </c:pt>
                <c:pt idx="3304">
                  <c:v>0.951628748774876</c:v>
                </c:pt>
                <c:pt idx="3305">
                  <c:v>0.951529378537342</c:v>
                </c:pt>
                <c:pt idx="3306">
                  <c:v>0.951245456287692</c:v>
                </c:pt>
                <c:pt idx="3307">
                  <c:v>0.950974197033389</c:v>
                </c:pt>
                <c:pt idx="3308">
                  <c:v>0.950281350503169</c:v>
                </c:pt>
                <c:pt idx="3309">
                  <c:v>0.950069887597518</c:v>
                </c:pt>
                <c:pt idx="3310">
                  <c:v>0.949506126834851</c:v>
                </c:pt>
                <c:pt idx="3311">
                  <c:v>0.949393217418472</c:v>
                </c:pt>
                <c:pt idx="3312">
                  <c:v>0.94926193447139</c:v>
                </c:pt>
                <c:pt idx="3313">
                  <c:v>0.94889891454589</c:v>
                </c:pt>
                <c:pt idx="3314">
                  <c:v>0.948682477593674</c:v>
                </c:pt>
                <c:pt idx="3315">
                  <c:v>0.948509252848789</c:v>
                </c:pt>
                <c:pt idx="3316">
                  <c:v>0.948395319589336</c:v>
                </c:pt>
                <c:pt idx="3317">
                  <c:v>0.947488858181674</c:v>
                </c:pt>
                <c:pt idx="3318">
                  <c:v>0.946722535582553</c:v>
                </c:pt>
                <c:pt idx="3319">
                  <c:v>0.946320080152127</c:v>
                </c:pt>
                <c:pt idx="3320">
                  <c:v>0.946057690299872</c:v>
                </c:pt>
                <c:pt idx="3321">
                  <c:v>0.945720884563947</c:v>
                </c:pt>
                <c:pt idx="3322">
                  <c:v>0.943796708897608</c:v>
                </c:pt>
                <c:pt idx="3323">
                  <c:v>0.943279168732004</c:v>
                </c:pt>
                <c:pt idx="3324">
                  <c:v>0.941161943062936</c:v>
                </c:pt>
                <c:pt idx="3325">
                  <c:v>0.940455072826197</c:v>
                </c:pt>
                <c:pt idx="3326">
                  <c:v>0.939852121398909</c:v>
                </c:pt>
                <c:pt idx="3327">
                  <c:v>0.938287184600586</c:v>
                </c:pt>
                <c:pt idx="3328">
                  <c:v>0.936993393748657</c:v>
                </c:pt>
                <c:pt idx="3329">
                  <c:v>0.936534724054674</c:v>
                </c:pt>
                <c:pt idx="3330">
                  <c:v>0.935392456636598</c:v>
                </c:pt>
                <c:pt idx="3331">
                  <c:v>0.934156009410593</c:v>
                </c:pt>
                <c:pt idx="3332">
                  <c:v>0.933803450938371</c:v>
                </c:pt>
                <c:pt idx="3333">
                  <c:v>0.933199672855026</c:v>
                </c:pt>
                <c:pt idx="3334">
                  <c:v>0.93314112288817</c:v>
                </c:pt>
                <c:pt idx="3335">
                  <c:v>0.932701873307509</c:v>
                </c:pt>
                <c:pt idx="3336">
                  <c:v>0.93231015365777</c:v>
                </c:pt>
                <c:pt idx="3337">
                  <c:v>0.931702862409601</c:v>
                </c:pt>
                <c:pt idx="3338">
                  <c:v>0.93147297037136</c:v>
                </c:pt>
                <c:pt idx="3339">
                  <c:v>0.930817904483831</c:v>
                </c:pt>
                <c:pt idx="3340">
                  <c:v>0.930607959968925</c:v>
                </c:pt>
                <c:pt idx="3341">
                  <c:v>0.93050896172743</c:v>
                </c:pt>
                <c:pt idx="3342">
                  <c:v>0.930363751377064</c:v>
                </c:pt>
                <c:pt idx="3343">
                  <c:v>0.929643106457628</c:v>
                </c:pt>
                <c:pt idx="3344">
                  <c:v>0.92885768854778</c:v>
                </c:pt>
                <c:pt idx="3345">
                  <c:v>0.928208355622344</c:v>
                </c:pt>
                <c:pt idx="3346">
                  <c:v>0.92615876480853</c:v>
                </c:pt>
                <c:pt idx="3347">
                  <c:v>0.924916562660815</c:v>
                </c:pt>
                <c:pt idx="3348">
                  <c:v>0.924551000659996</c:v>
                </c:pt>
                <c:pt idx="3349">
                  <c:v>0.924128566260861</c:v>
                </c:pt>
                <c:pt idx="3350">
                  <c:v>0.922983707102697</c:v>
                </c:pt>
                <c:pt idx="3351">
                  <c:v>0.922705555218185</c:v>
                </c:pt>
                <c:pt idx="3352">
                  <c:v>0.922509714725554</c:v>
                </c:pt>
                <c:pt idx="3353">
                  <c:v>0.922052422859224</c:v>
                </c:pt>
                <c:pt idx="3354">
                  <c:v>0.921719611352066</c:v>
                </c:pt>
                <c:pt idx="3355">
                  <c:v>0.921609028725127</c:v>
                </c:pt>
                <c:pt idx="3356">
                  <c:v>0.91966961526292</c:v>
                </c:pt>
                <c:pt idx="3357">
                  <c:v>0.919269109282217</c:v>
                </c:pt>
                <c:pt idx="3358">
                  <c:v>0.918923650728101</c:v>
                </c:pt>
                <c:pt idx="3359">
                  <c:v>0.916623892901409</c:v>
                </c:pt>
                <c:pt idx="3360">
                  <c:v>0.914374542359221</c:v>
                </c:pt>
                <c:pt idx="3361">
                  <c:v>0.914107633517854</c:v>
                </c:pt>
                <c:pt idx="3362">
                  <c:v>0.913999035928655</c:v>
                </c:pt>
                <c:pt idx="3363">
                  <c:v>0.912982549156925</c:v>
                </c:pt>
                <c:pt idx="3364">
                  <c:v>0.912331633791067</c:v>
                </c:pt>
                <c:pt idx="3365">
                  <c:v>0.912131669195411</c:v>
                </c:pt>
                <c:pt idx="3366">
                  <c:v>0.911740839527911</c:v>
                </c:pt>
                <c:pt idx="3367">
                  <c:v>0.910649870932834</c:v>
                </c:pt>
                <c:pt idx="3368">
                  <c:v>0.909995698282822</c:v>
                </c:pt>
                <c:pt idx="3369">
                  <c:v>0.908923753033089</c:v>
                </c:pt>
                <c:pt idx="3370">
                  <c:v>0.908903832793248</c:v>
                </c:pt>
                <c:pt idx="3371">
                  <c:v>0.908702789702751</c:v>
                </c:pt>
                <c:pt idx="3372">
                  <c:v>0.90815110141433</c:v>
                </c:pt>
                <c:pt idx="3373">
                  <c:v>0.906768364682383</c:v>
                </c:pt>
                <c:pt idx="3374">
                  <c:v>0.906339957866215</c:v>
                </c:pt>
                <c:pt idx="3375">
                  <c:v>0.903582868556908</c:v>
                </c:pt>
                <c:pt idx="3376">
                  <c:v>0.903547831659452</c:v>
                </c:pt>
                <c:pt idx="3377">
                  <c:v>0.902607772025495</c:v>
                </c:pt>
                <c:pt idx="3378">
                  <c:v>0.902444214457647</c:v>
                </c:pt>
                <c:pt idx="3379">
                  <c:v>0.901858034361085</c:v>
                </c:pt>
                <c:pt idx="3380">
                  <c:v>0.89972734077422</c:v>
                </c:pt>
                <c:pt idx="3381">
                  <c:v>0.899472551830775</c:v>
                </c:pt>
                <c:pt idx="3382">
                  <c:v>0.899365016174039</c:v>
                </c:pt>
                <c:pt idx="3383">
                  <c:v>0.897689854261157</c:v>
                </c:pt>
                <c:pt idx="3384">
                  <c:v>0.897627538049411</c:v>
                </c:pt>
                <c:pt idx="3385">
                  <c:v>0.897605585272071</c:v>
                </c:pt>
                <c:pt idx="3386">
                  <c:v>0.895208763025072</c:v>
                </c:pt>
                <c:pt idx="3387">
                  <c:v>0.895108737107865</c:v>
                </c:pt>
                <c:pt idx="3388">
                  <c:v>0.894948158703506</c:v>
                </c:pt>
                <c:pt idx="3389">
                  <c:v>0.894822971736046</c:v>
                </c:pt>
                <c:pt idx="3390">
                  <c:v>0.8939124071352</c:v>
                </c:pt>
                <c:pt idx="3391">
                  <c:v>0.893864696361517</c:v>
                </c:pt>
                <c:pt idx="3392">
                  <c:v>0.893536603243284</c:v>
                </c:pt>
                <c:pt idx="3393">
                  <c:v>0.892045826101807</c:v>
                </c:pt>
                <c:pt idx="3394">
                  <c:v>0.891309447444828</c:v>
                </c:pt>
                <c:pt idx="3395">
                  <c:v>0.890811778164861</c:v>
                </c:pt>
                <c:pt idx="3396">
                  <c:v>0.89077046369579</c:v>
                </c:pt>
                <c:pt idx="3397">
                  <c:v>0.890766458489072</c:v>
                </c:pt>
                <c:pt idx="3398">
                  <c:v>0.889852371829924</c:v>
                </c:pt>
                <c:pt idx="3399">
                  <c:v>0.889643827826504</c:v>
                </c:pt>
                <c:pt idx="3400">
                  <c:v>0.888445962355805</c:v>
                </c:pt>
                <c:pt idx="3401">
                  <c:v>0.88835829262529</c:v>
                </c:pt>
                <c:pt idx="3402">
                  <c:v>0.888349270440295</c:v>
                </c:pt>
                <c:pt idx="3403">
                  <c:v>0.888154008612573</c:v>
                </c:pt>
                <c:pt idx="3404">
                  <c:v>0.88803778637179</c:v>
                </c:pt>
                <c:pt idx="3405">
                  <c:v>0.887889379235712</c:v>
                </c:pt>
                <c:pt idx="3406">
                  <c:v>0.886980080460214</c:v>
                </c:pt>
                <c:pt idx="3407">
                  <c:v>0.885167091771045</c:v>
                </c:pt>
                <c:pt idx="3408">
                  <c:v>0.884894158994836</c:v>
                </c:pt>
                <c:pt idx="3409">
                  <c:v>0.88483917228261</c:v>
                </c:pt>
                <c:pt idx="3410">
                  <c:v>0.884722823088968</c:v>
                </c:pt>
                <c:pt idx="3411">
                  <c:v>0.883522390035866</c:v>
                </c:pt>
                <c:pt idx="3412">
                  <c:v>0.883443204372024</c:v>
                </c:pt>
                <c:pt idx="3413">
                  <c:v>0.882891928786473</c:v>
                </c:pt>
                <c:pt idx="3414">
                  <c:v>0.8822493766056</c:v>
                </c:pt>
                <c:pt idx="3415">
                  <c:v>0.881637223464863</c:v>
                </c:pt>
                <c:pt idx="3416">
                  <c:v>0.880319839636688</c:v>
                </c:pt>
                <c:pt idx="3417">
                  <c:v>0.878448230409408</c:v>
                </c:pt>
                <c:pt idx="3418">
                  <c:v>0.878415728403008</c:v>
                </c:pt>
                <c:pt idx="3419">
                  <c:v>0.87840651867963</c:v>
                </c:pt>
                <c:pt idx="3420">
                  <c:v>0.878061003832715</c:v>
                </c:pt>
                <c:pt idx="3421">
                  <c:v>0.877897597951429</c:v>
                </c:pt>
                <c:pt idx="3422">
                  <c:v>0.876986656104299</c:v>
                </c:pt>
                <c:pt idx="3423">
                  <c:v>0.876120448052596</c:v>
                </c:pt>
                <c:pt idx="3424">
                  <c:v>0.875193941344344</c:v>
                </c:pt>
                <c:pt idx="3425">
                  <c:v>0.874830323556516</c:v>
                </c:pt>
                <c:pt idx="3426">
                  <c:v>0.874076184760643</c:v>
                </c:pt>
                <c:pt idx="3427">
                  <c:v>0.874065388580991</c:v>
                </c:pt>
                <c:pt idx="3428">
                  <c:v>0.873777565555015</c:v>
                </c:pt>
                <c:pt idx="3429">
                  <c:v>0.873261320059803</c:v>
                </c:pt>
                <c:pt idx="3430">
                  <c:v>0.872858788679905</c:v>
                </c:pt>
                <c:pt idx="3431">
                  <c:v>0.872626861539993</c:v>
                </c:pt>
                <c:pt idx="3432">
                  <c:v>0.871710106280071</c:v>
                </c:pt>
                <c:pt idx="3433">
                  <c:v>0.871378783764573</c:v>
                </c:pt>
                <c:pt idx="3434">
                  <c:v>0.870233264426678</c:v>
                </c:pt>
                <c:pt idx="3435">
                  <c:v>0.87005637200648</c:v>
                </c:pt>
                <c:pt idx="3436">
                  <c:v>0.869848435096543</c:v>
                </c:pt>
                <c:pt idx="3437">
                  <c:v>0.869435778199789</c:v>
                </c:pt>
                <c:pt idx="3438">
                  <c:v>0.869216282938628</c:v>
                </c:pt>
                <c:pt idx="3439">
                  <c:v>0.868603263558393</c:v>
                </c:pt>
                <c:pt idx="3440">
                  <c:v>0.868426141315014</c:v>
                </c:pt>
                <c:pt idx="3441">
                  <c:v>0.867896877793066</c:v>
                </c:pt>
                <c:pt idx="3442">
                  <c:v>0.867558071086189</c:v>
                </c:pt>
                <c:pt idx="3443">
                  <c:v>0.86723780519613</c:v>
                </c:pt>
                <c:pt idx="3444">
                  <c:v>0.867127007654494</c:v>
                </c:pt>
                <c:pt idx="3445">
                  <c:v>0.86697598918608</c:v>
                </c:pt>
                <c:pt idx="3446">
                  <c:v>0.866516558826065</c:v>
                </c:pt>
                <c:pt idx="3447">
                  <c:v>0.866400881545395</c:v>
                </c:pt>
                <c:pt idx="3448">
                  <c:v>0.866003925753242</c:v>
                </c:pt>
                <c:pt idx="3449">
                  <c:v>0.865340381792974</c:v>
                </c:pt>
                <c:pt idx="3450">
                  <c:v>0.865221035117641</c:v>
                </c:pt>
                <c:pt idx="3451">
                  <c:v>0.864945140266268</c:v>
                </c:pt>
                <c:pt idx="3452">
                  <c:v>0.864886342109248</c:v>
                </c:pt>
                <c:pt idx="3453">
                  <c:v>0.864168665357562</c:v>
                </c:pt>
                <c:pt idx="3454">
                  <c:v>0.864152471473208</c:v>
                </c:pt>
                <c:pt idx="3455">
                  <c:v>0.864083222382998</c:v>
                </c:pt>
                <c:pt idx="3456">
                  <c:v>0.863842020243294</c:v>
                </c:pt>
                <c:pt idx="3457">
                  <c:v>0.86324224860663</c:v>
                </c:pt>
                <c:pt idx="3458">
                  <c:v>0.863195483711126</c:v>
                </c:pt>
                <c:pt idx="3459">
                  <c:v>0.863029736615789</c:v>
                </c:pt>
                <c:pt idx="3460">
                  <c:v>0.862640856224165</c:v>
                </c:pt>
                <c:pt idx="3461">
                  <c:v>0.862420195456595</c:v>
                </c:pt>
                <c:pt idx="3462">
                  <c:v>0.862081526393524</c:v>
                </c:pt>
                <c:pt idx="3463">
                  <c:v>0.861798359006539</c:v>
                </c:pt>
                <c:pt idx="3464">
                  <c:v>0.861748283718107</c:v>
                </c:pt>
                <c:pt idx="3465">
                  <c:v>0.860645430705758</c:v>
                </c:pt>
                <c:pt idx="3466">
                  <c:v>0.857817830231156</c:v>
                </c:pt>
                <c:pt idx="3467">
                  <c:v>0.857665591820742</c:v>
                </c:pt>
                <c:pt idx="3468">
                  <c:v>0.857103490907049</c:v>
                </c:pt>
                <c:pt idx="3469">
                  <c:v>0.857022459910448</c:v>
                </c:pt>
                <c:pt idx="3470">
                  <c:v>0.856832477156964</c:v>
                </c:pt>
                <c:pt idx="3471">
                  <c:v>0.85643893368719</c:v>
                </c:pt>
                <c:pt idx="3472">
                  <c:v>0.856218748090805</c:v>
                </c:pt>
                <c:pt idx="3473">
                  <c:v>0.856147693972913</c:v>
                </c:pt>
                <c:pt idx="3474">
                  <c:v>0.855170218495009</c:v>
                </c:pt>
                <c:pt idx="3475">
                  <c:v>0.854921235689133</c:v>
                </c:pt>
                <c:pt idx="3476">
                  <c:v>0.854437980817819</c:v>
                </c:pt>
                <c:pt idx="3477">
                  <c:v>0.854273690933658</c:v>
                </c:pt>
                <c:pt idx="3478">
                  <c:v>0.853425702806074</c:v>
                </c:pt>
                <c:pt idx="3479">
                  <c:v>0.852255776908545</c:v>
                </c:pt>
                <c:pt idx="3480">
                  <c:v>0.852089825348934</c:v>
                </c:pt>
                <c:pt idx="3481">
                  <c:v>0.852081417808682</c:v>
                </c:pt>
                <c:pt idx="3482">
                  <c:v>0.851886229164693</c:v>
                </c:pt>
                <c:pt idx="3483">
                  <c:v>0.850898071000743</c:v>
                </c:pt>
                <c:pt idx="3484">
                  <c:v>0.850709813078194</c:v>
                </c:pt>
                <c:pt idx="3485">
                  <c:v>0.850681366457058</c:v>
                </c:pt>
                <c:pt idx="3486">
                  <c:v>0.850534104728807</c:v>
                </c:pt>
                <c:pt idx="3487">
                  <c:v>0.848965230384667</c:v>
                </c:pt>
                <c:pt idx="3488">
                  <c:v>0.848781779067365</c:v>
                </c:pt>
                <c:pt idx="3489">
                  <c:v>0.84848941476125</c:v>
                </c:pt>
                <c:pt idx="3490">
                  <c:v>0.848013410464291</c:v>
                </c:pt>
                <c:pt idx="3491">
                  <c:v>0.847533029052813</c:v>
                </c:pt>
                <c:pt idx="3492">
                  <c:v>0.84519004232849</c:v>
                </c:pt>
                <c:pt idx="3493">
                  <c:v>0.844246718601759</c:v>
                </c:pt>
                <c:pt idx="3494">
                  <c:v>0.841461137865691</c:v>
                </c:pt>
                <c:pt idx="3495">
                  <c:v>0.841433881251162</c:v>
                </c:pt>
                <c:pt idx="3496">
                  <c:v>0.841336288908269</c:v>
                </c:pt>
                <c:pt idx="3497">
                  <c:v>0.841077296138213</c:v>
                </c:pt>
                <c:pt idx="3498">
                  <c:v>0.840612472274123</c:v>
                </c:pt>
                <c:pt idx="3499">
                  <c:v>0.839404130011918</c:v>
                </c:pt>
                <c:pt idx="3500">
                  <c:v>0.838315103720825</c:v>
                </c:pt>
                <c:pt idx="3501">
                  <c:v>0.836971638945104</c:v>
                </c:pt>
                <c:pt idx="3502">
                  <c:v>0.836523464496729</c:v>
                </c:pt>
                <c:pt idx="3503">
                  <c:v>0.835998323240624</c:v>
                </c:pt>
                <c:pt idx="3504">
                  <c:v>0.835706760004253</c:v>
                </c:pt>
                <c:pt idx="3505">
                  <c:v>0.835277383377494</c:v>
                </c:pt>
                <c:pt idx="3506">
                  <c:v>0.83511599096481</c:v>
                </c:pt>
                <c:pt idx="3507">
                  <c:v>0.834378355281565</c:v>
                </c:pt>
                <c:pt idx="3508">
                  <c:v>0.833865044703124</c:v>
                </c:pt>
                <c:pt idx="3509">
                  <c:v>0.832480655769178</c:v>
                </c:pt>
                <c:pt idx="3510">
                  <c:v>0.832108769704167</c:v>
                </c:pt>
                <c:pt idx="3511">
                  <c:v>0.831705019010151</c:v>
                </c:pt>
                <c:pt idx="3512">
                  <c:v>0.831009273731291</c:v>
                </c:pt>
                <c:pt idx="3513">
                  <c:v>0.830543196298313</c:v>
                </c:pt>
                <c:pt idx="3514">
                  <c:v>0.829447768602533</c:v>
                </c:pt>
                <c:pt idx="3515">
                  <c:v>0.828623091517121</c:v>
                </c:pt>
                <c:pt idx="3516">
                  <c:v>0.82776728137318</c:v>
                </c:pt>
                <c:pt idx="3517">
                  <c:v>0.827436628779192</c:v>
                </c:pt>
                <c:pt idx="3518">
                  <c:v>0.827307698870704</c:v>
                </c:pt>
                <c:pt idx="3519">
                  <c:v>0.82683138896037</c:v>
                </c:pt>
                <c:pt idx="3520">
                  <c:v>0.82612038924347</c:v>
                </c:pt>
                <c:pt idx="3521">
                  <c:v>0.824434329408222</c:v>
                </c:pt>
                <c:pt idx="3522">
                  <c:v>0.824282410921346</c:v>
                </c:pt>
                <c:pt idx="3523">
                  <c:v>0.823518823762477</c:v>
                </c:pt>
                <c:pt idx="3524">
                  <c:v>0.822446558588887</c:v>
                </c:pt>
                <c:pt idx="3525">
                  <c:v>0.821377714994338</c:v>
                </c:pt>
                <c:pt idx="3526">
                  <c:v>0.820090029475515</c:v>
                </c:pt>
                <c:pt idx="3527">
                  <c:v>0.818568400486146</c:v>
                </c:pt>
                <c:pt idx="3528">
                  <c:v>0.817742074910609</c:v>
                </c:pt>
                <c:pt idx="3529">
                  <c:v>0.816363772560103</c:v>
                </c:pt>
                <c:pt idx="3530">
                  <c:v>0.815882909687648</c:v>
                </c:pt>
                <c:pt idx="3531">
                  <c:v>0.814781307246524</c:v>
                </c:pt>
                <c:pt idx="3532">
                  <c:v>0.81441671624333</c:v>
                </c:pt>
                <c:pt idx="3533">
                  <c:v>0.813941696235812</c:v>
                </c:pt>
                <c:pt idx="3534">
                  <c:v>0.813016851744842</c:v>
                </c:pt>
                <c:pt idx="3535">
                  <c:v>0.812785401465864</c:v>
                </c:pt>
                <c:pt idx="3536">
                  <c:v>0.812041693314403</c:v>
                </c:pt>
                <c:pt idx="3537">
                  <c:v>0.811853446803034</c:v>
                </c:pt>
                <c:pt idx="3538">
                  <c:v>0.810857625307174</c:v>
                </c:pt>
                <c:pt idx="3539">
                  <c:v>0.810480073768082</c:v>
                </c:pt>
                <c:pt idx="3540">
                  <c:v>0.808668585439044</c:v>
                </c:pt>
                <c:pt idx="3541">
                  <c:v>0.807704508496586</c:v>
                </c:pt>
                <c:pt idx="3542">
                  <c:v>0.807110872813114</c:v>
                </c:pt>
                <c:pt idx="3543">
                  <c:v>0.807110479532742</c:v>
                </c:pt>
                <c:pt idx="3544">
                  <c:v>0.80661913203809</c:v>
                </c:pt>
                <c:pt idx="3545">
                  <c:v>0.805753404572421</c:v>
                </c:pt>
                <c:pt idx="3546">
                  <c:v>0.805006042087805</c:v>
                </c:pt>
                <c:pt idx="3547">
                  <c:v>0.804950933627686</c:v>
                </c:pt>
                <c:pt idx="3548">
                  <c:v>0.803920810007215</c:v>
                </c:pt>
                <c:pt idx="3549">
                  <c:v>0.803890710756464</c:v>
                </c:pt>
                <c:pt idx="3550">
                  <c:v>0.803739537557882</c:v>
                </c:pt>
                <c:pt idx="3551">
                  <c:v>0.803593276878744</c:v>
                </c:pt>
                <c:pt idx="3552">
                  <c:v>0.803016381713176</c:v>
                </c:pt>
                <c:pt idx="3553">
                  <c:v>0.802250914548427</c:v>
                </c:pt>
                <c:pt idx="3554">
                  <c:v>0.801991648416933</c:v>
                </c:pt>
                <c:pt idx="3555">
                  <c:v>0.801868854918099</c:v>
                </c:pt>
                <c:pt idx="3556">
                  <c:v>0.800466458636058</c:v>
                </c:pt>
                <c:pt idx="3557">
                  <c:v>0.800243157780277</c:v>
                </c:pt>
                <c:pt idx="3558">
                  <c:v>0.800179003382991</c:v>
                </c:pt>
                <c:pt idx="3559">
                  <c:v>0.799468880225364</c:v>
                </c:pt>
                <c:pt idx="3560">
                  <c:v>0.799140787360725</c:v>
                </c:pt>
                <c:pt idx="3561">
                  <c:v>0.79760422414807</c:v>
                </c:pt>
                <c:pt idx="3562">
                  <c:v>0.797354981530857</c:v>
                </c:pt>
                <c:pt idx="3563">
                  <c:v>0.796484946525265</c:v>
                </c:pt>
                <c:pt idx="3564">
                  <c:v>0.795855740543328</c:v>
                </c:pt>
                <c:pt idx="3565">
                  <c:v>0.795170399143916</c:v>
                </c:pt>
                <c:pt idx="3566">
                  <c:v>0.79355676616731</c:v>
                </c:pt>
                <c:pt idx="3567">
                  <c:v>0.793022794985872</c:v>
                </c:pt>
                <c:pt idx="3568">
                  <c:v>0.792409900582679</c:v>
                </c:pt>
                <c:pt idx="3569">
                  <c:v>0.792225816284587</c:v>
                </c:pt>
                <c:pt idx="3570">
                  <c:v>0.791829095172927</c:v>
                </c:pt>
                <c:pt idx="3571">
                  <c:v>0.790530887745364</c:v>
                </c:pt>
                <c:pt idx="3572">
                  <c:v>0.790361120328788</c:v>
                </c:pt>
                <c:pt idx="3573">
                  <c:v>0.789062161332278</c:v>
                </c:pt>
                <c:pt idx="3574">
                  <c:v>0.788084005917848</c:v>
                </c:pt>
                <c:pt idx="3575">
                  <c:v>0.787467357136288</c:v>
                </c:pt>
                <c:pt idx="3576">
                  <c:v>0.787085333694524</c:v>
                </c:pt>
                <c:pt idx="3577">
                  <c:v>0.785836909779893</c:v>
                </c:pt>
                <c:pt idx="3578">
                  <c:v>0.785729088751445</c:v>
                </c:pt>
                <c:pt idx="3579">
                  <c:v>0.783594006513595</c:v>
                </c:pt>
                <c:pt idx="3580">
                  <c:v>0.783155164014908</c:v>
                </c:pt>
                <c:pt idx="3581">
                  <c:v>0.783043313258087</c:v>
                </c:pt>
                <c:pt idx="3582">
                  <c:v>0.781283194334815</c:v>
                </c:pt>
                <c:pt idx="3583">
                  <c:v>0.780817186221028</c:v>
                </c:pt>
                <c:pt idx="3584">
                  <c:v>0.780066174226054</c:v>
                </c:pt>
                <c:pt idx="3585">
                  <c:v>0.779547091838656</c:v>
                </c:pt>
                <c:pt idx="3586">
                  <c:v>0.778619705706171</c:v>
                </c:pt>
                <c:pt idx="3587">
                  <c:v>0.777790667085407</c:v>
                </c:pt>
                <c:pt idx="3588">
                  <c:v>0.777629777099743</c:v>
                </c:pt>
                <c:pt idx="3589">
                  <c:v>0.77729413023755</c:v>
                </c:pt>
                <c:pt idx="3590">
                  <c:v>0.776885235188658</c:v>
                </c:pt>
                <c:pt idx="3591">
                  <c:v>0.77547423296263</c:v>
                </c:pt>
                <c:pt idx="3592">
                  <c:v>0.775099434144858</c:v>
                </c:pt>
                <c:pt idx="3593">
                  <c:v>0.775077990418918</c:v>
                </c:pt>
                <c:pt idx="3594">
                  <c:v>0.77494600238253</c:v>
                </c:pt>
                <c:pt idx="3595">
                  <c:v>0.773938067607085</c:v>
                </c:pt>
                <c:pt idx="3596">
                  <c:v>0.772255372584742</c:v>
                </c:pt>
                <c:pt idx="3597">
                  <c:v>0.771903573730951</c:v>
                </c:pt>
                <c:pt idx="3598">
                  <c:v>0.771565215119401</c:v>
                </c:pt>
                <c:pt idx="3599">
                  <c:v>0.771323033299263</c:v>
                </c:pt>
                <c:pt idx="3600">
                  <c:v>0.770444631856264</c:v>
                </c:pt>
                <c:pt idx="3601">
                  <c:v>0.770397947176976</c:v>
                </c:pt>
                <c:pt idx="3602">
                  <c:v>0.770006534122481</c:v>
                </c:pt>
                <c:pt idx="3603">
                  <c:v>0.768179374262435</c:v>
                </c:pt>
                <c:pt idx="3604">
                  <c:v>0.767995684465673</c:v>
                </c:pt>
                <c:pt idx="3605">
                  <c:v>0.767909720050399</c:v>
                </c:pt>
                <c:pt idx="3606">
                  <c:v>0.767741139083758</c:v>
                </c:pt>
                <c:pt idx="3607">
                  <c:v>0.767679867862731</c:v>
                </c:pt>
                <c:pt idx="3608">
                  <c:v>0.767463113379997</c:v>
                </c:pt>
                <c:pt idx="3609">
                  <c:v>0.766406830988433</c:v>
                </c:pt>
                <c:pt idx="3610">
                  <c:v>0.766270987029754</c:v>
                </c:pt>
                <c:pt idx="3611">
                  <c:v>0.766163294313797</c:v>
                </c:pt>
                <c:pt idx="3612">
                  <c:v>0.765675625778172</c:v>
                </c:pt>
                <c:pt idx="3613">
                  <c:v>0.76551512183111</c:v>
                </c:pt>
                <c:pt idx="3614">
                  <c:v>0.764260435076739</c:v>
                </c:pt>
                <c:pt idx="3615">
                  <c:v>0.763857614365259</c:v>
                </c:pt>
                <c:pt idx="3616">
                  <c:v>0.763836759589304</c:v>
                </c:pt>
                <c:pt idx="3617">
                  <c:v>0.762811562553615</c:v>
                </c:pt>
                <c:pt idx="3618">
                  <c:v>0.762054385723281</c:v>
                </c:pt>
                <c:pt idx="3619">
                  <c:v>0.761537184269767</c:v>
                </c:pt>
                <c:pt idx="3620">
                  <c:v>0.761231312602656</c:v>
                </c:pt>
                <c:pt idx="3621">
                  <c:v>0.760784113289572</c:v>
                </c:pt>
                <c:pt idx="3622">
                  <c:v>0.759217711405677</c:v>
                </c:pt>
                <c:pt idx="3623">
                  <c:v>0.758967580710639</c:v>
                </c:pt>
                <c:pt idx="3624">
                  <c:v>0.758842845609462</c:v>
                </c:pt>
                <c:pt idx="3625">
                  <c:v>0.758365943432386</c:v>
                </c:pt>
                <c:pt idx="3626">
                  <c:v>0.758225939069045</c:v>
                </c:pt>
                <c:pt idx="3627">
                  <c:v>0.757500686903374</c:v>
                </c:pt>
                <c:pt idx="3628">
                  <c:v>0.756630708905092</c:v>
                </c:pt>
                <c:pt idx="3629">
                  <c:v>0.756307007106398</c:v>
                </c:pt>
                <c:pt idx="3630">
                  <c:v>0.755436648390099</c:v>
                </c:pt>
                <c:pt idx="3631">
                  <c:v>0.755110928623089</c:v>
                </c:pt>
                <c:pt idx="3632">
                  <c:v>0.754583116084546</c:v>
                </c:pt>
                <c:pt idx="3633">
                  <c:v>0.754390967473321</c:v>
                </c:pt>
                <c:pt idx="3634">
                  <c:v>0.754288270091714</c:v>
                </c:pt>
                <c:pt idx="3635">
                  <c:v>0.753741229658504</c:v>
                </c:pt>
                <c:pt idx="3636">
                  <c:v>0.753647142926575</c:v>
                </c:pt>
                <c:pt idx="3637">
                  <c:v>0.753134285939193</c:v>
                </c:pt>
                <c:pt idx="3638">
                  <c:v>0.752705354745606</c:v>
                </c:pt>
                <c:pt idx="3639">
                  <c:v>0.751730753031603</c:v>
                </c:pt>
                <c:pt idx="3640">
                  <c:v>0.750702749637956</c:v>
                </c:pt>
                <c:pt idx="3641">
                  <c:v>0.750162380869162</c:v>
                </c:pt>
                <c:pt idx="3642">
                  <c:v>0.74961306481283</c:v>
                </c:pt>
                <c:pt idx="3643">
                  <c:v>0.748554752997592</c:v>
                </c:pt>
                <c:pt idx="3644">
                  <c:v>0.748527554545801</c:v>
                </c:pt>
                <c:pt idx="3645">
                  <c:v>0.748183478223389</c:v>
                </c:pt>
                <c:pt idx="3646">
                  <c:v>0.74797129650759</c:v>
                </c:pt>
                <c:pt idx="3647">
                  <c:v>0.747702263313781</c:v>
                </c:pt>
                <c:pt idx="3648">
                  <c:v>0.746517896331474</c:v>
                </c:pt>
                <c:pt idx="3649">
                  <c:v>0.746401134487914</c:v>
                </c:pt>
                <c:pt idx="3650">
                  <c:v>0.745855683422578</c:v>
                </c:pt>
                <c:pt idx="3651">
                  <c:v>0.745605165354499</c:v>
                </c:pt>
                <c:pt idx="3652">
                  <c:v>0.745253539811458</c:v>
                </c:pt>
                <c:pt idx="3653">
                  <c:v>0.744965742353321</c:v>
                </c:pt>
                <c:pt idx="3654">
                  <c:v>0.742388530698583</c:v>
                </c:pt>
                <c:pt idx="3655">
                  <c:v>0.742131716704754</c:v>
                </c:pt>
                <c:pt idx="3656">
                  <c:v>0.741584665444778</c:v>
                </c:pt>
                <c:pt idx="3657">
                  <c:v>0.740758177901618</c:v>
                </c:pt>
                <c:pt idx="3658">
                  <c:v>0.740459469771783</c:v>
                </c:pt>
                <c:pt idx="3659">
                  <c:v>0.737893524198079</c:v>
                </c:pt>
                <c:pt idx="3660">
                  <c:v>0.737439126418641</c:v>
                </c:pt>
                <c:pt idx="3661">
                  <c:v>0.737005027990699</c:v>
                </c:pt>
                <c:pt idx="3662">
                  <c:v>0.736836331181571</c:v>
                </c:pt>
                <c:pt idx="3663">
                  <c:v>0.736139048537577</c:v>
                </c:pt>
                <c:pt idx="3664">
                  <c:v>0.735502724704211</c:v>
                </c:pt>
                <c:pt idx="3665">
                  <c:v>0.734613511629015</c:v>
                </c:pt>
                <c:pt idx="3666">
                  <c:v>0.734494286057027</c:v>
                </c:pt>
                <c:pt idx="3667">
                  <c:v>0.734061628298161</c:v>
                </c:pt>
                <c:pt idx="3668">
                  <c:v>0.733879119023976</c:v>
                </c:pt>
                <c:pt idx="3669">
                  <c:v>0.733878198317722</c:v>
                </c:pt>
                <c:pt idx="3670">
                  <c:v>0.733854277634975</c:v>
                </c:pt>
                <c:pt idx="3671">
                  <c:v>0.732719551925292</c:v>
                </c:pt>
                <c:pt idx="3672">
                  <c:v>0.731675192760837</c:v>
                </c:pt>
                <c:pt idx="3673">
                  <c:v>0.730720531397415</c:v>
                </c:pt>
                <c:pt idx="3674">
                  <c:v>0.730346888819663</c:v>
                </c:pt>
                <c:pt idx="3675">
                  <c:v>0.730251385063755</c:v>
                </c:pt>
                <c:pt idx="3676">
                  <c:v>0.730214140444018</c:v>
                </c:pt>
                <c:pt idx="3677">
                  <c:v>0.729491932619705</c:v>
                </c:pt>
                <c:pt idx="3678">
                  <c:v>0.729307885972633</c:v>
                </c:pt>
                <c:pt idx="3679">
                  <c:v>0.728133229420653</c:v>
                </c:pt>
                <c:pt idx="3680">
                  <c:v>0.726434915982257</c:v>
                </c:pt>
                <c:pt idx="3681">
                  <c:v>0.726080222517165</c:v>
                </c:pt>
                <c:pt idx="3682">
                  <c:v>0.726061151938165</c:v>
                </c:pt>
                <c:pt idx="3683">
                  <c:v>0.724838666906304</c:v>
                </c:pt>
                <c:pt idx="3684">
                  <c:v>0.723885907177688</c:v>
                </c:pt>
                <c:pt idx="3685">
                  <c:v>0.722325125314777</c:v>
                </c:pt>
                <c:pt idx="3686">
                  <c:v>0.721024371179314</c:v>
                </c:pt>
                <c:pt idx="3687">
                  <c:v>0.719982069265065</c:v>
                </c:pt>
                <c:pt idx="3688">
                  <c:v>0.719551834208368</c:v>
                </c:pt>
                <c:pt idx="3689">
                  <c:v>0.718635219166046</c:v>
                </c:pt>
                <c:pt idx="3690">
                  <c:v>0.717306739956655</c:v>
                </c:pt>
                <c:pt idx="3691">
                  <c:v>0.715076590035006</c:v>
                </c:pt>
                <c:pt idx="3692">
                  <c:v>0.713722693823888</c:v>
                </c:pt>
                <c:pt idx="3693">
                  <c:v>0.713645630000577</c:v>
                </c:pt>
                <c:pt idx="3694">
                  <c:v>0.713622255855442</c:v>
                </c:pt>
                <c:pt idx="3695">
                  <c:v>0.713282125557126</c:v>
                </c:pt>
                <c:pt idx="3696">
                  <c:v>0.712821098927894</c:v>
                </c:pt>
                <c:pt idx="3697">
                  <c:v>0.712736134020072</c:v>
                </c:pt>
                <c:pt idx="3698">
                  <c:v>0.712577538667081</c:v>
                </c:pt>
                <c:pt idx="3699">
                  <c:v>0.712379947203176</c:v>
                </c:pt>
                <c:pt idx="3700">
                  <c:v>0.712102896558634</c:v>
                </c:pt>
                <c:pt idx="3701">
                  <c:v>0.712037928461935</c:v>
                </c:pt>
                <c:pt idx="3702">
                  <c:v>0.711828593025776</c:v>
                </c:pt>
                <c:pt idx="3703">
                  <c:v>0.711068911143285</c:v>
                </c:pt>
                <c:pt idx="3704">
                  <c:v>0.709236826157519</c:v>
                </c:pt>
                <c:pt idx="3705">
                  <c:v>0.708596768414867</c:v>
                </c:pt>
                <c:pt idx="3706">
                  <c:v>0.708449080705126</c:v>
                </c:pt>
                <c:pt idx="3707">
                  <c:v>0.706950265981852</c:v>
                </c:pt>
                <c:pt idx="3708">
                  <c:v>0.706439078536636</c:v>
                </c:pt>
                <c:pt idx="3709">
                  <c:v>0.706331126418724</c:v>
                </c:pt>
                <c:pt idx="3710">
                  <c:v>0.705865822560281</c:v>
                </c:pt>
                <c:pt idx="3711">
                  <c:v>0.704340217473917</c:v>
                </c:pt>
                <c:pt idx="3712">
                  <c:v>0.704269103744333</c:v>
                </c:pt>
                <c:pt idx="3713">
                  <c:v>0.70371316607508</c:v>
                </c:pt>
                <c:pt idx="3714">
                  <c:v>0.703637261132877</c:v>
                </c:pt>
                <c:pt idx="3715">
                  <c:v>0.70266577611772</c:v>
                </c:pt>
                <c:pt idx="3716">
                  <c:v>0.702472908737046</c:v>
                </c:pt>
                <c:pt idx="3717">
                  <c:v>0.702015722043585</c:v>
                </c:pt>
                <c:pt idx="3718">
                  <c:v>0.701291029550777</c:v>
                </c:pt>
                <c:pt idx="3719">
                  <c:v>0.699993136847922</c:v>
                </c:pt>
                <c:pt idx="3720">
                  <c:v>0.699915253386574</c:v>
                </c:pt>
                <c:pt idx="3721">
                  <c:v>0.69969518075706</c:v>
                </c:pt>
                <c:pt idx="3722">
                  <c:v>0.699548332518138</c:v>
                </c:pt>
                <c:pt idx="3723">
                  <c:v>0.698968504533148</c:v>
                </c:pt>
                <c:pt idx="3724">
                  <c:v>0.698649338413351</c:v>
                </c:pt>
                <c:pt idx="3725">
                  <c:v>0.69818065221379</c:v>
                </c:pt>
                <c:pt idx="3726">
                  <c:v>0.697662441451683</c:v>
                </c:pt>
                <c:pt idx="3727">
                  <c:v>0.696825956807992</c:v>
                </c:pt>
                <c:pt idx="3728">
                  <c:v>0.69461042079089</c:v>
                </c:pt>
                <c:pt idx="3729">
                  <c:v>0.693596760032315</c:v>
                </c:pt>
                <c:pt idx="3730">
                  <c:v>0.693243798172678</c:v>
                </c:pt>
                <c:pt idx="3731">
                  <c:v>0.69232573202324</c:v>
                </c:pt>
                <c:pt idx="3732">
                  <c:v>0.692241429548642</c:v>
                </c:pt>
                <c:pt idx="3733">
                  <c:v>0.691153301626288</c:v>
                </c:pt>
                <c:pt idx="3734">
                  <c:v>0.690274678286346</c:v>
                </c:pt>
                <c:pt idx="3735">
                  <c:v>0.689291100632171</c:v>
                </c:pt>
                <c:pt idx="3736">
                  <c:v>0.687885781177309</c:v>
                </c:pt>
                <c:pt idx="3737">
                  <c:v>0.687664910737482</c:v>
                </c:pt>
                <c:pt idx="3738">
                  <c:v>0.687004575594183</c:v>
                </c:pt>
                <c:pt idx="3739">
                  <c:v>0.686902075091387</c:v>
                </c:pt>
                <c:pt idx="3740">
                  <c:v>0.686515298095166</c:v>
                </c:pt>
                <c:pt idx="3741">
                  <c:v>0.685637007039834</c:v>
                </c:pt>
                <c:pt idx="3742">
                  <c:v>0.685289892745904</c:v>
                </c:pt>
                <c:pt idx="3743">
                  <c:v>0.685050098615684</c:v>
                </c:pt>
                <c:pt idx="3744">
                  <c:v>0.68425915793496</c:v>
                </c:pt>
                <c:pt idx="3745">
                  <c:v>0.684107144491076</c:v>
                </c:pt>
                <c:pt idx="3746">
                  <c:v>0.68402979996323</c:v>
                </c:pt>
                <c:pt idx="3747">
                  <c:v>0.683743962224623</c:v>
                </c:pt>
                <c:pt idx="3748">
                  <c:v>0.683430976152376</c:v>
                </c:pt>
                <c:pt idx="3749">
                  <c:v>0.682218667246329</c:v>
                </c:pt>
                <c:pt idx="3750">
                  <c:v>0.681408499007093</c:v>
                </c:pt>
                <c:pt idx="3751">
                  <c:v>0.681015266842778</c:v>
                </c:pt>
                <c:pt idx="3752">
                  <c:v>0.678657568075526</c:v>
                </c:pt>
                <c:pt idx="3753">
                  <c:v>0.678583309986832</c:v>
                </c:pt>
                <c:pt idx="3754">
                  <c:v>0.67855416002822</c:v>
                </c:pt>
                <c:pt idx="3755">
                  <c:v>0.677359100059749</c:v>
                </c:pt>
                <c:pt idx="3756">
                  <c:v>0.677144516229377</c:v>
                </c:pt>
                <c:pt idx="3757">
                  <c:v>0.676428049315937</c:v>
                </c:pt>
                <c:pt idx="3758">
                  <c:v>0.675617524851787</c:v>
                </c:pt>
                <c:pt idx="3759">
                  <c:v>0.675515692336959</c:v>
                </c:pt>
                <c:pt idx="3760">
                  <c:v>0.673634681606787</c:v>
                </c:pt>
                <c:pt idx="3761">
                  <c:v>0.673477065744811</c:v>
                </c:pt>
                <c:pt idx="3762">
                  <c:v>0.673165310185389</c:v>
                </c:pt>
                <c:pt idx="3763">
                  <c:v>0.672499388913703</c:v>
                </c:pt>
                <c:pt idx="3764">
                  <c:v>0.671908214695358</c:v>
                </c:pt>
                <c:pt idx="3765">
                  <c:v>0.671510689164002</c:v>
                </c:pt>
                <c:pt idx="3766">
                  <c:v>0.6709491963673</c:v>
                </c:pt>
                <c:pt idx="3767">
                  <c:v>0.669202681781475</c:v>
                </c:pt>
                <c:pt idx="3768">
                  <c:v>0.66885086231492</c:v>
                </c:pt>
                <c:pt idx="3769">
                  <c:v>0.668733153103264</c:v>
                </c:pt>
                <c:pt idx="3770">
                  <c:v>0.667441184051972</c:v>
                </c:pt>
                <c:pt idx="3771">
                  <c:v>0.667050722420966</c:v>
                </c:pt>
                <c:pt idx="3772">
                  <c:v>0.666695988820422</c:v>
                </c:pt>
                <c:pt idx="3773">
                  <c:v>0.666654377535792</c:v>
                </c:pt>
                <c:pt idx="3774">
                  <c:v>0.666638104549</c:v>
                </c:pt>
                <c:pt idx="3775">
                  <c:v>0.666463425823651</c:v>
                </c:pt>
                <c:pt idx="3776">
                  <c:v>0.665377934867645</c:v>
                </c:pt>
                <c:pt idx="3777">
                  <c:v>0.664854827094296</c:v>
                </c:pt>
                <c:pt idx="3778">
                  <c:v>0.663426021158773</c:v>
                </c:pt>
                <c:pt idx="3779">
                  <c:v>0.663286562587165</c:v>
                </c:pt>
                <c:pt idx="3780">
                  <c:v>0.662762225746933</c:v>
                </c:pt>
                <c:pt idx="3781">
                  <c:v>0.660731562615966</c:v>
                </c:pt>
                <c:pt idx="3782">
                  <c:v>0.660379038639086</c:v>
                </c:pt>
                <c:pt idx="3783">
                  <c:v>0.659763762095235</c:v>
                </c:pt>
                <c:pt idx="3784">
                  <c:v>0.65926437845781</c:v>
                </c:pt>
                <c:pt idx="3785">
                  <c:v>0.658386473714414</c:v>
                </c:pt>
                <c:pt idx="3786">
                  <c:v>0.657582394287513</c:v>
                </c:pt>
                <c:pt idx="3787">
                  <c:v>0.656021409670719</c:v>
                </c:pt>
                <c:pt idx="3788">
                  <c:v>0.655198606667203</c:v>
                </c:pt>
                <c:pt idx="3789">
                  <c:v>0.655123904292214</c:v>
                </c:pt>
                <c:pt idx="3790">
                  <c:v>0.654812138379403</c:v>
                </c:pt>
                <c:pt idx="3791">
                  <c:v>0.653668712346015</c:v>
                </c:pt>
                <c:pt idx="3792">
                  <c:v>0.653471337120337</c:v>
                </c:pt>
                <c:pt idx="3793">
                  <c:v>0.652932326723266</c:v>
                </c:pt>
                <c:pt idx="3794">
                  <c:v>0.652819971408316</c:v>
                </c:pt>
                <c:pt idx="3795">
                  <c:v>0.652735210401483</c:v>
                </c:pt>
                <c:pt idx="3796">
                  <c:v>0.652098063453836</c:v>
                </c:pt>
                <c:pt idx="3797">
                  <c:v>0.6520390085491</c:v>
                </c:pt>
                <c:pt idx="3798">
                  <c:v>0.651567799757645</c:v>
                </c:pt>
                <c:pt idx="3799">
                  <c:v>0.651114686534941</c:v>
                </c:pt>
                <c:pt idx="3800">
                  <c:v>0.65010252250798</c:v>
                </c:pt>
                <c:pt idx="3801">
                  <c:v>0.649334185263014</c:v>
                </c:pt>
                <c:pt idx="3802">
                  <c:v>0.648162416171966</c:v>
                </c:pt>
                <c:pt idx="3803">
                  <c:v>0.64815752605269</c:v>
                </c:pt>
                <c:pt idx="3804">
                  <c:v>0.646944094691563</c:v>
                </c:pt>
                <c:pt idx="3805">
                  <c:v>0.646411750222581</c:v>
                </c:pt>
                <c:pt idx="3806">
                  <c:v>0.645859524718584</c:v>
                </c:pt>
                <c:pt idx="3807">
                  <c:v>0.645725742913562</c:v>
                </c:pt>
                <c:pt idx="3808">
                  <c:v>0.643327724909456</c:v>
                </c:pt>
                <c:pt idx="3809">
                  <c:v>0.641908449660001</c:v>
                </c:pt>
                <c:pt idx="3810">
                  <c:v>0.641870218021333</c:v>
                </c:pt>
                <c:pt idx="3811">
                  <c:v>0.641184458370196</c:v>
                </c:pt>
                <c:pt idx="3812">
                  <c:v>0.640894644135064</c:v>
                </c:pt>
                <c:pt idx="3813">
                  <c:v>0.63834454990248</c:v>
                </c:pt>
                <c:pt idx="3814">
                  <c:v>0.637936851152028</c:v>
                </c:pt>
                <c:pt idx="3815">
                  <c:v>0.637498496165809</c:v>
                </c:pt>
                <c:pt idx="3816">
                  <c:v>0.637381355700646</c:v>
                </c:pt>
                <c:pt idx="3817">
                  <c:v>0.636805956451974</c:v>
                </c:pt>
                <c:pt idx="3818">
                  <c:v>0.635060876890907</c:v>
                </c:pt>
                <c:pt idx="3819">
                  <c:v>0.634118848150949</c:v>
                </c:pt>
                <c:pt idx="3820">
                  <c:v>0.633180594832333</c:v>
                </c:pt>
                <c:pt idx="3821">
                  <c:v>0.632345504212246</c:v>
                </c:pt>
                <c:pt idx="3822">
                  <c:v>0.632290124947478</c:v>
                </c:pt>
                <c:pt idx="3823">
                  <c:v>0.630687460057108</c:v>
                </c:pt>
                <c:pt idx="3824">
                  <c:v>0.630434709221762</c:v>
                </c:pt>
                <c:pt idx="3825">
                  <c:v>0.6301451932865</c:v>
                </c:pt>
                <c:pt idx="3826">
                  <c:v>0.629549349178022</c:v>
                </c:pt>
                <c:pt idx="3827">
                  <c:v>0.628891829262835</c:v>
                </c:pt>
                <c:pt idx="3828">
                  <c:v>0.628814273671812</c:v>
                </c:pt>
                <c:pt idx="3829">
                  <c:v>0.628048434156562</c:v>
                </c:pt>
                <c:pt idx="3830">
                  <c:v>0.627973508678458</c:v>
                </c:pt>
                <c:pt idx="3831">
                  <c:v>0.627566187582313</c:v>
                </c:pt>
                <c:pt idx="3832">
                  <c:v>0.627207146867041</c:v>
                </c:pt>
                <c:pt idx="3833">
                  <c:v>0.626694029517747</c:v>
                </c:pt>
                <c:pt idx="3834">
                  <c:v>0.625730710957981</c:v>
                </c:pt>
                <c:pt idx="3835">
                  <c:v>0.625255304956357</c:v>
                </c:pt>
                <c:pt idx="3836">
                  <c:v>0.624792585913084</c:v>
                </c:pt>
                <c:pt idx="3837">
                  <c:v>0.622488298149067</c:v>
                </c:pt>
                <c:pt idx="3838">
                  <c:v>0.622356288131351</c:v>
                </c:pt>
                <c:pt idx="3839">
                  <c:v>0.621473007937278</c:v>
                </c:pt>
                <c:pt idx="3840">
                  <c:v>0.619764677291164</c:v>
                </c:pt>
                <c:pt idx="3841">
                  <c:v>0.619412869483068</c:v>
                </c:pt>
                <c:pt idx="3842">
                  <c:v>0.618948932492617</c:v>
                </c:pt>
                <c:pt idx="3843">
                  <c:v>0.616968780129234</c:v>
                </c:pt>
                <c:pt idx="3844">
                  <c:v>0.61567318812739</c:v>
                </c:pt>
                <c:pt idx="3845">
                  <c:v>0.615613518090592</c:v>
                </c:pt>
                <c:pt idx="3846">
                  <c:v>0.615393426501951</c:v>
                </c:pt>
                <c:pt idx="3847">
                  <c:v>0.614399458977992</c:v>
                </c:pt>
                <c:pt idx="3848">
                  <c:v>0.614190184063906</c:v>
                </c:pt>
                <c:pt idx="3849">
                  <c:v>0.614012464026372</c:v>
                </c:pt>
                <c:pt idx="3850">
                  <c:v>0.61129724415188</c:v>
                </c:pt>
                <c:pt idx="3851">
                  <c:v>0.611154133136996</c:v>
                </c:pt>
                <c:pt idx="3852">
                  <c:v>0.61068498533401</c:v>
                </c:pt>
                <c:pt idx="3853">
                  <c:v>0.60691636876091</c:v>
                </c:pt>
                <c:pt idx="3854">
                  <c:v>0.606459525043928</c:v>
                </c:pt>
                <c:pt idx="3855">
                  <c:v>0.605669578336241</c:v>
                </c:pt>
                <c:pt idx="3856">
                  <c:v>0.60493239641955</c:v>
                </c:pt>
                <c:pt idx="3857">
                  <c:v>0.604525343069957</c:v>
                </c:pt>
                <c:pt idx="3858">
                  <c:v>0.604504343967592</c:v>
                </c:pt>
                <c:pt idx="3859">
                  <c:v>0.60192519039954</c:v>
                </c:pt>
                <c:pt idx="3860">
                  <c:v>0.601808746013546</c:v>
                </c:pt>
                <c:pt idx="3861">
                  <c:v>0.601534441724768</c:v>
                </c:pt>
                <c:pt idx="3862">
                  <c:v>0.600329678412651</c:v>
                </c:pt>
                <c:pt idx="3863">
                  <c:v>0.59951350863023</c:v>
                </c:pt>
                <c:pt idx="3864">
                  <c:v>0.59912238037951</c:v>
                </c:pt>
                <c:pt idx="3865">
                  <c:v>0.598590058025274</c:v>
                </c:pt>
                <c:pt idx="3866">
                  <c:v>0.598566141278781</c:v>
                </c:pt>
                <c:pt idx="3867">
                  <c:v>0.598194187512913</c:v>
                </c:pt>
                <c:pt idx="3868">
                  <c:v>0.597929114850856</c:v>
                </c:pt>
                <c:pt idx="3869">
                  <c:v>0.594868078006054</c:v>
                </c:pt>
                <c:pt idx="3870">
                  <c:v>0.594782373618003</c:v>
                </c:pt>
                <c:pt idx="3871">
                  <c:v>0.593603186159381</c:v>
                </c:pt>
                <c:pt idx="3872">
                  <c:v>0.592967114005342</c:v>
                </c:pt>
                <c:pt idx="3873">
                  <c:v>0.592756215088792</c:v>
                </c:pt>
                <c:pt idx="3874">
                  <c:v>0.592178425369071</c:v>
                </c:pt>
                <c:pt idx="3875">
                  <c:v>0.591821000537544</c:v>
                </c:pt>
                <c:pt idx="3876">
                  <c:v>0.590372517126358</c:v>
                </c:pt>
                <c:pt idx="3877">
                  <c:v>0.590277908329969</c:v>
                </c:pt>
                <c:pt idx="3878">
                  <c:v>0.589498519471282</c:v>
                </c:pt>
                <c:pt idx="3879">
                  <c:v>0.589149310135816</c:v>
                </c:pt>
                <c:pt idx="3880">
                  <c:v>0.589128223170533</c:v>
                </c:pt>
                <c:pt idx="3881">
                  <c:v>0.588481940464445</c:v>
                </c:pt>
                <c:pt idx="3882">
                  <c:v>0.588389535333987</c:v>
                </c:pt>
                <c:pt idx="3883">
                  <c:v>0.58669676569925</c:v>
                </c:pt>
                <c:pt idx="3884">
                  <c:v>0.586635903638681</c:v>
                </c:pt>
                <c:pt idx="3885">
                  <c:v>0.586144952734931</c:v>
                </c:pt>
                <c:pt idx="3886">
                  <c:v>0.585935633518794</c:v>
                </c:pt>
                <c:pt idx="3887">
                  <c:v>0.585724270221562</c:v>
                </c:pt>
                <c:pt idx="3888">
                  <c:v>0.584803570518179</c:v>
                </c:pt>
                <c:pt idx="3889">
                  <c:v>0.584175341958176</c:v>
                </c:pt>
                <c:pt idx="3890">
                  <c:v>0.582822950412455</c:v>
                </c:pt>
                <c:pt idx="3891">
                  <c:v>0.580154974769094</c:v>
                </c:pt>
                <c:pt idx="3892">
                  <c:v>0.579827745708549</c:v>
                </c:pt>
                <c:pt idx="3893">
                  <c:v>0.579608857201124</c:v>
                </c:pt>
                <c:pt idx="3894">
                  <c:v>0.578086156069759</c:v>
                </c:pt>
                <c:pt idx="3895">
                  <c:v>0.5758649982743</c:v>
                </c:pt>
                <c:pt idx="3896">
                  <c:v>0.575735567339648</c:v>
                </c:pt>
                <c:pt idx="3897">
                  <c:v>0.575134641158078</c:v>
                </c:pt>
                <c:pt idx="3898">
                  <c:v>0.573951172905511</c:v>
                </c:pt>
                <c:pt idx="3899">
                  <c:v>0.573585529807121</c:v>
                </c:pt>
                <c:pt idx="3900">
                  <c:v>0.573214290839242</c:v>
                </c:pt>
                <c:pt idx="3901">
                  <c:v>0.572353812153115</c:v>
                </c:pt>
                <c:pt idx="3902">
                  <c:v>0.571654935454202</c:v>
                </c:pt>
                <c:pt idx="3903">
                  <c:v>0.5702418395841</c:v>
                </c:pt>
                <c:pt idx="3904">
                  <c:v>0.56991449182836</c:v>
                </c:pt>
                <c:pt idx="3905">
                  <c:v>0.569604289370906</c:v>
                </c:pt>
                <c:pt idx="3906">
                  <c:v>0.569189316727208</c:v>
                </c:pt>
                <c:pt idx="3907">
                  <c:v>0.567900470966414</c:v>
                </c:pt>
                <c:pt idx="3908">
                  <c:v>0.567884469344942</c:v>
                </c:pt>
                <c:pt idx="3909">
                  <c:v>0.566441482099578</c:v>
                </c:pt>
                <c:pt idx="3910">
                  <c:v>0.565957256097711</c:v>
                </c:pt>
                <c:pt idx="3911">
                  <c:v>0.5647484002332</c:v>
                </c:pt>
                <c:pt idx="3912">
                  <c:v>0.56357572085501</c:v>
                </c:pt>
                <c:pt idx="3913">
                  <c:v>0.563425459962585</c:v>
                </c:pt>
                <c:pt idx="3914">
                  <c:v>0.562532019880638</c:v>
                </c:pt>
                <c:pt idx="3915">
                  <c:v>0.562462561161175</c:v>
                </c:pt>
                <c:pt idx="3916">
                  <c:v>0.561697232142135</c:v>
                </c:pt>
                <c:pt idx="3917">
                  <c:v>0.561403523940538</c:v>
                </c:pt>
                <c:pt idx="3918">
                  <c:v>0.561237441110998</c:v>
                </c:pt>
                <c:pt idx="3919">
                  <c:v>0.560914146923223</c:v>
                </c:pt>
                <c:pt idx="3920">
                  <c:v>0.560669619909328</c:v>
                </c:pt>
                <c:pt idx="3921">
                  <c:v>0.560257525936485</c:v>
                </c:pt>
                <c:pt idx="3922">
                  <c:v>0.55998794836075</c:v>
                </c:pt>
                <c:pt idx="3923">
                  <c:v>0.559685457475508</c:v>
                </c:pt>
                <c:pt idx="3924">
                  <c:v>0.559006061351907</c:v>
                </c:pt>
                <c:pt idx="3925">
                  <c:v>0.557617838538329</c:v>
                </c:pt>
                <c:pt idx="3926">
                  <c:v>0.556771382441905</c:v>
                </c:pt>
                <c:pt idx="3927">
                  <c:v>0.556278990898341</c:v>
                </c:pt>
                <c:pt idx="3928">
                  <c:v>0.555986387348854</c:v>
                </c:pt>
                <c:pt idx="3929">
                  <c:v>0.555478208066613</c:v>
                </c:pt>
                <c:pt idx="3930">
                  <c:v>0.553899796030152</c:v>
                </c:pt>
                <c:pt idx="3931">
                  <c:v>0.553430914526762</c:v>
                </c:pt>
                <c:pt idx="3932">
                  <c:v>0.552820204035907</c:v>
                </c:pt>
                <c:pt idx="3933">
                  <c:v>0.551104752928578</c:v>
                </c:pt>
                <c:pt idx="3934">
                  <c:v>0.550829053712722</c:v>
                </c:pt>
                <c:pt idx="3935">
                  <c:v>0.547678430486121</c:v>
                </c:pt>
                <c:pt idx="3936">
                  <c:v>0.546413687541568</c:v>
                </c:pt>
                <c:pt idx="3937">
                  <c:v>0.545567211907241</c:v>
                </c:pt>
                <c:pt idx="3938">
                  <c:v>0.545218145776685</c:v>
                </c:pt>
                <c:pt idx="3939">
                  <c:v>0.544526251022554</c:v>
                </c:pt>
                <c:pt idx="3940">
                  <c:v>0.544026224029863</c:v>
                </c:pt>
                <c:pt idx="3941">
                  <c:v>0.543516286851874</c:v>
                </c:pt>
                <c:pt idx="3942">
                  <c:v>0.542819435468147</c:v>
                </c:pt>
                <c:pt idx="3943">
                  <c:v>0.542770719237785</c:v>
                </c:pt>
                <c:pt idx="3944">
                  <c:v>0.541832576210155</c:v>
                </c:pt>
                <c:pt idx="3945">
                  <c:v>0.541578719447764</c:v>
                </c:pt>
                <c:pt idx="3946">
                  <c:v>0.540656364542569</c:v>
                </c:pt>
                <c:pt idx="3947">
                  <c:v>0.539950876470736</c:v>
                </c:pt>
                <c:pt idx="3948">
                  <c:v>0.539762854738466</c:v>
                </c:pt>
                <c:pt idx="3949">
                  <c:v>0.539687232598021</c:v>
                </c:pt>
                <c:pt idx="3950">
                  <c:v>0.539536229745971</c:v>
                </c:pt>
                <c:pt idx="3951">
                  <c:v>0.537944912117884</c:v>
                </c:pt>
                <c:pt idx="3952">
                  <c:v>0.536203700641384</c:v>
                </c:pt>
                <c:pt idx="3953">
                  <c:v>0.535118724403692</c:v>
                </c:pt>
                <c:pt idx="3954">
                  <c:v>0.534479692377803</c:v>
                </c:pt>
                <c:pt idx="3955">
                  <c:v>0.534181963770612</c:v>
                </c:pt>
                <c:pt idx="3956">
                  <c:v>0.532894910938921</c:v>
                </c:pt>
                <c:pt idx="3957">
                  <c:v>0.532016853487676</c:v>
                </c:pt>
                <c:pt idx="3958">
                  <c:v>0.531578384657822</c:v>
                </c:pt>
                <c:pt idx="3959">
                  <c:v>0.530802800838112</c:v>
                </c:pt>
                <c:pt idx="3960">
                  <c:v>0.530074107506978</c:v>
                </c:pt>
                <c:pt idx="3961">
                  <c:v>0.528329512380027</c:v>
                </c:pt>
                <c:pt idx="3962">
                  <c:v>0.528262732862455</c:v>
                </c:pt>
                <c:pt idx="3963">
                  <c:v>0.528008899697838</c:v>
                </c:pt>
                <c:pt idx="3964">
                  <c:v>0.527562444758565</c:v>
                </c:pt>
                <c:pt idx="3965">
                  <c:v>0.527162338852817</c:v>
                </c:pt>
                <c:pt idx="3966">
                  <c:v>0.525869215230768</c:v>
                </c:pt>
                <c:pt idx="3967">
                  <c:v>0.52552295624473</c:v>
                </c:pt>
                <c:pt idx="3968">
                  <c:v>0.525238725202709</c:v>
                </c:pt>
                <c:pt idx="3969">
                  <c:v>0.523109856916418</c:v>
                </c:pt>
                <c:pt idx="3970">
                  <c:v>0.52201783731442</c:v>
                </c:pt>
                <c:pt idx="3971">
                  <c:v>0.521199493971689</c:v>
                </c:pt>
                <c:pt idx="3972">
                  <c:v>0.519822480211046</c:v>
                </c:pt>
                <c:pt idx="3973">
                  <c:v>0.517748123412121</c:v>
                </c:pt>
                <c:pt idx="3974">
                  <c:v>0.517463557617606</c:v>
                </c:pt>
                <c:pt idx="3975">
                  <c:v>0.516832898098273</c:v>
                </c:pt>
                <c:pt idx="3976">
                  <c:v>0.515307496204921</c:v>
                </c:pt>
                <c:pt idx="3977">
                  <c:v>0.51439383274082</c:v>
                </c:pt>
                <c:pt idx="3978">
                  <c:v>0.513803079484885</c:v>
                </c:pt>
                <c:pt idx="3979">
                  <c:v>0.51291916955612</c:v>
                </c:pt>
                <c:pt idx="3980">
                  <c:v>0.512339138577534</c:v>
                </c:pt>
                <c:pt idx="3981">
                  <c:v>0.511526497285533</c:v>
                </c:pt>
                <c:pt idx="3982">
                  <c:v>0.5107306479784</c:v>
                </c:pt>
                <c:pt idx="3983">
                  <c:v>0.510574352551418</c:v>
                </c:pt>
                <c:pt idx="3984">
                  <c:v>0.509039538567033</c:v>
                </c:pt>
                <c:pt idx="3985">
                  <c:v>0.508850658216632</c:v>
                </c:pt>
                <c:pt idx="3986">
                  <c:v>0.508422021853989</c:v>
                </c:pt>
                <c:pt idx="3987">
                  <c:v>0.50831042877049</c:v>
                </c:pt>
                <c:pt idx="3988">
                  <c:v>0.507326051485895</c:v>
                </c:pt>
                <c:pt idx="3989">
                  <c:v>0.507151547298699</c:v>
                </c:pt>
                <c:pt idx="3990">
                  <c:v>0.507127016609758</c:v>
                </c:pt>
                <c:pt idx="3991">
                  <c:v>0.506786561754873</c:v>
                </c:pt>
                <c:pt idx="3992">
                  <c:v>0.505619353443078</c:v>
                </c:pt>
                <c:pt idx="3993">
                  <c:v>0.505527967780779</c:v>
                </c:pt>
                <c:pt idx="3994">
                  <c:v>0.50522122988149</c:v>
                </c:pt>
                <c:pt idx="3995">
                  <c:v>0.504927833733179</c:v>
                </c:pt>
                <c:pt idx="3996">
                  <c:v>0.504474149302588</c:v>
                </c:pt>
                <c:pt idx="3997">
                  <c:v>0.503599077011153</c:v>
                </c:pt>
                <c:pt idx="3998">
                  <c:v>0.503398143740111</c:v>
                </c:pt>
                <c:pt idx="3999">
                  <c:v>0.502660868313448</c:v>
                </c:pt>
                <c:pt idx="4000">
                  <c:v>0.502186794070309</c:v>
                </c:pt>
                <c:pt idx="4001">
                  <c:v>0.501718470737246</c:v>
                </c:pt>
                <c:pt idx="4002">
                  <c:v>0.501321683258735</c:v>
                </c:pt>
                <c:pt idx="4003">
                  <c:v>0.499743814765471</c:v>
                </c:pt>
                <c:pt idx="4004">
                  <c:v>0.499526864724753</c:v>
                </c:pt>
                <c:pt idx="4005">
                  <c:v>0.49524729007684</c:v>
                </c:pt>
                <c:pt idx="4006">
                  <c:v>0.494926867043743</c:v>
                </c:pt>
                <c:pt idx="4007">
                  <c:v>0.494449215169403</c:v>
                </c:pt>
                <c:pt idx="4008">
                  <c:v>0.493744818179162</c:v>
                </c:pt>
                <c:pt idx="4009">
                  <c:v>0.493263468006323</c:v>
                </c:pt>
                <c:pt idx="4010">
                  <c:v>0.492096518597751</c:v>
                </c:pt>
                <c:pt idx="4011">
                  <c:v>0.489454687093737</c:v>
                </c:pt>
                <c:pt idx="4012">
                  <c:v>0.484561816863816</c:v>
                </c:pt>
                <c:pt idx="4013">
                  <c:v>0.483847114446368</c:v>
                </c:pt>
                <c:pt idx="4014">
                  <c:v>0.4837344979033</c:v>
                </c:pt>
                <c:pt idx="4015">
                  <c:v>0.482994613751193</c:v>
                </c:pt>
                <c:pt idx="4016">
                  <c:v>0.482866890233925</c:v>
                </c:pt>
                <c:pt idx="4017">
                  <c:v>0.481838674116562</c:v>
                </c:pt>
                <c:pt idx="4018">
                  <c:v>0.481194740782201</c:v>
                </c:pt>
                <c:pt idx="4019">
                  <c:v>0.477852103300115</c:v>
                </c:pt>
                <c:pt idx="4020">
                  <c:v>0.477180913533231</c:v>
                </c:pt>
                <c:pt idx="4021">
                  <c:v>0.476529687485808</c:v>
                </c:pt>
                <c:pt idx="4022">
                  <c:v>0.476283156389281</c:v>
                </c:pt>
                <c:pt idx="4023">
                  <c:v>0.474887536537942</c:v>
                </c:pt>
                <c:pt idx="4024">
                  <c:v>0.472388024379345</c:v>
                </c:pt>
                <c:pt idx="4025">
                  <c:v>0.471869917017315</c:v>
                </c:pt>
                <c:pt idx="4026">
                  <c:v>0.471577791584994</c:v>
                </c:pt>
                <c:pt idx="4027">
                  <c:v>0.470531319677676</c:v>
                </c:pt>
                <c:pt idx="4028">
                  <c:v>0.470399828084494</c:v>
                </c:pt>
                <c:pt idx="4029">
                  <c:v>0.469789570823228</c:v>
                </c:pt>
                <c:pt idx="4030">
                  <c:v>0.469427314012141</c:v>
                </c:pt>
                <c:pt idx="4031">
                  <c:v>0.469377547657529</c:v>
                </c:pt>
                <c:pt idx="4032">
                  <c:v>0.469336217583713</c:v>
                </c:pt>
                <c:pt idx="4033">
                  <c:v>0.468903168377359</c:v>
                </c:pt>
                <c:pt idx="4034">
                  <c:v>0.468554861909296</c:v>
                </c:pt>
                <c:pt idx="4035">
                  <c:v>0.468352635420899</c:v>
                </c:pt>
                <c:pt idx="4036">
                  <c:v>0.467627044776537</c:v>
                </c:pt>
                <c:pt idx="4037">
                  <c:v>0.467142222736324</c:v>
                </c:pt>
                <c:pt idx="4038">
                  <c:v>0.466233342570867</c:v>
                </c:pt>
                <c:pt idx="4039">
                  <c:v>0.464694698331582</c:v>
                </c:pt>
                <c:pt idx="4040">
                  <c:v>0.464513604542691</c:v>
                </c:pt>
                <c:pt idx="4041">
                  <c:v>0.462759474304518</c:v>
                </c:pt>
                <c:pt idx="4042">
                  <c:v>0.462591636681737</c:v>
                </c:pt>
                <c:pt idx="4043">
                  <c:v>0.462027646636149</c:v>
                </c:pt>
                <c:pt idx="4044">
                  <c:v>0.460296442531348</c:v>
                </c:pt>
                <c:pt idx="4045">
                  <c:v>0.458559914790364</c:v>
                </c:pt>
                <c:pt idx="4046">
                  <c:v>0.458460267234559</c:v>
                </c:pt>
                <c:pt idx="4047">
                  <c:v>0.458380700662559</c:v>
                </c:pt>
                <c:pt idx="4048">
                  <c:v>0.45798378340252</c:v>
                </c:pt>
                <c:pt idx="4049">
                  <c:v>0.457546045802152</c:v>
                </c:pt>
                <c:pt idx="4050">
                  <c:v>0.457263489796777</c:v>
                </c:pt>
                <c:pt idx="4051">
                  <c:v>0.456809669531504</c:v>
                </c:pt>
                <c:pt idx="4052">
                  <c:v>0.456326026350194</c:v>
                </c:pt>
                <c:pt idx="4053">
                  <c:v>0.454283188028637</c:v>
                </c:pt>
                <c:pt idx="4054">
                  <c:v>0.452510290751267</c:v>
                </c:pt>
                <c:pt idx="4055">
                  <c:v>0.452425970160976</c:v>
                </c:pt>
                <c:pt idx="4056">
                  <c:v>0.451933501069311</c:v>
                </c:pt>
                <c:pt idx="4057">
                  <c:v>0.451724536759934</c:v>
                </c:pt>
                <c:pt idx="4058">
                  <c:v>0.450723091504718</c:v>
                </c:pt>
                <c:pt idx="4059">
                  <c:v>0.449656098644994</c:v>
                </c:pt>
                <c:pt idx="4060">
                  <c:v>0.448786557402662</c:v>
                </c:pt>
                <c:pt idx="4061">
                  <c:v>0.448583612561843</c:v>
                </c:pt>
                <c:pt idx="4062">
                  <c:v>0.447763777526053</c:v>
                </c:pt>
                <c:pt idx="4063">
                  <c:v>0.445833315384273</c:v>
                </c:pt>
                <c:pt idx="4064">
                  <c:v>0.443460979239214</c:v>
                </c:pt>
                <c:pt idx="4065">
                  <c:v>0.442862787903783</c:v>
                </c:pt>
                <c:pt idx="4066">
                  <c:v>0.442439927773034</c:v>
                </c:pt>
                <c:pt idx="4067">
                  <c:v>0.441282070142269</c:v>
                </c:pt>
                <c:pt idx="4068">
                  <c:v>0.440808410717588</c:v>
                </c:pt>
                <c:pt idx="4069">
                  <c:v>0.440654211730445</c:v>
                </c:pt>
                <c:pt idx="4070">
                  <c:v>0.439807195912213</c:v>
                </c:pt>
                <c:pt idx="4071">
                  <c:v>0.439468278586647</c:v>
                </c:pt>
                <c:pt idx="4072">
                  <c:v>0.438405987110449</c:v>
                </c:pt>
                <c:pt idx="4073">
                  <c:v>0.436760868571328</c:v>
                </c:pt>
                <c:pt idx="4074">
                  <c:v>0.436350860260737</c:v>
                </c:pt>
                <c:pt idx="4075">
                  <c:v>0.434910143415221</c:v>
                </c:pt>
                <c:pt idx="4076">
                  <c:v>0.434588718095476</c:v>
                </c:pt>
                <c:pt idx="4077">
                  <c:v>0.433644828813802</c:v>
                </c:pt>
                <c:pt idx="4078">
                  <c:v>0.431645994769695</c:v>
                </c:pt>
                <c:pt idx="4079">
                  <c:v>0.431546654246633</c:v>
                </c:pt>
                <c:pt idx="4080">
                  <c:v>0.429605253825468</c:v>
                </c:pt>
                <c:pt idx="4081">
                  <c:v>0.42830449120487</c:v>
                </c:pt>
                <c:pt idx="4082">
                  <c:v>0.4275679854136</c:v>
                </c:pt>
                <c:pt idx="4083">
                  <c:v>0.427122438075547</c:v>
                </c:pt>
                <c:pt idx="4084">
                  <c:v>0.425039674262229</c:v>
                </c:pt>
                <c:pt idx="4085">
                  <c:v>0.424873552050492</c:v>
                </c:pt>
                <c:pt idx="4086">
                  <c:v>0.424500038902557</c:v>
                </c:pt>
                <c:pt idx="4087">
                  <c:v>0.423499813645612</c:v>
                </c:pt>
                <c:pt idx="4088">
                  <c:v>0.422531031588172</c:v>
                </c:pt>
                <c:pt idx="4089">
                  <c:v>0.422443051493429</c:v>
                </c:pt>
                <c:pt idx="4090">
                  <c:v>0.422154759547656</c:v>
                </c:pt>
                <c:pt idx="4091">
                  <c:v>0.42152568366362</c:v>
                </c:pt>
                <c:pt idx="4092">
                  <c:v>0.421466001342833</c:v>
                </c:pt>
                <c:pt idx="4093">
                  <c:v>0.419971052727352</c:v>
                </c:pt>
                <c:pt idx="4094">
                  <c:v>0.41905398713045</c:v>
                </c:pt>
                <c:pt idx="4095">
                  <c:v>0.419011871677324</c:v>
                </c:pt>
                <c:pt idx="4096">
                  <c:v>0.41757895850548</c:v>
                </c:pt>
                <c:pt idx="4097">
                  <c:v>0.416735040811067</c:v>
                </c:pt>
                <c:pt idx="4098">
                  <c:v>0.416531912452417</c:v>
                </c:pt>
                <c:pt idx="4099">
                  <c:v>0.41430832761012</c:v>
                </c:pt>
                <c:pt idx="4100">
                  <c:v>0.413161780895329</c:v>
                </c:pt>
                <c:pt idx="4101">
                  <c:v>0.413101256184968</c:v>
                </c:pt>
                <c:pt idx="4102">
                  <c:v>0.413010244887777</c:v>
                </c:pt>
                <c:pt idx="4103">
                  <c:v>0.412576512195356</c:v>
                </c:pt>
                <c:pt idx="4104">
                  <c:v>0.412023741136988</c:v>
                </c:pt>
                <c:pt idx="4105">
                  <c:v>0.41147305116687</c:v>
                </c:pt>
                <c:pt idx="4106">
                  <c:v>0.411373583450677</c:v>
                </c:pt>
                <c:pt idx="4107">
                  <c:v>0.409725539925566</c:v>
                </c:pt>
                <c:pt idx="4108">
                  <c:v>0.409503676949708</c:v>
                </c:pt>
                <c:pt idx="4109">
                  <c:v>0.408840790822571</c:v>
                </c:pt>
                <c:pt idx="4110">
                  <c:v>0.408435054926054</c:v>
                </c:pt>
                <c:pt idx="4111">
                  <c:v>0.407083974575543</c:v>
                </c:pt>
                <c:pt idx="4112">
                  <c:v>0.406649689595587</c:v>
                </c:pt>
                <c:pt idx="4113">
                  <c:v>0.405254534437956</c:v>
                </c:pt>
                <c:pt idx="4114">
                  <c:v>0.404150834210506</c:v>
                </c:pt>
                <c:pt idx="4115">
                  <c:v>0.403789913343947</c:v>
                </c:pt>
                <c:pt idx="4116">
                  <c:v>0.403668431256773</c:v>
                </c:pt>
                <c:pt idx="4117">
                  <c:v>0.403447454303891</c:v>
                </c:pt>
                <c:pt idx="4118">
                  <c:v>0.402281359706386</c:v>
                </c:pt>
                <c:pt idx="4119">
                  <c:v>0.402141226223904</c:v>
                </c:pt>
                <c:pt idx="4120">
                  <c:v>0.400285708120582</c:v>
                </c:pt>
                <c:pt idx="4121">
                  <c:v>0.399344502463277</c:v>
                </c:pt>
                <c:pt idx="4122">
                  <c:v>0.398977434153845</c:v>
                </c:pt>
                <c:pt idx="4123">
                  <c:v>0.39428863040979</c:v>
                </c:pt>
                <c:pt idx="4124">
                  <c:v>0.394145792739957</c:v>
                </c:pt>
                <c:pt idx="4125">
                  <c:v>0.393715555019482</c:v>
                </c:pt>
                <c:pt idx="4126">
                  <c:v>0.393120896441244</c:v>
                </c:pt>
                <c:pt idx="4127">
                  <c:v>0.392121828948286</c:v>
                </c:pt>
                <c:pt idx="4128">
                  <c:v>0.391810473027863</c:v>
                </c:pt>
                <c:pt idx="4129">
                  <c:v>0.389627836963353</c:v>
                </c:pt>
                <c:pt idx="4130">
                  <c:v>0.389587773373951</c:v>
                </c:pt>
                <c:pt idx="4131">
                  <c:v>0.389441867170879</c:v>
                </c:pt>
                <c:pt idx="4132">
                  <c:v>0.389101216261065</c:v>
                </c:pt>
                <c:pt idx="4133">
                  <c:v>0.388918153753903</c:v>
                </c:pt>
                <c:pt idx="4134">
                  <c:v>0.388126071378799</c:v>
                </c:pt>
                <c:pt idx="4135">
                  <c:v>0.3870455998556</c:v>
                </c:pt>
                <c:pt idx="4136">
                  <c:v>0.386976355151526</c:v>
                </c:pt>
                <c:pt idx="4137">
                  <c:v>0.385996945843252</c:v>
                </c:pt>
                <c:pt idx="4138">
                  <c:v>0.385908397519276</c:v>
                </c:pt>
                <c:pt idx="4139">
                  <c:v>0.38374466475324</c:v>
                </c:pt>
                <c:pt idx="4140">
                  <c:v>0.38362947940527</c:v>
                </c:pt>
                <c:pt idx="4141">
                  <c:v>0.382864446751315</c:v>
                </c:pt>
                <c:pt idx="4142">
                  <c:v>0.382805004787753</c:v>
                </c:pt>
                <c:pt idx="4143">
                  <c:v>0.382508056936304</c:v>
                </c:pt>
                <c:pt idx="4144">
                  <c:v>0.382003509841315</c:v>
                </c:pt>
                <c:pt idx="4145">
                  <c:v>0.381691189486219</c:v>
                </c:pt>
                <c:pt idx="4146">
                  <c:v>0.381565402496022</c:v>
                </c:pt>
                <c:pt idx="4147">
                  <c:v>0.381399244236407</c:v>
                </c:pt>
                <c:pt idx="4148">
                  <c:v>0.380852201520855</c:v>
                </c:pt>
                <c:pt idx="4149">
                  <c:v>0.380406245730267</c:v>
                </c:pt>
                <c:pt idx="4150">
                  <c:v>0.380207347761626</c:v>
                </c:pt>
                <c:pt idx="4151">
                  <c:v>0.379325646400061</c:v>
                </c:pt>
                <c:pt idx="4152">
                  <c:v>0.378237776753912</c:v>
                </c:pt>
                <c:pt idx="4153">
                  <c:v>0.377505428123305</c:v>
                </c:pt>
                <c:pt idx="4154">
                  <c:v>0.377200158125391</c:v>
                </c:pt>
                <c:pt idx="4155">
                  <c:v>0.376652262736674</c:v>
                </c:pt>
                <c:pt idx="4156">
                  <c:v>0.375690561975199</c:v>
                </c:pt>
                <c:pt idx="4157">
                  <c:v>0.37502572158973</c:v>
                </c:pt>
                <c:pt idx="4158">
                  <c:v>0.37433819208998</c:v>
                </c:pt>
                <c:pt idx="4159">
                  <c:v>0.373893811377553</c:v>
                </c:pt>
                <c:pt idx="4160">
                  <c:v>0.373362298946518</c:v>
                </c:pt>
                <c:pt idx="4161">
                  <c:v>0.373011975291838</c:v>
                </c:pt>
                <c:pt idx="4162">
                  <c:v>0.372881415707254</c:v>
                </c:pt>
                <c:pt idx="4163">
                  <c:v>0.370044756130115</c:v>
                </c:pt>
                <c:pt idx="4164">
                  <c:v>0.368593578120034</c:v>
                </c:pt>
                <c:pt idx="4165">
                  <c:v>0.368299994413314</c:v>
                </c:pt>
                <c:pt idx="4166">
                  <c:v>0.367290238666261</c:v>
                </c:pt>
                <c:pt idx="4167">
                  <c:v>0.366882196238521</c:v>
                </c:pt>
                <c:pt idx="4168">
                  <c:v>0.365105730531199</c:v>
                </c:pt>
                <c:pt idx="4169">
                  <c:v>0.36397697104613</c:v>
                </c:pt>
                <c:pt idx="4170">
                  <c:v>0.363112070902307</c:v>
                </c:pt>
                <c:pt idx="4171">
                  <c:v>0.362833581358986</c:v>
                </c:pt>
                <c:pt idx="4172">
                  <c:v>0.362439444275365</c:v>
                </c:pt>
                <c:pt idx="4173">
                  <c:v>0.361192891424675</c:v>
                </c:pt>
                <c:pt idx="4174">
                  <c:v>0.358674948092453</c:v>
                </c:pt>
                <c:pt idx="4175">
                  <c:v>0.357876456956295</c:v>
                </c:pt>
                <c:pt idx="4176">
                  <c:v>0.35783057626258</c:v>
                </c:pt>
                <c:pt idx="4177">
                  <c:v>0.357204405557476</c:v>
                </c:pt>
                <c:pt idx="4178">
                  <c:v>0.356929300760104</c:v>
                </c:pt>
                <c:pt idx="4179">
                  <c:v>0.356339756374884</c:v>
                </c:pt>
                <c:pt idx="4180">
                  <c:v>0.356212679732696</c:v>
                </c:pt>
                <c:pt idx="4181">
                  <c:v>0.355877465823623</c:v>
                </c:pt>
                <c:pt idx="4182">
                  <c:v>0.355605587026012</c:v>
                </c:pt>
                <c:pt idx="4183">
                  <c:v>0.353987387408714</c:v>
                </c:pt>
                <c:pt idx="4184">
                  <c:v>0.352511918275001</c:v>
                </c:pt>
                <c:pt idx="4185">
                  <c:v>0.352452114862401</c:v>
                </c:pt>
                <c:pt idx="4186">
                  <c:v>0.35168867439849</c:v>
                </c:pt>
                <c:pt idx="4187">
                  <c:v>0.351268994313546</c:v>
                </c:pt>
                <c:pt idx="4188">
                  <c:v>0.350243674588573</c:v>
                </c:pt>
                <c:pt idx="4189">
                  <c:v>0.349935966749565</c:v>
                </c:pt>
                <c:pt idx="4190">
                  <c:v>0.347644493893428</c:v>
                </c:pt>
                <c:pt idx="4191">
                  <c:v>0.347148835152992</c:v>
                </c:pt>
                <c:pt idx="4192">
                  <c:v>0.345645185050741</c:v>
                </c:pt>
                <c:pt idx="4193">
                  <c:v>0.344547647971109</c:v>
                </c:pt>
                <c:pt idx="4194">
                  <c:v>0.341426359380188</c:v>
                </c:pt>
                <c:pt idx="4195">
                  <c:v>0.340203205718319</c:v>
                </c:pt>
                <c:pt idx="4196">
                  <c:v>0.338663555167451</c:v>
                </c:pt>
                <c:pt idx="4197">
                  <c:v>0.338330696412086</c:v>
                </c:pt>
                <c:pt idx="4198">
                  <c:v>0.3379213535865</c:v>
                </c:pt>
                <c:pt idx="4199">
                  <c:v>0.337581727921932</c:v>
                </c:pt>
                <c:pt idx="4200">
                  <c:v>0.33369295178671</c:v>
                </c:pt>
                <c:pt idx="4201">
                  <c:v>0.333212582272381</c:v>
                </c:pt>
                <c:pt idx="4202">
                  <c:v>0.332696350824303</c:v>
                </c:pt>
                <c:pt idx="4203">
                  <c:v>0.332143466384078</c:v>
                </c:pt>
                <c:pt idx="4204">
                  <c:v>0.330095406289607</c:v>
                </c:pt>
                <c:pt idx="4205">
                  <c:v>0.329550064772191</c:v>
                </c:pt>
                <c:pt idx="4206">
                  <c:v>0.328226880905535</c:v>
                </c:pt>
                <c:pt idx="4207">
                  <c:v>0.327036581677458</c:v>
                </c:pt>
                <c:pt idx="4208">
                  <c:v>0.326741756619422</c:v>
                </c:pt>
                <c:pt idx="4209">
                  <c:v>0.325632186036306</c:v>
                </c:pt>
                <c:pt idx="4210">
                  <c:v>0.325030399728726</c:v>
                </c:pt>
                <c:pt idx="4211">
                  <c:v>0.324236333411543</c:v>
                </c:pt>
                <c:pt idx="4212">
                  <c:v>0.323561022709824</c:v>
                </c:pt>
                <c:pt idx="4213">
                  <c:v>0.321989527523486</c:v>
                </c:pt>
                <c:pt idx="4214">
                  <c:v>0.32151678300122</c:v>
                </c:pt>
                <c:pt idx="4215">
                  <c:v>0.321508155855221</c:v>
                </c:pt>
                <c:pt idx="4216">
                  <c:v>0.321412874552991</c:v>
                </c:pt>
                <c:pt idx="4217">
                  <c:v>0.321370451575148</c:v>
                </c:pt>
                <c:pt idx="4218">
                  <c:v>0.321222949641131</c:v>
                </c:pt>
                <c:pt idx="4219">
                  <c:v>0.32037391621497</c:v>
                </c:pt>
                <c:pt idx="4220">
                  <c:v>0.319881600365413</c:v>
                </c:pt>
                <c:pt idx="4221">
                  <c:v>0.319634342232363</c:v>
                </c:pt>
                <c:pt idx="4222">
                  <c:v>0.319545565779489</c:v>
                </c:pt>
                <c:pt idx="4223">
                  <c:v>0.318999837900987</c:v>
                </c:pt>
                <c:pt idx="4224">
                  <c:v>0.315782799067221</c:v>
                </c:pt>
                <c:pt idx="4225">
                  <c:v>0.315620803969253</c:v>
                </c:pt>
                <c:pt idx="4226">
                  <c:v>0.315157144750713</c:v>
                </c:pt>
                <c:pt idx="4227">
                  <c:v>0.313890583354512</c:v>
                </c:pt>
                <c:pt idx="4228">
                  <c:v>0.31377078517394</c:v>
                </c:pt>
                <c:pt idx="4229">
                  <c:v>0.31326661990883</c:v>
                </c:pt>
                <c:pt idx="4230">
                  <c:v>0.310074604863575</c:v>
                </c:pt>
                <c:pt idx="4231">
                  <c:v>0.30884818470404</c:v>
                </c:pt>
                <c:pt idx="4232">
                  <c:v>0.308416281802945</c:v>
                </c:pt>
                <c:pt idx="4233">
                  <c:v>0.307000926222635</c:v>
                </c:pt>
                <c:pt idx="4234">
                  <c:v>0.306830755329399</c:v>
                </c:pt>
                <c:pt idx="4235">
                  <c:v>0.306710595717712</c:v>
                </c:pt>
                <c:pt idx="4236">
                  <c:v>0.306216191230775</c:v>
                </c:pt>
                <c:pt idx="4237">
                  <c:v>0.306095070100109</c:v>
                </c:pt>
                <c:pt idx="4238">
                  <c:v>0.306075242998704</c:v>
                </c:pt>
                <c:pt idx="4239">
                  <c:v>0.304953900797311</c:v>
                </c:pt>
                <c:pt idx="4240">
                  <c:v>0.304431233054743</c:v>
                </c:pt>
                <c:pt idx="4241">
                  <c:v>0.301734529050377</c:v>
                </c:pt>
                <c:pt idx="4242">
                  <c:v>0.301649821099892</c:v>
                </c:pt>
                <c:pt idx="4243">
                  <c:v>0.30115143666456</c:v>
                </c:pt>
                <c:pt idx="4244">
                  <c:v>0.298833418948917</c:v>
                </c:pt>
                <c:pt idx="4245">
                  <c:v>0.297601615307126</c:v>
                </c:pt>
                <c:pt idx="4246">
                  <c:v>0.297229015394464</c:v>
                </c:pt>
                <c:pt idx="4247">
                  <c:v>0.296231058509414</c:v>
                </c:pt>
                <c:pt idx="4248">
                  <c:v>0.296209268595</c:v>
                </c:pt>
                <c:pt idx="4249">
                  <c:v>0.296044755502334</c:v>
                </c:pt>
                <c:pt idx="4250">
                  <c:v>0.29493905754978</c:v>
                </c:pt>
                <c:pt idx="4251">
                  <c:v>0.293546749800616</c:v>
                </c:pt>
                <c:pt idx="4252">
                  <c:v>0.29324883828633</c:v>
                </c:pt>
                <c:pt idx="4253">
                  <c:v>0.293086509810003</c:v>
                </c:pt>
                <c:pt idx="4254">
                  <c:v>0.290125681320606</c:v>
                </c:pt>
                <c:pt idx="4255">
                  <c:v>0.289385170202636</c:v>
                </c:pt>
                <c:pt idx="4256">
                  <c:v>0.289174064796626</c:v>
                </c:pt>
                <c:pt idx="4257">
                  <c:v>0.288865252417637</c:v>
                </c:pt>
                <c:pt idx="4258">
                  <c:v>0.287991280451822</c:v>
                </c:pt>
                <c:pt idx="4259">
                  <c:v>0.287938050391983</c:v>
                </c:pt>
                <c:pt idx="4260">
                  <c:v>0.286664761034237</c:v>
                </c:pt>
                <c:pt idx="4261">
                  <c:v>0.286447553435931</c:v>
                </c:pt>
                <c:pt idx="4262">
                  <c:v>0.283961401680325</c:v>
                </c:pt>
                <c:pt idx="4263">
                  <c:v>0.283358253204651</c:v>
                </c:pt>
                <c:pt idx="4264">
                  <c:v>0.283038478519195</c:v>
                </c:pt>
                <c:pt idx="4265">
                  <c:v>0.282339317664588</c:v>
                </c:pt>
                <c:pt idx="4266">
                  <c:v>0.280895964508337</c:v>
                </c:pt>
                <c:pt idx="4267">
                  <c:v>0.280688170331567</c:v>
                </c:pt>
                <c:pt idx="4268">
                  <c:v>0.280324526020821</c:v>
                </c:pt>
                <c:pt idx="4269">
                  <c:v>0.279963579529093</c:v>
                </c:pt>
                <c:pt idx="4270">
                  <c:v>0.279349374255108</c:v>
                </c:pt>
                <c:pt idx="4271">
                  <c:v>0.279270259157267</c:v>
                </c:pt>
                <c:pt idx="4272">
                  <c:v>0.278943063295628</c:v>
                </c:pt>
                <c:pt idx="4273">
                  <c:v>0.278565278635274</c:v>
                </c:pt>
                <c:pt idx="4274">
                  <c:v>0.278562790903687</c:v>
                </c:pt>
                <c:pt idx="4275">
                  <c:v>0.278200913409984</c:v>
                </c:pt>
                <c:pt idx="4276">
                  <c:v>0.276842107260895</c:v>
                </c:pt>
                <c:pt idx="4277">
                  <c:v>0.275943189839606</c:v>
                </c:pt>
                <c:pt idx="4278">
                  <c:v>0.275834937321274</c:v>
                </c:pt>
                <c:pt idx="4279">
                  <c:v>0.27446681666095</c:v>
                </c:pt>
                <c:pt idx="4280">
                  <c:v>0.274181981274083</c:v>
                </c:pt>
                <c:pt idx="4281">
                  <c:v>0.27412000796925</c:v>
                </c:pt>
                <c:pt idx="4282">
                  <c:v>0.273708604475632</c:v>
                </c:pt>
                <c:pt idx="4283">
                  <c:v>0.271553422716809</c:v>
                </c:pt>
                <c:pt idx="4284">
                  <c:v>0.270279022386196</c:v>
                </c:pt>
                <c:pt idx="4285">
                  <c:v>0.270092242382311</c:v>
                </c:pt>
                <c:pt idx="4286">
                  <c:v>0.269953216847439</c:v>
                </c:pt>
                <c:pt idx="4287">
                  <c:v>0.26980289147097</c:v>
                </c:pt>
                <c:pt idx="4288">
                  <c:v>0.269688244665855</c:v>
                </c:pt>
                <c:pt idx="4289">
                  <c:v>0.269460576355306</c:v>
                </c:pt>
                <c:pt idx="4290">
                  <c:v>0.269088419858331</c:v>
                </c:pt>
                <c:pt idx="4291">
                  <c:v>0.268365945794178</c:v>
                </c:pt>
                <c:pt idx="4292">
                  <c:v>0.267650141856469</c:v>
                </c:pt>
                <c:pt idx="4293">
                  <c:v>0.267390775420777</c:v>
                </c:pt>
                <c:pt idx="4294">
                  <c:v>0.267256305043357</c:v>
                </c:pt>
                <c:pt idx="4295">
                  <c:v>0.26698096711672</c:v>
                </c:pt>
                <c:pt idx="4296">
                  <c:v>0.266523535337763</c:v>
                </c:pt>
                <c:pt idx="4297">
                  <c:v>0.266454932315343</c:v>
                </c:pt>
                <c:pt idx="4298">
                  <c:v>0.265472346062615</c:v>
                </c:pt>
                <c:pt idx="4299">
                  <c:v>0.265463539086225</c:v>
                </c:pt>
                <c:pt idx="4300">
                  <c:v>0.263719282113582</c:v>
                </c:pt>
                <c:pt idx="4301">
                  <c:v>0.26350082910138</c:v>
                </c:pt>
                <c:pt idx="4302">
                  <c:v>0.263239123314228</c:v>
                </c:pt>
                <c:pt idx="4303">
                  <c:v>0.262969721255416</c:v>
                </c:pt>
                <c:pt idx="4304">
                  <c:v>0.261111712591061</c:v>
                </c:pt>
                <c:pt idx="4305">
                  <c:v>0.260172307257225</c:v>
                </c:pt>
                <c:pt idx="4306">
                  <c:v>0.259095745491762</c:v>
                </c:pt>
                <c:pt idx="4307">
                  <c:v>0.25853939116192</c:v>
                </c:pt>
                <c:pt idx="4308">
                  <c:v>0.257809494243941</c:v>
                </c:pt>
                <c:pt idx="4309">
                  <c:v>0.256983985418486</c:v>
                </c:pt>
                <c:pt idx="4310">
                  <c:v>0.256192260563199</c:v>
                </c:pt>
                <c:pt idx="4311">
                  <c:v>0.255484624181467</c:v>
                </c:pt>
                <c:pt idx="4312">
                  <c:v>0.255220403090606</c:v>
                </c:pt>
                <c:pt idx="4313">
                  <c:v>0.252925178566732</c:v>
                </c:pt>
                <c:pt idx="4314">
                  <c:v>0.25282568447458</c:v>
                </c:pt>
                <c:pt idx="4315">
                  <c:v>0.250287196418861</c:v>
                </c:pt>
                <c:pt idx="4316">
                  <c:v>0.249753641146343</c:v>
                </c:pt>
                <c:pt idx="4317">
                  <c:v>0.248148608651721</c:v>
                </c:pt>
                <c:pt idx="4318">
                  <c:v>0.246726357505753</c:v>
                </c:pt>
                <c:pt idx="4319">
                  <c:v>0.246573087697307</c:v>
                </c:pt>
                <c:pt idx="4320">
                  <c:v>0.245356436233641</c:v>
                </c:pt>
                <c:pt idx="4321">
                  <c:v>0.245293664449762</c:v>
                </c:pt>
                <c:pt idx="4322">
                  <c:v>0.245008448313805</c:v>
                </c:pt>
                <c:pt idx="4323">
                  <c:v>0.242459412596271</c:v>
                </c:pt>
                <c:pt idx="4324">
                  <c:v>0.242265128976135</c:v>
                </c:pt>
                <c:pt idx="4325">
                  <c:v>0.239090079698678</c:v>
                </c:pt>
                <c:pt idx="4326">
                  <c:v>0.237816139374522</c:v>
                </c:pt>
                <c:pt idx="4327">
                  <c:v>0.236876699848475</c:v>
                </c:pt>
                <c:pt idx="4328">
                  <c:v>0.236254542623866</c:v>
                </c:pt>
                <c:pt idx="4329">
                  <c:v>0.234253308936019</c:v>
                </c:pt>
                <c:pt idx="4330">
                  <c:v>0.234250995185997</c:v>
                </c:pt>
                <c:pt idx="4331">
                  <c:v>0.234075124272572</c:v>
                </c:pt>
                <c:pt idx="4332">
                  <c:v>0.230909640673899</c:v>
                </c:pt>
                <c:pt idx="4333">
                  <c:v>0.230879709046595</c:v>
                </c:pt>
                <c:pt idx="4334">
                  <c:v>0.23051814659382</c:v>
                </c:pt>
                <c:pt idx="4335">
                  <c:v>0.226624617556732</c:v>
                </c:pt>
                <c:pt idx="4336">
                  <c:v>0.22654676342836</c:v>
                </c:pt>
                <c:pt idx="4337">
                  <c:v>0.226337795511175</c:v>
                </c:pt>
                <c:pt idx="4338">
                  <c:v>0.226040433394951</c:v>
                </c:pt>
                <c:pt idx="4339">
                  <c:v>0.225865234713127</c:v>
                </c:pt>
                <c:pt idx="4340">
                  <c:v>0.225827322068827</c:v>
                </c:pt>
                <c:pt idx="4341">
                  <c:v>0.225584894446227</c:v>
                </c:pt>
                <c:pt idx="4342">
                  <c:v>0.225269975010375</c:v>
                </c:pt>
                <c:pt idx="4343">
                  <c:v>0.224240492282857</c:v>
                </c:pt>
                <c:pt idx="4344">
                  <c:v>0.223327395356443</c:v>
                </c:pt>
                <c:pt idx="4345">
                  <c:v>0.223230271860744</c:v>
                </c:pt>
                <c:pt idx="4346">
                  <c:v>0.222001533810488</c:v>
                </c:pt>
                <c:pt idx="4347">
                  <c:v>0.221386310103828</c:v>
                </c:pt>
                <c:pt idx="4348">
                  <c:v>0.220510374790669</c:v>
                </c:pt>
                <c:pt idx="4349">
                  <c:v>0.219817069957952</c:v>
                </c:pt>
                <c:pt idx="4350">
                  <c:v>0.21932896521792</c:v>
                </c:pt>
                <c:pt idx="4351">
                  <c:v>0.218392875358448</c:v>
                </c:pt>
                <c:pt idx="4352">
                  <c:v>0.217034482110157</c:v>
                </c:pt>
                <c:pt idx="4353">
                  <c:v>0.214684775150549</c:v>
                </c:pt>
                <c:pt idx="4354">
                  <c:v>0.211954258500357</c:v>
                </c:pt>
                <c:pt idx="4355">
                  <c:v>0.210726674019398</c:v>
                </c:pt>
                <c:pt idx="4356">
                  <c:v>0.208044658661862</c:v>
                </c:pt>
                <c:pt idx="4357">
                  <c:v>0.206915691592395</c:v>
                </c:pt>
                <c:pt idx="4358">
                  <c:v>0.206830567966984</c:v>
                </c:pt>
                <c:pt idx="4359">
                  <c:v>0.205488711553688</c:v>
                </c:pt>
                <c:pt idx="4360">
                  <c:v>0.205278245526804</c:v>
                </c:pt>
                <c:pt idx="4361">
                  <c:v>0.205117596263419</c:v>
                </c:pt>
                <c:pt idx="4362">
                  <c:v>0.204502434713498</c:v>
                </c:pt>
                <c:pt idx="4363">
                  <c:v>0.203049072501492</c:v>
                </c:pt>
                <c:pt idx="4364">
                  <c:v>0.202365131182772</c:v>
                </c:pt>
                <c:pt idx="4365">
                  <c:v>0.201920878712367</c:v>
                </c:pt>
                <c:pt idx="4366">
                  <c:v>0.201704781213117</c:v>
                </c:pt>
                <c:pt idx="4367">
                  <c:v>0.200797902324452</c:v>
                </c:pt>
                <c:pt idx="4368">
                  <c:v>0.200536139167484</c:v>
                </c:pt>
                <c:pt idx="4369">
                  <c:v>0.197872326816949</c:v>
                </c:pt>
                <c:pt idx="4370">
                  <c:v>0.196707700190906</c:v>
                </c:pt>
                <c:pt idx="4371">
                  <c:v>0.196156541683363</c:v>
                </c:pt>
                <c:pt idx="4372">
                  <c:v>0.195927706074301</c:v>
                </c:pt>
                <c:pt idx="4373">
                  <c:v>0.195811956000629</c:v>
                </c:pt>
                <c:pt idx="4374">
                  <c:v>0.195655044188284</c:v>
                </c:pt>
                <c:pt idx="4375">
                  <c:v>0.193739161319954</c:v>
                </c:pt>
                <c:pt idx="4376">
                  <c:v>0.193542882818155</c:v>
                </c:pt>
                <c:pt idx="4377">
                  <c:v>0.190139855603529</c:v>
                </c:pt>
                <c:pt idx="4378">
                  <c:v>0.187589435883391</c:v>
                </c:pt>
                <c:pt idx="4379">
                  <c:v>0.186802014535512</c:v>
                </c:pt>
                <c:pt idx="4380">
                  <c:v>0.185967351758337</c:v>
                </c:pt>
                <c:pt idx="4381">
                  <c:v>0.185753071915114</c:v>
                </c:pt>
                <c:pt idx="4382">
                  <c:v>0.184558911273592</c:v>
                </c:pt>
                <c:pt idx="4383">
                  <c:v>0.18424962476787</c:v>
                </c:pt>
                <c:pt idx="4384">
                  <c:v>0.183545136908603</c:v>
                </c:pt>
                <c:pt idx="4385">
                  <c:v>0.182598033023681</c:v>
                </c:pt>
                <c:pt idx="4386">
                  <c:v>0.182117937980263</c:v>
                </c:pt>
                <c:pt idx="4387">
                  <c:v>0.181276001047257</c:v>
                </c:pt>
                <c:pt idx="4388">
                  <c:v>0.178349100590943</c:v>
                </c:pt>
                <c:pt idx="4389">
                  <c:v>0.178070550238703</c:v>
                </c:pt>
                <c:pt idx="4390">
                  <c:v>0.177608293722145</c:v>
                </c:pt>
                <c:pt idx="4391">
                  <c:v>0.174604923342687</c:v>
                </c:pt>
                <c:pt idx="4392">
                  <c:v>0.173364280362072</c:v>
                </c:pt>
                <c:pt idx="4393">
                  <c:v>0.17314498842876</c:v>
                </c:pt>
                <c:pt idx="4394">
                  <c:v>0.172284091899169</c:v>
                </c:pt>
                <c:pt idx="4395">
                  <c:v>0.171818244593214</c:v>
                </c:pt>
                <c:pt idx="4396">
                  <c:v>0.1715153710578</c:v>
                </c:pt>
                <c:pt idx="4397">
                  <c:v>0.168570566670749</c:v>
                </c:pt>
                <c:pt idx="4398">
                  <c:v>0.16822249254031</c:v>
                </c:pt>
                <c:pt idx="4399">
                  <c:v>0.167726790235683</c:v>
                </c:pt>
                <c:pt idx="4400">
                  <c:v>0.166836509642431</c:v>
                </c:pt>
                <c:pt idx="4401">
                  <c:v>0.164360381152642</c:v>
                </c:pt>
                <c:pt idx="4402">
                  <c:v>0.161906654430492</c:v>
                </c:pt>
                <c:pt idx="4403">
                  <c:v>0.161083166728357</c:v>
                </c:pt>
                <c:pt idx="4404">
                  <c:v>0.160943065252467</c:v>
                </c:pt>
                <c:pt idx="4405">
                  <c:v>0.159527600557967</c:v>
                </c:pt>
                <c:pt idx="4406">
                  <c:v>0.154997393227068</c:v>
                </c:pt>
                <c:pt idx="4407">
                  <c:v>0.150599024156345</c:v>
                </c:pt>
                <c:pt idx="4408">
                  <c:v>0.14989852910379</c:v>
                </c:pt>
                <c:pt idx="4409">
                  <c:v>0.149586404758073</c:v>
                </c:pt>
                <c:pt idx="4410">
                  <c:v>0.149110910168758</c:v>
                </c:pt>
                <c:pt idx="4411">
                  <c:v>0.1471405614148</c:v>
                </c:pt>
                <c:pt idx="4412">
                  <c:v>0.146991255385469</c:v>
                </c:pt>
                <c:pt idx="4413">
                  <c:v>0.146401209426332</c:v>
                </c:pt>
                <c:pt idx="4414">
                  <c:v>0.146399902077867</c:v>
                </c:pt>
                <c:pt idx="4415">
                  <c:v>0.145838548452768</c:v>
                </c:pt>
                <c:pt idx="4416">
                  <c:v>0.144762288367897</c:v>
                </c:pt>
                <c:pt idx="4417">
                  <c:v>0.143591225873853</c:v>
                </c:pt>
                <c:pt idx="4418">
                  <c:v>0.141037293529052</c:v>
                </c:pt>
                <c:pt idx="4419">
                  <c:v>0.140576568187964</c:v>
                </c:pt>
                <c:pt idx="4420">
                  <c:v>0.139794192552513</c:v>
                </c:pt>
                <c:pt idx="4421">
                  <c:v>0.139432962673402</c:v>
                </c:pt>
                <c:pt idx="4422">
                  <c:v>0.139314141528924</c:v>
                </c:pt>
                <c:pt idx="4423">
                  <c:v>0.139267274384932</c:v>
                </c:pt>
                <c:pt idx="4424">
                  <c:v>0.138151375362898</c:v>
                </c:pt>
                <c:pt idx="4425">
                  <c:v>0.137358690135747</c:v>
                </c:pt>
                <c:pt idx="4426">
                  <c:v>0.137353133477314</c:v>
                </c:pt>
                <c:pt idx="4427">
                  <c:v>0.134416753860324</c:v>
                </c:pt>
                <c:pt idx="4428">
                  <c:v>0.134221328711576</c:v>
                </c:pt>
                <c:pt idx="4429">
                  <c:v>0.133988534714246</c:v>
                </c:pt>
                <c:pt idx="4430">
                  <c:v>0.131534202330657</c:v>
                </c:pt>
                <c:pt idx="4431">
                  <c:v>0.131277870689404</c:v>
                </c:pt>
                <c:pt idx="4432">
                  <c:v>0.129309382390281</c:v>
                </c:pt>
                <c:pt idx="4433">
                  <c:v>0.129309090109386</c:v>
                </c:pt>
                <c:pt idx="4434">
                  <c:v>0.127780682274798</c:v>
                </c:pt>
                <c:pt idx="4435">
                  <c:v>0.124305479723424</c:v>
                </c:pt>
                <c:pt idx="4436">
                  <c:v>0.123313201979372</c:v>
                </c:pt>
                <c:pt idx="4437">
                  <c:v>0.122639120212397</c:v>
                </c:pt>
                <c:pt idx="4438">
                  <c:v>0.121772777496698</c:v>
                </c:pt>
                <c:pt idx="4439">
                  <c:v>0.12016916862767</c:v>
                </c:pt>
                <c:pt idx="4440">
                  <c:v>0.119359972838025</c:v>
                </c:pt>
                <c:pt idx="4441">
                  <c:v>0.117308851605222</c:v>
                </c:pt>
                <c:pt idx="4442">
                  <c:v>0.116344000741802</c:v>
                </c:pt>
                <c:pt idx="4443">
                  <c:v>0.1162895896544</c:v>
                </c:pt>
                <c:pt idx="4444">
                  <c:v>0.11602868769794</c:v>
                </c:pt>
                <c:pt idx="4445">
                  <c:v>0.116020787069231</c:v>
                </c:pt>
                <c:pt idx="4446">
                  <c:v>0.115699062720212</c:v>
                </c:pt>
                <c:pt idx="4447">
                  <c:v>0.114202490625027</c:v>
                </c:pt>
                <c:pt idx="4448">
                  <c:v>0.114112181560929</c:v>
                </c:pt>
                <c:pt idx="4449">
                  <c:v>0.113793801799489</c:v>
                </c:pt>
                <c:pt idx="4450">
                  <c:v>0.112500311779449</c:v>
                </c:pt>
                <c:pt idx="4451">
                  <c:v>0.110858919708695</c:v>
                </c:pt>
                <c:pt idx="4452">
                  <c:v>0.110051546218624</c:v>
                </c:pt>
                <c:pt idx="4453">
                  <c:v>0.109163094933705</c:v>
                </c:pt>
                <c:pt idx="4454">
                  <c:v>0.106149484840124</c:v>
                </c:pt>
                <c:pt idx="4455">
                  <c:v>0.105065532673483</c:v>
                </c:pt>
                <c:pt idx="4456">
                  <c:v>0.104613423954488</c:v>
                </c:pt>
                <c:pt idx="4457">
                  <c:v>0.103972662074374</c:v>
                </c:pt>
                <c:pt idx="4458">
                  <c:v>0.102577541617169</c:v>
                </c:pt>
                <c:pt idx="4459">
                  <c:v>0.101531519811031</c:v>
                </c:pt>
                <c:pt idx="4460">
                  <c:v>0.101522778857332</c:v>
                </c:pt>
                <c:pt idx="4461">
                  <c:v>0.101453431050758</c:v>
                </c:pt>
                <c:pt idx="4462">
                  <c:v>0.100397690343052</c:v>
                </c:pt>
                <c:pt idx="4463">
                  <c:v>0.0996033619449653</c:v>
                </c:pt>
                <c:pt idx="4464">
                  <c:v>0.0994938637303767</c:v>
                </c:pt>
                <c:pt idx="4465">
                  <c:v>0.0991506782489116</c:v>
                </c:pt>
                <c:pt idx="4466">
                  <c:v>0.0983384958798667</c:v>
                </c:pt>
                <c:pt idx="4467">
                  <c:v>0.0970901135499193</c:v>
                </c:pt>
                <c:pt idx="4468">
                  <c:v>0.0970451871288948</c:v>
                </c:pt>
                <c:pt idx="4469">
                  <c:v>0.096193622561472</c:v>
                </c:pt>
                <c:pt idx="4470">
                  <c:v>0.0948495381121416</c:v>
                </c:pt>
                <c:pt idx="4471">
                  <c:v>0.0946277153551382</c:v>
                </c:pt>
                <c:pt idx="4472">
                  <c:v>0.0934683785761619</c:v>
                </c:pt>
                <c:pt idx="4473">
                  <c:v>0.0934544385602654</c:v>
                </c:pt>
                <c:pt idx="4474">
                  <c:v>0.0913283848707042</c:v>
                </c:pt>
                <c:pt idx="4475">
                  <c:v>0.0906110607317171</c:v>
                </c:pt>
                <c:pt idx="4476">
                  <c:v>0.0888817683573956</c:v>
                </c:pt>
                <c:pt idx="4477">
                  <c:v>0.088833905796812</c:v>
                </c:pt>
                <c:pt idx="4478">
                  <c:v>0.0880123962764052</c:v>
                </c:pt>
                <c:pt idx="4479">
                  <c:v>0.086724266092004</c:v>
                </c:pt>
                <c:pt idx="4480">
                  <c:v>0.0852863679401004</c:v>
                </c:pt>
                <c:pt idx="4481">
                  <c:v>0.0836479555046904</c:v>
                </c:pt>
                <c:pt idx="4482">
                  <c:v>0.0816532831997303</c:v>
                </c:pt>
                <c:pt idx="4483">
                  <c:v>0.0808775388551692</c:v>
                </c:pt>
                <c:pt idx="4484">
                  <c:v>0.0806063268031547</c:v>
                </c:pt>
                <c:pt idx="4485">
                  <c:v>0.0802019648852102</c:v>
                </c:pt>
                <c:pt idx="4486">
                  <c:v>0.0793296520103382</c:v>
                </c:pt>
                <c:pt idx="4487">
                  <c:v>0.0792516327877896</c:v>
                </c:pt>
                <c:pt idx="4488">
                  <c:v>0.0792427658789696</c:v>
                </c:pt>
                <c:pt idx="4489">
                  <c:v>0.0791599543992412</c:v>
                </c:pt>
                <c:pt idx="4490">
                  <c:v>0.0786861801883035</c:v>
                </c:pt>
                <c:pt idx="4491">
                  <c:v>0.0779551754495343</c:v>
                </c:pt>
                <c:pt idx="4492">
                  <c:v>0.077940970961829</c:v>
                </c:pt>
                <c:pt idx="4493">
                  <c:v>0.076050639198887</c:v>
                </c:pt>
                <c:pt idx="4494">
                  <c:v>0.0756302452159591</c:v>
                </c:pt>
                <c:pt idx="4495">
                  <c:v>0.0755271342573803</c:v>
                </c:pt>
                <c:pt idx="4496">
                  <c:v>0.0754697453277713</c:v>
                </c:pt>
                <c:pt idx="4497">
                  <c:v>0.0749948064388803</c:v>
                </c:pt>
                <c:pt idx="4498">
                  <c:v>0.0724326118297312</c:v>
                </c:pt>
                <c:pt idx="4499">
                  <c:v>0.0720251791076339</c:v>
                </c:pt>
                <c:pt idx="4500">
                  <c:v>0.0719691215089079</c:v>
                </c:pt>
                <c:pt idx="4501">
                  <c:v>0.0717575872060011</c:v>
                </c:pt>
                <c:pt idx="4502">
                  <c:v>0.0700351369051757</c:v>
                </c:pt>
                <c:pt idx="4503">
                  <c:v>0.0690327212825628</c:v>
                </c:pt>
                <c:pt idx="4504">
                  <c:v>0.0684703399720464</c:v>
                </c:pt>
                <c:pt idx="4505">
                  <c:v>0.068269295288416</c:v>
                </c:pt>
                <c:pt idx="4506">
                  <c:v>0.0678903605696474</c:v>
                </c:pt>
                <c:pt idx="4507">
                  <c:v>0.0676274630072098</c:v>
                </c:pt>
                <c:pt idx="4508">
                  <c:v>0.0674529971293038</c:v>
                </c:pt>
                <c:pt idx="4509">
                  <c:v>0.0672343038943095</c:v>
                </c:pt>
                <c:pt idx="4510">
                  <c:v>0.0663572333052086</c:v>
                </c:pt>
                <c:pt idx="4511">
                  <c:v>0.0652677232751825</c:v>
                </c:pt>
                <c:pt idx="4512">
                  <c:v>0.064426433869083</c:v>
                </c:pt>
                <c:pt idx="4513">
                  <c:v>0.0642581086880953</c:v>
                </c:pt>
                <c:pt idx="4514">
                  <c:v>0.0641215843445142</c:v>
                </c:pt>
                <c:pt idx="4515">
                  <c:v>0.0622410796667127</c:v>
                </c:pt>
                <c:pt idx="4516">
                  <c:v>0.062105330203553</c:v>
                </c:pt>
                <c:pt idx="4517">
                  <c:v>0.0610524265702664</c:v>
                </c:pt>
                <c:pt idx="4518">
                  <c:v>0.0608634174839685</c:v>
                </c:pt>
                <c:pt idx="4519">
                  <c:v>0.0608484880621703</c:v>
                </c:pt>
                <c:pt idx="4520">
                  <c:v>0.060053594659633</c:v>
                </c:pt>
                <c:pt idx="4521">
                  <c:v>0.0593118747840817</c:v>
                </c:pt>
                <c:pt idx="4522">
                  <c:v>0.0587601177906288</c:v>
                </c:pt>
                <c:pt idx="4523">
                  <c:v>0.0567084323974325</c:v>
                </c:pt>
                <c:pt idx="4524">
                  <c:v>0.0561110016288401</c:v>
                </c:pt>
                <c:pt idx="4525">
                  <c:v>0.054554646900011</c:v>
                </c:pt>
                <c:pt idx="4526">
                  <c:v>0.0533768851788572</c:v>
                </c:pt>
                <c:pt idx="4527">
                  <c:v>0.053085544675539</c:v>
                </c:pt>
                <c:pt idx="4528">
                  <c:v>0.0524491519776458</c:v>
                </c:pt>
                <c:pt idx="4529">
                  <c:v>0.0508732641784332</c:v>
                </c:pt>
                <c:pt idx="4530">
                  <c:v>0.0505331078061061</c:v>
                </c:pt>
                <c:pt idx="4531">
                  <c:v>0.0495586763568683</c:v>
                </c:pt>
                <c:pt idx="4532">
                  <c:v>0.0486401744071951</c:v>
                </c:pt>
                <c:pt idx="4533">
                  <c:v>0.0482320420593581</c:v>
                </c:pt>
                <c:pt idx="4534">
                  <c:v>0.0471639580657764</c:v>
                </c:pt>
                <c:pt idx="4535">
                  <c:v>0.047153560727975</c:v>
                </c:pt>
                <c:pt idx="4536">
                  <c:v>0.04714063141384</c:v>
                </c:pt>
                <c:pt idx="4537">
                  <c:v>0.0470327617783277</c:v>
                </c:pt>
                <c:pt idx="4538">
                  <c:v>0.0463450656289452</c:v>
                </c:pt>
                <c:pt idx="4539">
                  <c:v>0.0440356228687304</c:v>
                </c:pt>
                <c:pt idx="4540">
                  <c:v>0.0437728417853822</c:v>
                </c:pt>
                <c:pt idx="4541">
                  <c:v>0.0435362965958767</c:v>
                </c:pt>
                <c:pt idx="4542">
                  <c:v>0.0434875652861727</c:v>
                </c:pt>
                <c:pt idx="4543">
                  <c:v>0.0412543686012692</c:v>
                </c:pt>
                <c:pt idx="4544">
                  <c:v>0.0407996265978486</c:v>
                </c:pt>
                <c:pt idx="4545">
                  <c:v>0.0403250367882669</c:v>
                </c:pt>
                <c:pt idx="4546">
                  <c:v>0.0402569025149893</c:v>
                </c:pt>
                <c:pt idx="4547">
                  <c:v>0.0402160531463886</c:v>
                </c:pt>
                <c:pt idx="4548">
                  <c:v>0.0393456499040508</c:v>
                </c:pt>
                <c:pt idx="4549">
                  <c:v>0.0389768904698904</c:v>
                </c:pt>
                <c:pt idx="4550">
                  <c:v>0.0381897981392251</c:v>
                </c:pt>
                <c:pt idx="4551">
                  <c:v>0.038103483881192</c:v>
                </c:pt>
                <c:pt idx="4552">
                  <c:v>0.0377672080207559</c:v>
                </c:pt>
                <c:pt idx="4553">
                  <c:v>0.0373331556736584</c:v>
                </c:pt>
                <c:pt idx="4554">
                  <c:v>0.0365585069705599</c:v>
                </c:pt>
                <c:pt idx="4555">
                  <c:v>0.0355024578439738</c:v>
                </c:pt>
                <c:pt idx="4556">
                  <c:v>0.0354286745189795</c:v>
                </c:pt>
                <c:pt idx="4557">
                  <c:v>0.0349734066890586</c:v>
                </c:pt>
                <c:pt idx="4558">
                  <c:v>0.0343532941789261</c:v>
                </c:pt>
                <c:pt idx="4559">
                  <c:v>0.0328339544358583</c:v>
                </c:pt>
                <c:pt idx="4560">
                  <c:v>0.0323601738036473</c:v>
                </c:pt>
                <c:pt idx="4561">
                  <c:v>0.0320711725106569</c:v>
                </c:pt>
                <c:pt idx="4562">
                  <c:v>0.0307630370395208</c:v>
                </c:pt>
                <c:pt idx="4563">
                  <c:v>0.0296476292016876</c:v>
                </c:pt>
                <c:pt idx="4564">
                  <c:v>0.0294982907295719</c:v>
                </c:pt>
                <c:pt idx="4565">
                  <c:v>0.0292174151281185</c:v>
                </c:pt>
                <c:pt idx="4566">
                  <c:v>0.0289542124597919</c:v>
                </c:pt>
                <c:pt idx="4567">
                  <c:v>0.0283486156426886</c:v>
                </c:pt>
                <c:pt idx="4568">
                  <c:v>0.0268473453487605</c:v>
                </c:pt>
                <c:pt idx="4569">
                  <c:v>0.0253338498396062</c:v>
                </c:pt>
                <c:pt idx="4570">
                  <c:v>0.0247666712168024</c:v>
                </c:pt>
                <c:pt idx="4571">
                  <c:v>0.0247048451357918</c:v>
                </c:pt>
                <c:pt idx="4572">
                  <c:v>0.0245358637995285</c:v>
                </c:pt>
                <c:pt idx="4573">
                  <c:v>0.0226343543508291</c:v>
                </c:pt>
                <c:pt idx="4574">
                  <c:v>0.0174177435212627</c:v>
                </c:pt>
                <c:pt idx="4575">
                  <c:v>0.0173060040812184</c:v>
                </c:pt>
                <c:pt idx="4576">
                  <c:v>0.0167553586975718</c:v>
                </c:pt>
                <c:pt idx="4577">
                  <c:v>0.0164857535342368</c:v>
                </c:pt>
                <c:pt idx="4578">
                  <c:v>0.0151136127264429</c:v>
                </c:pt>
                <c:pt idx="4579">
                  <c:v>0.0131140089578346</c:v>
                </c:pt>
                <c:pt idx="4580">
                  <c:v>0.0119183061864582</c:v>
                </c:pt>
                <c:pt idx="4581">
                  <c:v>0.0117201903826261</c:v>
                </c:pt>
                <c:pt idx="4582">
                  <c:v>0.0108277005770499</c:v>
                </c:pt>
                <c:pt idx="4583">
                  <c:v>0.0103488282377637</c:v>
                </c:pt>
                <c:pt idx="4584">
                  <c:v>0.00935642440559293</c:v>
                </c:pt>
                <c:pt idx="4585">
                  <c:v>0.00921670443890345</c:v>
                </c:pt>
                <c:pt idx="4586">
                  <c:v>0.00891019903050081</c:v>
                </c:pt>
                <c:pt idx="4587">
                  <c:v>0.00842480528033467</c:v>
                </c:pt>
                <c:pt idx="4588">
                  <c:v>0.00830186821626925</c:v>
                </c:pt>
                <c:pt idx="4589">
                  <c:v>0.0081313669792425</c:v>
                </c:pt>
                <c:pt idx="4590">
                  <c:v>0.00770495059204658</c:v>
                </c:pt>
                <c:pt idx="4591">
                  <c:v>0.00758285227299403</c:v>
                </c:pt>
                <c:pt idx="4592">
                  <c:v>0.00628401735092543</c:v>
                </c:pt>
                <c:pt idx="4593">
                  <c:v>0.00556906371181131</c:v>
                </c:pt>
                <c:pt idx="4594">
                  <c:v>0.00343302269080071</c:v>
                </c:pt>
                <c:pt idx="4595">
                  <c:v>0.00176336108922996</c:v>
                </c:pt>
                <c:pt idx="4596">
                  <c:v>0.000499263677269843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6493432"/>
        <c:axId val="2070617160"/>
      </c:scatterChart>
      <c:valAx>
        <c:axId val="-2046493432"/>
        <c:scaling>
          <c:orientation val="minMax"/>
        </c:scaling>
        <c:delete val="0"/>
        <c:axPos val="b"/>
        <c:numFmt formatCode="0.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2070617160"/>
        <c:crosses val="autoZero"/>
        <c:crossBetween val="midCat"/>
      </c:valAx>
      <c:valAx>
        <c:axId val="2070617160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-20464934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example.tsv!$E$2:$E$4408</c:f>
              <c:numCache>
                <c:formatCode>0.00</c:formatCode>
                <c:ptCount val="4407"/>
                <c:pt idx="0">
                  <c:v>2.309828917363156</c:v>
                </c:pt>
                <c:pt idx="1">
                  <c:v>1.687055859823018</c:v>
                </c:pt>
                <c:pt idx="2">
                  <c:v>-1.135211078794525</c:v>
                </c:pt>
                <c:pt idx="3">
                  <c:v>-0.539048893891753</c:v>
                </c:pt>
                <c:pt idx="4">
                  <c:v>1.68919752518283</c:v>
                </c:pt>
                <c:pt idx="5">
                  <c:v>-1.110996412178911</c:v>
                </c:pt>
                <c:pt idx="6">
                  <c:v>1.138270174686196</c:v>
                </c:pt>
                <c:pt idx="7">
                  <c:v>-0.655596976590536</c:v>
                </c:pt>
                <c:pt idx="8">
                  <c:v>0.97595976461753</c:v>
                </c:pt>
                <c:pt idx="9">
                  <c:v>-1.943413291618674</c:v>
                </c:pt>
                <c:pt idx="10">
                  <c:v>2.997544229802531</c:v>
                </c:pt>
                <c:pt idx="11">
                  <c:v>1.841588409714753</c:v>
                </c:pt>
                <c:pt idx="12">
                  <c:v>2.297217420402434</c:v>
                </c:pt>
                <c:pt idx="13">
                  <c:v>2.171495959444483</c:v>
                </c:pt>
                <c:pt idx="14">
                  <c:v>1.567007827455017</c:v>
                </c:pt>
                <c:pt idx="15">
                  <c:v>1.093158902891217</c:v>
                </c:pt>
                <c:pt idx="16">
                  <c:v>0.947973061562146</c:v>
                </c:pt>
                <c:pt idx="17">
                  <c:v>2.507710861824647</c:v>
                </c:pt>
                <c:pt idx="18">
                  <c:v>-0.84845360697236</c:v>
                </c:pt>
                <c:pt idx="19">
                  <c:v>1.048371414133108</c:v>
                </c:pt>
                <c:pt idx="20">
                  <c:v>-0.577400915428805</c:v>
                </c:pt>
                <c:pt idx="21">
                  <c:v>-0.674468359815537</c:v>
                </c:pt>
                <c:pt idx="22">
                  <c:v>-0.69551056414922</c:v>
                </c:pt>
                <c:pt idx="23">
                  <c:v>4.58076390391878</c:v>
                </c:pt>
                <c:pt idx="24">
                  <c:v>-0.428384905853991</c:v>
                </c:pt>
                <c:pt idx="25">
                  <c:v>-0.688354562552684</c:v>
                </c:pt>
                <c:pt idx="26">
                  <c:v>-0.638097575379254</c:v>
                </c:pt>
                <c:pt idx="27">
                  <c:v>0.496726462156674</c:v>
                </c:pt>
                <c:pt idx="28">
                  <c:v>-0.619699619761581</c:v>
                </c:pt>
                <c:pt idx="29">
                  <c:v>1.486143855434608</c:v>
                </c:pt>
                <c:pt idx="30">
                  <c:v>-0.698567996013078</c:v>
                </c:pt>
                <c:pt idx="31">
                  <c:v>-0.90372062335179</c:v>
                </c:pt>
                <c:pt idx="32">
                  <c:v>-0.587161351226821</c:v>
                </c:pt>
                <c:pt idx="33">
                  <c:v>-0.712491230843307</c:v>
                </c:pt>
                <c:pt idx="34">
                  <c:v>-0.957627827058769</c:v>
                </c:pt>
                <c:pt idx="35">
                  <c:v>-0.592188449422481</c:v>
                </c:pt>
                <c:pt idx="36">
                  <c:v>-0.603361019529185</c:v>
                </c:pt>
                <c:pt idx="37">
                  <c:v>-0.501337001016041</c:v>
                </c:pt>
                <c:pt idx="38">
                  <c:v>-0.785310358964019</c:v>
                </c:pt>
                <c:pt idx="39">
                  <c:v>-0.582587705518605</c:v>
                </c:pt>
                <c:pt idx="40">
                  <c:v>1.367105448070479</c:v>
                </c:pt>
                <c:pt idx="41">
                  <c:v>1.653350430566826</c:v>
                </c:pt>
                <c:pt idx="42">
                  <c:v>-0.801852007575614</c:v>
                </c:pt>
                <c:pt idx="43">
                  <c:v>-0.687982255167639</c:v>
                </c:pt>
                <c:pt idx="44">
                  <c:v>-0.442552930147373</c:v>
                </c:pt>
                <c:pt idx="45">
                  <c:v>-0.510148962381027</c:v>
                </c:pt>
                <c:pt idx="46">
                  <c:v>-0.565064771389162</c:v>
                </c:pt>
                <c:pt idx="47">
                  <c:v>-0.58395347233193</c:v>
                </c:pt>
                <c:pt idx="48">
                  <c:v>-0.575041110804733</c:v>
                </c:pt>
                <c:pt idx="49">
                  <c:v>-0.646718800771973</c:v>
                </c:pt>
                <c:pt idx="50">
                  <c:v>-0.351442773221984</c:v>
                </c:pt>
                <c:pt idx="51">
                  <c:v>1.48824706746763</c:v>
                </c:pt>
                <c:pt idx="52">
                  <c:v>-1.005664793678046</c:v>
                </c:pt>
                <c:pt idx="53">
                  <c:v>-0.964567037927273</c:v>
                </c:pt>
                <c:pt idx="54">
                  <c:v>2.048176902414363</c:v>
                </c:pt>
                <c:pt idx="55">
                  <c:v>-0.830288289537486</c:v>
                </c:pt>
                <c:pt idx="56">
                  <c:v>-0.669921000054693</c:v>
                </c:pt>
                <c:pt idx="57">
                  <c:v>-1.254042026928747</c:v>
                </c:pt>
                <c:pt idx="58">
                  <c:v>-0.494075232360548</c:v>
                </c:pt>
                <c:pt idx="59">
                  <c:v>-0.721706025651574</c:v>
                </c:pt>
                <c:pt idx="60">
                  <c:v>-0.670035680943944</c:v>
                </c:pt>
                <c:pt idx="61">
                  <c:v>-0.692895881982684</c:v>
                </c:pt>
                <c:pt idx="62">
                  <c:v>-0.66248237139319</c:v>
                </c:pt>
                <c:pt idx="63">
                  <c:v>-0.382740156005593</c:v>
                </c:pt>
                <c:pt idx="64">
                  <c:v>-1.337452412099198</c:v>
                </c:pt>
                <c:pt idx="65">
                  <c:v>-0.724392195019271</c:v>
                </c:pt>
                <c:pt idx="66">
                  <c:v>-0.791865935086806</c:v>
                </c:pt>
                <c:pt idx="67">
                  <c:v>-0.722978747951486</c:v>
                </c:pt>
                <c:pt idx="68">
                  <c:v>-0.385655097033126</c:v>
                </c:pt>
                <c:pt idx="69">
                  <c:v>-0.399382204031424</c:v>
                </c:pt>
                <c:pt idx="70">
                  <c:v>-0.851618264118579</c:v>
                </c:pt>
                <c:pt idx="71">
                  <c:v>1.198718358587788</c:v>
                </c:pt>
                <c:pt idx="72">
                  <c:v>-0.280143352642378</c:v>
                </c:pt>
                <c:pt idx="73">
                  <c:v>-0.757517444026262</c:v>
                </c:pt>
                <c:pt idx="74">
                  <c:v>-0.419902965153998</c:v>
                </c:pt>
                <c:pt idx="75">
                  <c:v>-0.639608675912372</c:v>
                </c:pt>
                <c:pt idx="76">
                  <c:v>1.088812056962168</c:v>
                </c:pt>
                <c:pt idx="77">
                  <c:v>-0.90992435983119</c:v>
                </c:pt>
                <c:pt idx="78">
                  <c:v>-0.536498929947103</c:v>
                </c:pt>
                <c:pt idx="79">
                  <c:v>-0.546975801779403</c:v>
                </c:pt>
                <c:pt idx="80">
                  <c:v>-1.086999540391751</c:v>
                </c:pt>
                <c:pt idx="81">
                  <c:v>-0.676465600941311</c:v>
                </c:pt>
                <c:pt idx="82">
                  <c:v>-0.58728821917661</c:v>
                </c:pt>
                <c:pt idx="83">
                  <c:v>1.16531249953464</c:v>
                </c:pt>
                <c:pt idx="84">
                  <c:v>-0.365314488368027</c:v>
                </c:pt>
                <c:pt idx="85">
                  <c:v>-0.558767153059438</c:v>
                </c:pt>
                <c:pt idx="86">
                  <c:v>-0.497734805047233</c:v>
                </c:pt>
                <c:pt idx="87">
                  <c:v>-0.575633570337549</c:v>
                </c:pt>
                <c:pt idx="88">
                  <c:v>-0.561106050941664</c:v>
                </c:pt>
                <c:pt idx="89">
                  <c:v>-0.483865596913243</c:v>
                </c:pt>
                <c:pt idx="90">
                  <c:v>-0.952530647205817</c:v>
                </c:pt>
                <c:pt idx="91">
                  <c:v>-0.797558115810822</c:v>
                </c:pt>
                <c:pt idx="92">
                  <c:v>-0.605108126747461</c:v>
                </c:pt>
                <c:pt idx="93">
                  <c:v>-0.606596745136005</c:v>
                </c:pt>
                <c:pt idx="94">
                  <c:v>-0.749885205261997</c:v>
                </c:pt>
                <c:pt idx="95">
                  <c:v>1.108857203242807</c:v>
                </c:pt>
                <c:pt idx="96">
                  <c:v>1.490003008510685</c:v>
                </c:pt>
                <c:pt idx="97">
                  <c:v>-0.550587874989818</c:v>
                </c:pt>
                <c:pt idx="98">
                  <c:v>-0.821417940367495</c:v>
                </c:pt>
                <c:pt idx="99">
                  <c:v>-0.594788975620748</c:v>
                </c:pt>
                <c:pt idx="100">
                  <c:v>-0.845141730120579</c:v>
                </c:pt>
                <c:pt idx="101">
                  <c:v>-0.898484531229266</c:v>
                </c:pt>
                <c:pt idx="102">
                  <c:v>-0.549614459045502</c:v>
                </c:pt>
                <c:pt idx="103">
                  <c:v>-1.132989529803086</c:v>
                </c:pt>
                <c:pt idx="104">
                  <c:v>-0.571051918022043</c:v>
                </c:pt>
                <c:pt idx="105">
                  <c:v>-0.472586954725397</c:v>
                </c:pt>
                <c:pt idx="106">
                  <c:v>0.455992392055422</c:v>
                </c:pt>
                <c:pt idx="107">
                  <c:v>-0.464350019257985</c:v>
                </c:pt>
                <c:pt idx="108">
                  <c:v>2.376191701784023</c:v>
                </c:pt>
                <c:pt idx="109">
                  <c:v>0.641364240422476</c:v>
                </c:pt>
                <c:pt idx="110">
                  <c:v>1.099233965506844</c:v>
                </c:pt>
                <c:pt idx="111">
                  <c:v>-1.32645568126633</c:v>
                </c:pt>
                <c:pt idx="112">
                  <c:v>-2.259902972794137</c:v>
                </c:pt>
                <c:pt idx="113">
                  <c:v>-0.572846522382501</c:v>
                </c:pt>
                <c:pt idx="114">
                  <c:v>-0.483992895050007</c:v>
                </c:pt>
                <c:pt idx="115">
                  <c:v>-0.440167644427151</c:v>
                </c:pt>
                <c:pt idx="116">
                  <c:v>-0.69946092262775</c:v>
                </c:pt>
                <c:pt idx="117">
                  <c:v>-0.49638593242827</c:v>
                </c:pt>
                <c:pt idx="118">
                  <c:v>-0.816255052582019</c:v>
                </c:pt>
                <c:pt idx="119">
                  <c:v>-0.541925976206995</c:v>
                </c:pt>
                <c:pt idx="120">
                  <c:v>-0.520920504236841</c:v>
                </c:pt>
                <c:pt idx="121">
                  <c:v>-0.526396437142462</c:v>
                </c:pt>
                <c:pt idx="122">
                  <c:v>1.141006993710861</c:v>
                </c:pt>
                <c:pt idx="123">
                  <c:v>0.313978956176075</c:v>
                </c:pt>
                <c:pt idx="124">
                  <c:v>-1.186604479882467</c:v>
                </c:pt>
                <c:pt idx="125">
                  <c:v>-0.48607373257573</c:v>
                </c:pt>
                <c:pt idx="126">
                  <c:v>-0.505989629950876</c:v>
                </c:pt>
                <c:pt idx="127">
                  <c:v>-0.854647827987115</c:v>
                </c:pt>
                <c:pt idx="128">
                  <c:v>-0.648318055625615</c:v>
                </c:pt>
                <c:pt idx="129">
                  <c:v>-0.601978997529077</c:v>
                </c:pt>
                <c:pt idx="130">
                  <c:v>-1.687441235293886</c:v>
                </c:pt>
                <c:pt idx="131">
                  <c:v>1.631834709632346</c:v>
                </c:pt>
                <c:pt idx="132">
                  <c:v>-0.840978739471139</c:v>
                </c:pt>
                <c:pt idx="133">
                  <c:v>-0.454146490159386</c:v>
                </c:pt>
                <c:pt idx="134">
                  <c:v>-0.606416244800118</c:v>
                </c:pt>
                <c:pt idx="135">
                  <c:v>-0.465854834041091</c:v>
                </c:pt>
                <c:pt idx="136">
                  <c:v>-0.541669944067742</c:v>
                </c:pt>
                <c:pt idx="137">
                  <c:v>-0.684564593528365</c:v>
                </c:pt>
                <c:pt idx="138">
                  <c:v>-1.419078953760227</c:v>
                </c:pt>
                <c:pt idx="139">
                  <c:v>-0.5863462677356</c:v>
                </c:pt>
                <c:pt idx="140">
                  <c:v>-0.452873029589318</c:v>
                </c:pt>
                <c:pt idx="141">
                  <c:v>-0.505943462500414</c:v>
                </c:pt>
                <c:pt idx="142">
                  <c:v>-0.735770082908437</c:v>
                </c:pt>
                <c:pt idx="143">
                  <c:v>-0.432903730486938</c:v>
                </c:pt>
                <c:pt idx="144">
                  <c:v>-0.474846278015268</c:v>
                </c:pt>
                <c:pt idx="145">
                  <c:v>-0.32227843759012</c:v>
                </c:pt>
                <c:pt idx="146">
                  <c:v>-0.391549772814379</c:v>
                </c:pt>
                <c:pt idx="147">
                  <c:v>-0.734640113382745</c:v>
                </c:pt>
                <c:pt idx="148">
                  <c:v>-0.718706722886925</c:v>
                </c:pt>
                <c:pt idx="149">
                  <c:v>-0.299074792534656</c:v>
                </c:pt>
                <c:pt idx="150">
                  <c:v>0.520538972974457</c:v>
                </c:pt>
                <c:pt idx="151">
                  <c:v>0.657313124940435</c:v>
                </c:pt>
                <c:pt idx="152">
                  <c:v>-0.592862063562676</c:v>
                </c:pt>
                <c:pt idx="153">
                  <c:v>-0.608924268891763</c:v>
                </c:pt>
                <c:pt idx="154">
                  <c:v>-1.091266717719693</c:v>
                </c:pt>
                <c:pt idx="155">
                  <c:v>-0.710387749513371</c:v>
                </c:pt>
                <c:pt idx="156">
                  <c:v>-0.753599811881381</c:v>
                </c:pt>
                <c:pt idx="157">
                  <c:v>-0.329767757390707</c:v>
                </c:pt>
                <c:pt idx="158">
                  <c:v>-1.165749596098689</c:v>
                </c:pt>
                <c:pt idx="159">
                  <c:v>-0.380735578790775</c:v>
                </c:pt>
                <c:pt idx="160">
                  <c:v>-0.894424860437288</c:v>
                </c:pt>
                <c:pt idx="161">
                  <c:v>0.443776088958007</c:v>
                </c:pt>
                <c:pt idx="162">
                  <c:v>-0.351852117233941</c:v>
                </c:pt>
                <c:pt idx="163">
                  <c:v>-0.538592729351829</c:v>
                </c:pt>
                <c:pt idx="164">
                  <c:v>-0.503648881186487</c:v>
                </c:pt>
                <c:pt idx="165">
                  <c:v>0.816214892525418</c:v>
                </c:pt>
                <c:pt idx="166">
                  <c:v>0.410236077564168</c:v>
                </c:pt>
                <c:pt idx="167">
                  <c:v>-0.883833563888558</c:v>
                </c:pt>
                <c:pt idx="168">
                  <c:v>-0.467382180128093</c:v>
                </c:pt>
                <c:pt idx="169">
                  <c:v>-1.17031007969817</c:v>
                </c:pt>
                <c:pt idx="170">
                  <c:v>-0.548070846024449</c:v>
                </c:pt>
                <c:pt idx="171">
                  <c:v>0.806541933859012</c:v>
                </c:pt>
                <c:pt idx="172">
                  <c:v>-0.498560326636879</c:v>
                </c:pt>
                <c:pt idx="173">
                  <c:v>-0.482525648291423</c:v>
                </c:pt>
                <c:pt idx="174">
                  <c:v>-0.423284870620224</c:v>
                </c:pt>
                <c:pt idx="175">
                  <c:v>-0.495064798574876</c:v>
                </c:pt>
                <c:pt idx="176">
                  <c:v>-0.634939521467782</c:v>
                </c:pt>
                <c:pt idx="177">
                  <c:v>0.680954931695641</c:v>
                </c:pt>
                <c:pt idx="178">
                  <c:v>-0.941427718541071</c:v>
                </c:pt>
                <c:pt idx="179">
                  <c:v>0.625715562418248</c:v>
                </c:pt>
                <c:pt idx="180">
                  <c:v>-0.553708850783806</c:v>
                </c:pt>
                <c:pt idx="181">
                  <c:v>-0.817908015357699</c:v>
                </c:pt>
                <c:pt idx="182">
                  <c:v>-0.638206335084704</c:v>
                </c:pt>
                <c:pt idx="183">
                  <c:v>-0.878269511492998</c:v>
                </c:pt>
                <c:pt idx="184">
                  <c:v>-0.101547746816098</c:v>
                </c:pt>
                <c:pt idx="185">
                  <c:v>-0.453621300411293</c:v>
                </c:pt>
                <c:pt idx="186">
                  <c:v>-0.697809080021189</c:v>
                </c:pt>
                <c:pt idx="187">
                  <c:v>-0.979928566949141</c:v>
                </c:pt>
                <c:pt idx="188">
                  <c:v>-1.282886153865732</c:v>
                </c:pt>
                <c:pt idx="189">
                  <c:v>-0.559264196439698</c:v>
                </c:pt>
                <c:pt idx="190">
                  <c:v>0.501682959294148</c:v>
                </c:pt>
                <c:pt idx="191">
                  <c:v>0.552312796125381</c:v>
                </c:pt>
                <c:pt idx="192">
                  <c:v>-0.821987424160609</c:v>
                </c:pt>
                <c:pt idx="193">
                  <c:v>-1.151826725286532</c:v>
                </c:pt>
                <c:pt idx="194">
                  <c:v>-0.447576211700473</c:v>
                </c:pt>
                <c:pt idx="195">
                  <c:v>-0.716293099869938</c:v>
                </c:pt>
                <c:pt idx="196">
                  <c:v>-0.784227091411202</c:v>
                </c:pt>
                <c:pt idx="197">
                  <c:v>-0.407986141257122</c:v>
                </c:pt>
                <c:pt idx="198">
                  <c:v>0.400057189519399</c:v>
                </c:pt>
                <c:pt idx="199">
                  <c:v>-0.807649328813686</c:v>
                </c:pt>
                <c:pt idx="200">
                  <c:v>-0.41274641659116</c:v>
                </c:pt>
                <c:pt idx="201">
                  <c:v>-0.63000891618794</c:v>
                </c:pt>
                <c:pt idx="202">
                  <c:v>0.627257376444512</c:v>
                </c:pt>
                <c:pt idx="203">
                  <c:v>1.167793891262397</c:v>
                </c:pt>
                <c:pt idx="204">
                  <c:v>0.953871505006849</c:v>
                </c:pt>
                <c:pt idx="205">
                  <c:v>-0.337004451091139</c:v>
                </c:pt>
                <c:pt idx="206">
                  <c:v>-2.775869244519218</c:v>
                </c:pt>
                <c:pt idx="207">
                  <c:v>-0.437594273475817</c:v>
                </c:pt>
                <c:pt idx="208">
                  <c:v>-0.534912543804858</c:v>
                </c:pt>
                <c:pt idx="209">
                  <c:v>-0.846607694717074</c:v>
                </c:pt>
                <c:pt idx="210">
                  <c:v>-0.443327481654547</c:v>
                </c:pt>
                <c:pt idx="211">
                  <c:v>-0.4565013070977</c:v>
                </c:pt>
                <c:pt idx="212">
                  <c:v>0.4892965795336</c:v>
                </c:pt>
                <c:pt idx="213">
                  <c:v>-0.475184060499432</c:v>
                </c:pt>
                <c:pt idx="214">
                  <c:v>-0.249521134683991</c:v>
                </c:pt>
                <c:pt idx="215">
                  <c:v>-0.632681801289596</c:v>
                </c:pt>
                <c:pt idx="216">
                  <c:v>0.47559116866655</c:v>
                </c:pt>
                <c:pt idx="217">
                  <c:v>0.625596661581851</c:v>
                </c:pt>
                <c:pt idx="218">
                  <c:v>0.740733429044446</c:v>
                </c:pt>
                <c:pt idx="219">
                  <c:v>-0.56626331079112</c:v>
                </c:pt>
                <c:pt idx="220">
                  <c:v>-0.478441484326688</c:v>
                </c:pt>
                <c:pt idx="221">
                  <c:v>-0.4522713787422</c:v>
                </c:pt>
                <c:pt idx="222">
                  <c:v>-0.515030038073849</c:v>
                </c:pt>
                <c:pt idx="223">
                  <c:v>-0.539810148901151</c:v>
                </c:pt>
                <c:pt idx="224">
                  <c:v>-0.744639587056016</c:v>
                </c:pt>
                <c:pt idx="225">
                  <c:v>-0.479223459557401</c:v>
                </c:pt>
                <c:pt idx="226">
                  <c:v>-1.04518252077949</c:v>
                </c:pt>
                <c:pt idx="227">
                  <c:v>-0.679736384046619</c:v>
                </c:pt>
                <c:pt idx="228">
                  <c:v>-0.315182848095574</c:v>
                </c:pt>
                <c:pt idx="229">
                  <c:v>-1.024898036258952</c:v>
                </c:pt>
                <c:pt idx="230">
                  <c:v>0.780815491291115</c:v>
                </c:pt>
                <c:pt idx="231">
                  <c:v>0.347747285563623</c:v>
                </c:pt>
                <c:pt idx="232">
                  <c:v>-0.452191956645432</c:v>
                </c:pt>
                <c:pt idx="233">
                  <c:v>-0.751784271286009</c:v>
                </c:pt>
                <c:pt idx="234">
                  <c:v>-0.751745355008887</c:v>
                </c:pt>
                <c:pt idx="235">
                  <c:v>-0.453404277977887</c:v>
                </c:pt>
                <c:pt idx="236">
                  <c:v>-0.317973144684769</c:v>
                </c:pt>
                <c:pt idx="237">
                  <c:v>0.774730678807774</c:v>
                </c:pt>
                <c:pt idx="238">
                  <c:v>-0.485704514222582</c:v>
                </c:pt>
                <c:pt idx="239">
                  <c:v>-0.922369034323428</c:v>
                </c:pt>
                <c:pt idx="240">
                  <c:v>-1.149757069758492</c:v>
                </c:pt>
                <c:pt idx="241">
                  <c:v>-0.243869190415102</c:v>
                </c:pt>
                <c:pt idx="242">
                  <c:v>-0.39292282744672</c:v>
                </c:pt>
                <c:pt idx="243">
                  <c:v>-0.538143050649857</c:v>
                </c:pt>
                <c:pt idx="244">
                  <c:v>-1.248638039879823</c:v>
                </c:pt>
                <c:pt idx="245">
                  <c:v>0.423284290681978</c:v>
                </c:pt>
                <c:pt idx="246">
                  <c:v>-0.834778717731837</c:v>
                </c:pt>
                <c:pt idx="247">
                  <c:v>-0.40516051478486</c:v>
                </c:pt>
                <c:pt idx="248">
                  <c:v>-0.828555586057038</c:v>
                </c:pt>
                <c:pt idx="249">
                  <c:v>-0.274292350906535</c:v>
                </c:pt>
                <c:pt idx="250">
                  <c:v>-1.520102777959002</c:v>
                </c:pt>
                <c:pt idx="251">
                  <c:v>-0.527248083548947</c:v>
                </c:pt>
                <c:pt idx="252">
                  <c:v>-0.706245424471409</c:v>
                </c:pt>
                <c:pt idx="253">
                  <c:v>1.076488442095052</c:v>
                </c:pt>
                <c:pt idx="254">
                  <c:v>-0.486009376233249</c:v>
                </c:pt>
                <c:pt idx="255">
                  <c:v>-0.399041263405953</c:v>
                </c:pt>
                <c:pt idx="256">
                  <c:v>-0.505613401787608</c:v>
                </c:pt>
                <c:pt idx="257">
                  <c:v>-0.291413883727454</c:v>
                </c:pt>
                <c:pt idx="258">
                  <c:v>-0.349098327686304</c:v>
                </c:pt>
                <c:pt idx="259">
                  <c:v>-0.319746182110593</c:v>
                </c:pt>
                <c:pt idx="260">
                  <c:v>-0.220759450577764</c:v>
                </c:pt>
                <c:pt idx="261">
                  <c:v>-0.414147552014039</c:v>
                </c:pt>
                <c:pt idx="262">
                  <c:v>-0.250870624998295</c:v>
                </c:pt>
                <c:pt idx="263">
                  <c:v>0.58662716444219</c:v>
                </c:pt>
                <c:pt idx="264">
                  <c:v>-0.268045574127014</c:v>
                </c:pt>
                <c:pt idx="265">
                  <c:v>-0.605618459530057</c:v>
                </c:pt>
                <c:pt idx="266">
                  <c:v>-0.481585662117522</c:v>
                </c:pt>
                <c:pt idx="267">
                  <c:v>-0.504959366104608</c:v>
                </c:pt>
                <c:pt idx="268">
                  <c:v>-0.448870510465454</c:v>
                </c:pt>
                <c:pt idx="269">
                  <c:v>-1.422935828137855</c:v>
                </c:pt>
                <c:pt idx="270">
                  <c:v>-0.34615854436331</c:v>
                </c:pt>
                <c:pt idx="271">
                  <c:v>-1.249768193480384</c:v>
                </c:pt>
                <c:pt idx="272">
                  <c:v>-0.857443044263524</c:v>
                </c:pt>
                <c:pt idx="273">
                  <c:v>-0.443312743122658</c:v>
                </c:pt>
                <c:pt idx="274">
                  <c:v>-0.19928959104584</c:v>
                </c:pt>
                <c:pt idx="275">
                  <c:v>-0.449899831268341</c:v>
                </c:pt>
                <c:pt idx="276">
                  <c:v>-0.745341394609235</c:v>
                </c:pt>
                <c:pt idx="277">
                  <c:v>1.272042965931475</c:v>
                </c:pt>
                <c:pt idx="278">
                  <c:v>1.252688178584743</c:v>
                </c:pt>
                <c:pt idx="279">
                  <c:v>-0.633226656135793</c:v>
                </c:pt>
                <c:pt idx="280">
                  <c:v>1.20775907539316</c:v>
                </c:pt>
                <c:pt idx="281">
                  <c:v>-0.361818438052949</c:v>
                </c:pt>
                <c:pt idx="282">
                  <c:v>-1.351966499500862</c:v>
                </c:pt>
                <c:pt idx="283">
                  <c:v>-0.341784696470861</c:v>
                </c:pt>
                <c:pt idx="284">
                  <c:v>-0.596631622020459</c:v>
                </c:pt>
                <c:pt idx="285">
                  <c:v>-0.886074997521111</c:v>
                </c:pt>
                <c:pt idx="286">
                  <c:v>-0.288825131855798</c:v>
                </c:pt>
                <c:pt idx="287">
                  <c:v>-0.478987937545795</c:v>
                </c:pt>
                <c:pt idx="288">
                  <c:v>0.293410313386048</c:v>
                </c:pt>
                <c:pt idx="289">
                  <c:v>-0.311408770330736</c:v>
                </c:pt>
                <c:pt idx="290">
                  <c:v>-0.423554443755791</c:v>
                </c:pt>
                <c:pt idx="291">
                  <c:v>-0.463202695139527</c:v>
                </c:pt>
                <c:pt idx="292">
                  <c:v>-0.554532852834463</c:v>
                </c:pt>
                <c:pt idx="293">
                  <c:v>-0.703691074767859</c:v>
                </c:pt>
                <c:pt idx="294">
                  <c:v>0.431476911244275</c:v>
                </c:pt>
                <c:pt idx="295">
                  <c:v>-0.346584299527646</c:v>
                </c:pt>
                <c:pt idx="296">
                  <c:v>-0.544013781250958</c:v>
                </c:pt>
                <c:pt idx="297">
                  <c:v>-0.282021919046111</c:v>
                </c:pt>
                <c:pt idx="298">
                  <c:v>0.591505234785352</c:v>
                </c:pt>
                <c:pt idx="299">
                  <c:v>-0.388887217858371</c:v>
                </c:pt>
                <c:pt idx="300">
                  <c:v>-0.530158573620369</c:v>
                </c:pt>
                <c:pt idx="301">
                  <c:v>-0.622349708930884</c:v>
                </c:pt>
                <c:pt idx="302">
                  <c:v>-1.427013204506884</c:v>
                </c:pt>
                <c:pt idx="303">
                  <c:v>-0.463097701184938</c:v>
                </c:pt>
                <c:pt idx="304">
                  <c:v>0.614162506415424</c:v>
                </c:pt>
                <c:pt idx="305">
                  <c:v>-0.240212508346855</c:v>
                </c:pt>
                <c:pt idx="306">
                  <c:v>-0.278631020025042</c:v>
                </c:pt>
                <c:pt idx="307">
                  <c:v>-0.514293121552034</c:v>
                </c:pt>
                <c:pt idx="308">
                  <c:v>-0.334408134585211</c:v>
                </c:pt>
                <c:pt idx="309">
                  <c:v>-0.371104329531974</c:v>
                </c:pt>
                <c:pt idx="310">
                  <c:v>-1.726134014238111</c:v>
                </c:pt>
                <c:pt idx="311">
                  <c:v>-0.386864138008458</c:v>
                </c:pt>
                <c:pt idx="312">
                  <c:v>-0.638706316879765</c:v>
                </c:pt>
                <c:pt idx="313">
                  <c:v>-0.474970765903147</c:v>
                </c:pt>
                <c:pt idx="314">
                  <c:v>1.062135861079738</c:v>
                </c:pt>
                <c:pt idx="315">
                  <c:v>0.37529618734992</c:v>
                </c:pt>
                <c:pt idx="316">
                  <c:v>0.60337608775747</c:v>
                </c:pt>
                <c:pt idx="317">
                  <c:v>-0.478803789738688</c:v>
                </c:pt>
                <c:pt idx="318">
                  <c:v>-0.263741575068012</c:v>
                </c:pt>
                <c:pt idx="319">
                  <c:v>-1.325537914166142</c:v>
                </c:pt>
                <c:pt idx="320">
                  <c:v>-0.787599131812928</c:v>
                </c:pt>
                <c:pt idx="321">
                  <c:v>-1.096156004475324</c:v>
                </c:pt>
                <c:pt idx="322">
                  <c:v>0.626177937062051</c:v>
                </c:pt>
                <c:pt idx="323">
                  <c:v>-0.389746102322147</c:v>
                </c:pt>
                <c:pt idx="324">
                  <c:v>-0.424149636058536</c:v>
                </c:pt>
                <c:pt idx="325">
                  <c:v>-0.290113426706269</c:v>
                </c:pt>
                <c:pt idx="326">
                  <c:v>-0.865077617467762</c:v>
                </c:pt>
                <c:pt idx="327">
                  <c:v>-0.696686010642532</c:v>
                </c:pt>
                <c:pt idx="328">
                  <c:v>-0.423963979922884</c:v>
                </c:pt>
                <c:pt idx="329">
                  <c:v>-1.273015169873716</c:v>
                </c:pt>
                <c:pt idx="330">
                  <c:v>0.926140576505638</c:v>
                </c:pt>
                <c:pt idx="331">
                  <c:v>-0.363783686655613</c:v>
                </c:pt>
                <c:pt idx="332">
                  <c:v>-0.613035216118638</c:v>
                </c:pt>
                <c:pt idx="333">
                  <c:v>-0.35875781836023</c:v>
                </c:pt>
                <c:pt idx="334">
                  <c:v>-0.307429784214686</c:v>
                </c:pt>
                <c:pt idx="335">
                  <c:v>-0.303559634164512</c:v>
                </c:pt>
                <c:pt idx="336">
                  <c:v>0.430579544942553</c:v>
                </c:pt>
                <c:pt idx="337">
                  <c:v>-0.588428778651877</c:v>
                </c:pt>
                <c:pt idx="338">
                  <c:v>1.458661663553259</c:v>
                </c:pt>
                <c:pt idx="339">
                  <c:v>0.218176213234597</c:v>
                </c:pt>
                <c:pt idx="340">
                  <c:v>-1.04247509512106</c:v>
                </c:pt>
                <c:pt idx="341">
                  <c:v>-0.613749736928446</c:v>
                </c:pt>
                <c:pt idx="342">
                  <c:v>0.554880939087175</c:v>
                </c:pt>
                <c:pt idx="343">
                  <c:v>-0.584025413002412</c:v>
                </c:pt>
                <c:pt idx="344">
                  <c:v>-0.624270973822193</c:v>
                </c:pt>
                <c:pt idx="345">
                  <c:v>-0.278168277155493</c:v>
                </c:pt>
                <c:pt idx="346">
                  <c:v>-0.319678973878658</c:v>
                </c:pt>
                <c:pt idx="347">
                  <c:v>0.934932423756964</c:v>
                </c:pt>
                <c:pt idx="348">
                  <c:v>-0.596456096383223</c:v>
                </c:pt>
                <c:pt idx="349">
                  <c:v>-0.689724296768408</c:v>
                </c:pt>
                <c:pt idx="350">
                  <c:v>-0.731217192753623</c:v>
                </c:pt>
                <c:pt idx="351">
                  <c:v>-0.536210777776905</c:v>
                </c:pt>
                <c:pt idx="352">
                  <c:v>0.365975151537811</c:v>
                </c:pt>
                <c:pt idx="353">
                  <c:v>-0.568025052415146</c:v>
                </c:pt>
                <c:pt idx="354">
                  <c:v>-0.439627696295271</c:v>
                </c:pt>
                <c:pt idx="355">
                  <c:v>0.529254182627823</c:v>
                </c:pt>
                <c:pt idx="356">
                  <c:v>-1.500540637862508</c:v>
                </c:pt>
                <c:pt idx="357">
                  <c:v>0.515731207712597</c:v>
                </c:pt>
                <c:pt idx="358">
                  <c:v>-0.33201105191663</c:v>
                </c:pt>
                <c:pt idx="359">
                  <c:v>-0.51265495443126</c:v>
                </c:pt>
                <c:pt idx="360">
                  <c:v>-0.549461335103116</c:v>
                </c:pt>
                <c:pt idx="361">
                  <c:v>-0.850959626342412</c:v>
                </c:pt>
                <c:pt idx="362">
                  <c:v>-0.425629476440406</c:v>
                </c:pt>
                <c:pt idx="363">
                  <c:v>-0.697119643852039</c:v>
                </c:pt>
                <c:pt idx="364">
                  <c:v>-0.261658487933658</c:v>
                </c:pt>
                <c:pt idx="365">
                  <c:v>-0.91343619960799</c:v>
                </c:pt>
                <c:pt idx="366">
                  <c:v>-0.899391963914521</c:v>
                </c:pt>
                <c:pt idx="367">
                  <c:v>-1.18450568264399</c:v>
                </c:pt>
                <c:pt idx="368">
                  <c:v>-0.497920369800961</c:v>
                </c:pt>
                <c:pt idx="369">
                  <c:v>-0.416418727266322</c:v>
                </c:pt>
                <c:pt idx="370">
                  <c:v>-1.28845703651397</c:v>
                </c:pt>
                <c:pt idx="371">
                  <c:v>-0.707679510252273</c:v>
                </c:pt>
                <c:pt idx="372">
                  <c:v>-0.50104986045663</c:v>
                </c:pt>
                <c:pt idx="373">
                  <c:v>-0.377134365201174</c:v>
                </c:pt>
                <c:pt idx="374">
                  <c:v>-0.345558852437272</c:v>
                </c:pt>
                <c:pt idx="375">
                  <c:v>-0.565612030351177</c:v>
                </c:pt>
                <c:pt idx="376">
                  <c:v>-0.76722681887699</c:v>
                </c:pt>
                <c:pt idx="377">
                  <c:v>-0.474597956818266</c:v>
                </c:pt>
                <c:pt idx="378">
                  <c:v>-0.218642863272043</c:v>
                </c:pt>
                <c:pt idx="379">
                  <c:v>-0.28949206181818</c:v>
                </c:pt>
                <c:pt idx="380">
                  <c:v>-0.751252959606646</c:v>
                </c:pt>
                <c:pt idx="381">
                  <c:v>-0.438737057697282</c:v>
                </c:pt>
                <c:pt idx="382">
                  <c:v>0.40086167534943</c:v>
                </c:pt>
                <c:pt idx="383">
                  <c:v>-0.383744786495231</c:v>
                </c:pt>
                <c:pt idx="384">
                  <c:v>-0.724434319421272</c:v>
                </c:pt>
                <c:pt idx="385">
                  <c:v>-0.627918756759072</c:v>
                </c:pt>
                <c:pt idx="386">
                  <c:v>0.71595434393434</c:v>
                </c:pt>
                <c:pt idx="387">
                  <c:v>-0.706220642765437</c:v>
                </c:pt>
                <c:pt idx="388">
                  <c:v>-0.573845995284108</c:v>
                </c:pt>
                <c:pt idx="389">
                  <c:v>-1.025636058910961</c:v>
                </c:pt>
                <c:pt idx="390">
                  <c:v>-1.027111338086836</c:v>
                </c:pt>
                <c:pt idx="391">
                  <c:v>-0.718597643529439</c:v>
                </c:pt>
                <c:pt idx="392">
                  <c:v>-0.450259847915397</c:v>
                </c:pt>
                <c:pt idx="393">
                  <c:v>0.429027288125649</c:v>
                </c:pt>
                <c:pt idx="394">
                  <c:v>-0.281573022078928</c:v>
                </c:pt>
                <c:pt idx="395">
                  <c:v>-0.427509437524175</c:v>
                </c:pt>
                <c:pt idx="396">
                  <c:v>0.470103333647764</c:v>
                </c:pt>
                <c:pt idx="397">
                  <c:v>0.583617593061505</c:v>
                </c:pt>
                <c:pt idx="398">
                  <c:v>0.1908645086217</c:v>
                </c:pt>
                <c:pt idx="399">
                  <c:v>-0.330370436165046</c:v>
                </c:pt>
                <c:pt idx="400">
                  <c:v>-0.729074580228043</c:v>
                </c:pt>
                <c:pt idx="401">
                  <c:v>-0.521283184953989</c:v>
                </c:pt>
                <c:pt idx="402">
                  <c:v>-0.304071091958289</c:v>
                </c:pt>
                <c:pt idx="403">
                  <c:v>-0.696253863851389</c:v>
                </c:pt>
                <c:pt idx="404">
                  <c:v>0.873974054771503</c:v>
                </c:pt>
                <c:pt idx="405">
                  <c:v>-0.324514266304461</c:v>
                </c:pt>
                <c:pt idx="406">
                  <c:v>-0.49345270580496</c:v>
                </c:pt>
                <c:pt idx="407">
                  <c:v>-0.236663367603398</c:v>
                </c:pt>
                <c:pt idx="408">
                  <c:v>0.583042409969223</c:v>
                </c:pt>
                <c:pt idx="409">
                  <c:v>-0.392702767285552</c:v>
                </c:pt>
                <c:pt idx="410">
                  <c:v>-0.606105320792504</c:v>
                </c:pt>
                <c:pt idx="411">
                  <c:v>-0.334368203896177</c:v>
                </c:pt>
                <c:pt idx="412">
                  <c:v>0.290714332224399</c:v>
                </c:pt>
                <c:pt idx="413">
                  <c:v>-0.455035957101124</c:v>
                </c:pt>
                <c:pt idx="414">
                  <c:v>-0.403301741040064</c:v>
                </c:pt>
                <c:pt idx="415">
                  <c:v>-0.619225929331141</c:v>
                </c:pt>
                <c:pt idx="416">
                  <c:v>0.361186016440182</c:v>
                </c:pt>
                <c:pt idx="417">
                  <c:v>-0.366584856230451</c:v>
                </c:pt>
                <c:pt idx="418">
                  <c:v>-0.309662946282026</c:v>
                </c:pt>
                <c:pt idx="419">
                  <c:v>-0.306608292504268</c:v>
                </c:pt>
                <c:pt idx="420">
                  <c:v>-0.172447570286584</c:v>
                </c:pt>
                <c:pt idx="421">
                  <c:v>-1.89080382017539</c:v>
                </c:pt>
                <c:pt idx="422">
                  <c:v>-0.833405915564818</c:v>
                </c:pt>
                <c:pt idx="423">
                  <c:v>0.367618447316368</c:v>
                </c:pt>
                <c:pt idx="424">
                  <c:v>-0.577612772432227</c:v>
                </c:pt>
                <c:pt idx="425">
                  <c:v>-0.792462010813534</c:v>
                </c:pt>
                <c:pt idx="426">
                  <c:v>-0.258947855351121</c:v>
                </c:pt>
                <c:pt idx="427">
                  <c:v>0.588015014590227</c:v>
                </c:pt>
                <c:pt idx="428">
                  <c:v>-0.472557407621805</c:v>
                </c:pt>
                <c:pt idx="429">
                  <c:v>0.522869711520371</c:v>
                </c:pt>
                <c:pt idx="430">
                  <c:v>-0.801198112029053</c:v>
                </c:pt>
                <c:pt idx="431">
                  <c:v>0.892474692498861</c:v>
                </c:pt>
                <c:pt idx="432">
                  <c:v>-0.383194980631755</c:v>
                </c:pt>
                <c:pt idx="433">
                  <c:v>-0.861192919377317</c:v>
                </c:pt>
                <c:pt idx="434">
                  <c:v>-0.35777955717979</c:v>
                </c:pt>
                <c:pt idx="435">
                  <c:v>-0.911421823719521</c:v>
                </c:pt>
                <c:pt idx="436">
                  <c:v>0.737533525369117</c:v>
                </c:pt>
                <c:pt idx="437">
                  <c:v>-0.833082493199014</c:v>
                </c:pt>
                <c:pt idx="438">
                  <c:v>-1.016309350075851</c:v>
                </c:pt>
                <c:pt idx="439">
                  <c:v>-0.504900921885013</c:v>
                </c:pt>
                <c:pt idx="440">
                  <c:v>-0.255945514930175</c:v>
                </c:pt>
                <c:pt idx="441">
                  <c:v>0.345238816726197</c:v>
                </c:pt>
                <c:pt idx="442">
                  <c:v>0.43112065671349</c:v>
                </c:pt>
                <c:pt idx="443">
                  <c:v>-1.076853853667303</c:v>
                </c:pt>
                <c:pt idx="444">
                  <c:v>-0.285759678597926</c:v>
                </c:pt>
                <c:pt idx="445">
                  <c:v>0.70680981762192</c:v>
                </c:pt>
                <c:pt idx="446">
                  <c:v>-0.509620816791593</c:v>
                </c:pt>
                <c:pt idx="447">
                  <c:v>0.190249763565616</c:v>
                </c:pt>
                <c:pt idx="448">
                  <c:v>-0.878293273502025</c:v>
                </c:pt>
                <c:pt idx="449">
                  <c:v>-0.419292280985744</c:v>
                </c:pt>
                <c:pt idx="450">
                  <c:v>-0.341175503172481</c:v>
                </c:pt>
                <c:pt idx="451">
                  <c:v>-0.479971422792196</c:v>
                </c:pt>
                <c:pt idx="452">
                  <c:v>0.480375785970071</c:v>
                </c:pt>
                <c:pt idx="453">
                  <c:v>-0.484736467834379</c:v>
                </c:pt>
                <c:pt idx="454">
                  <c:v>-0.259749097371799</c:v>
                </c:pt>
                <c:pt idx="455">
                  <c:v>0.163043726312421</c:v>
                </c:pt>
                <c:pt idx="456">
                  <c:v>-1.476018680355526</c:v>
                </c:pt>
                <c:pt idx="457">
                  <c:v>-0.493237067609062</c:v>
                </c:pt>
                <c:pt idx="458">
                  <c:v>-0.701101750355563</c:v>
                </c:pt>
                <c:pt idx="459">
                  <c:v>-0.493281149657394</c:v>
                </c:pt>
                <c:pt idx="460">
                  <c:v>-0.870623833620907</c:v>
                </c:pt>
                <c:pt idx="461">
                  <c:v>-0.235300004358663</c:v>
                </c:pt>
                <c:pt idx="462">
                  <c:v>-0.353762322318868</c:v>
                </c:pt>
                <c:pt idx="463">
                  <c:v>-0.73199276579101</c:v>
                </c:pt>
                <c:pt idx="464">
                  <c:v>-0.730209255369077</c:v>
                </c:pt>
                <c:pt idx="465">
                  <c:v>-1.131502070040706</c:v>
                </c:pt>
                <c:pt idx="466">
                  <c:v>-1.092281056803913</c:v>
                </c:pt>
                <c:pt idx="467">
                  <c:v>-0.274093543644431</c:v>
                </c:pt>
                <c:pt idx="468">
                  <c:v>-1.692172879086145</c:v>
                </c:pt>
                <c:pt idx="469">
                  <c:v>-0.602599788422214</c:v>
                </c:pt>
                <c:pt idx="470">
                  <c:v>0.360650473156709</c:v>
                </c:pt>
                <c:pt idx="471">
                  <c:v>0.358850330915149</c:v>
                </c:pt>
                <c:pt idx="472">
                  <c:v>-0.727557635203197</c:v>
                </c:pt>
                <c:pt idx="473">
                  <c:v>-0.452732535736542</c:v>
                </c:pt>
                <c:pt idx="474">
                  <c:v>-0.891191772229213</c:v>
                </c:pt>
                <c:pt idx="475">
                  <c:v>0.591657882506258</c:v>
                </c:pt>
                <c:pt idx="476">
                  <c:v>1.085053288495373</c:v>
                </c:pt>
                <c:pt idx="477">
                  <c:v>0.610143820082057</c:v>
                </c:pt>
                <c:pt idx="478">
                  <c:v>-0.591670047516752</c:v>
                </c:pt>
                <c:pt idx="479">
                  <c:v>-0.274795850931581</c:v>
                </c:pt>
                <c:pt idx="480">
                  <c:v>1.017057462822218</c:v>
                </c:pt>
                <c:pt idx="481">
                  <c:v>-0.521306259844055</c:v>
                </c:pt>
                <c:pt idx="482">
                  <c:v>0.466249911962959</c:v>
                </c:pt>
                <c:pt idx="483">
                  <c:v>-0.854662600361518</c:v>
                </c:pt>
                <c:pt idx="484">
                  <c:v>-0.880446133315099</c:v>
                </c:pt>
                <c:pt idx="485">
                  <c:v>-1.804427613599076</c:v>
                </c:pt>
                <c:pt idx="486">
                  <c:v>-0.402138016324053</c:v>
                </c:pt>
                <c:pt idx="487">
                  <c:v>-0.826256093243226</c:v>
                </c:pt>
                <c:pt idx="488">
                  <c:v>-0.479755728123875</c:v>
                </c:pt>
                <c:pt idx="489">
                  <c:v>-0.19943635075007</c:v>
                </c:pt>
                <c:pt idx="490">
                  <c:v>-0.0927513274624452</c:v>
                </c:pt>
                <c:pt idx="491">
                  <c:v>-0.40916823321668</c:v>
                </c:pt>
                <c:pt idx="492">
                  <c:v>0.354820192887415</c:v>
                </c:pt>
                <c:pt idx="493">
                  <c:v>0.453814141563017</c:v>
                </c:pt>
                <c:pt idx="494">
                  <c:v>-1.13639192411261</c:v>
                </c:pt>
                <c:pt idx="495">
                  <c:v>-0.206700522551131</c:v>
                </c:pt>
                <c:pt idx="496">
                  <c:v>0.392921525538581</c:v>
                </c:pt>
                <c:pt idx="497">
                  <c:v>-0.159806553509487</c:v>
                </c:pt>
                <c:pt idx="498">
                  <c:v>-1.1966399544207</c:v>
                </c:pt>
                <c:pt idx="499">
                  <c:v>0.478621841840081</c:v>
                </c:pt>
                <c:pt idx="500">
                  <c:v>0.777163398299242</c:v>
                </c:pt>
                <c:pt idx="501">
                  <c:v>-0.588884980041989</c:v>
                </c:pt>
                <c:pt idx="502">
                  <c:v>-0.751325989658929</c:v>
                </c:pt>
                <c:pt idx="503">
                  <c:v>-0.80127893440444</c:v>
                </c:pt>
                <c:pt idx="504">
                  <c:v>-0.480807805898616</c:v>
                </c:pt>
                <c:pt idx="505">
                  <c:v>-0.395731677763376</c:v>
                </c:pt>
                <c:pt idx="506">
                  <c:v>0.521832820678781</c:v>
                </c:pt>
                <c:pt idx="507">
                  <c:v>-0.889062452229836</c:v>
                </c:pt>
                <c:pt idx="508">
                  <c:v>-0.29240698032184</c:v>
                </c:pt>
                <c:pt idx="509">
                  <c:v>0.463030661040998</c:v>
                </c:pt>
                <c:pt idx="510">
                  <c:v>-0.442872350017053</c:v>
                </c:pt>
                <c:pt idx="511">
                  <c:v>-0.359626261172218</c:v>
                </c:pt>
                <c:pt idx="512">
                  <c:v>-0.355393639105896</c:v>
                </c:pt>
                <c:pt idx="513">
                  <c:v>-0.214641743886859</c:v>
                </c:pt>
                <c:pt idx="514">
                  <c:v>-0.493386903125216</c:v>
                </c:pt>
                <c:pt idx="515">
                  <c:v>-0.856165975333566</c:v>
                </c:pt>
                <c:pt idx="516">
                  <c:v>-0.329252088732147</c:v>
                </c:pt>
                <c:pt idx="517">
                  <c:v>0.554802888401623</c:v>
                </c:pt>
                <c:pt idx="518">
                  <c:v>-0.362175940610914</c:v>
                </c:pt>
                <c:pt idx="519">
                  <c:v>-0.304303610810532</c:v>
                </c:pt>
                <c:pt idx="520">
                  <c:v>0.401527794032937</c:v>
                </c:pt>
                <c:pt idx="521">
                  <c:v>0.485827481205398</c:v>
                </c:pt>
                <c:pt idx="522">
                  <c:v>-0.4100982814531</c:v>
                </c:pt>
                <c:pt idx="523">
                  <c:v>0.463488712401013</c:v>
                </c:pt>
                <c:pt idx="524">
                  <c:v>-0.346003305675729</c:v>
                </c:pt>
                <c:pt idx="525">
                  <c:v>-0.435823593559728</c:v>
                </c:pt>
                <c:pt idx="526">
                  <c:v>-0.368033566108042</c:v>
                </c:pt>
                <c:pt idx="527">
                  <c:v>0.52030067910871</c:v>
                </c:pt>
                <c:pt idx="528">
                  <c:v>-0.751001446587806</c:v>
                </c:pt>
                <c:pt idx="529">
                  <c:v>0.451640921508818</c:v>
                </c:pt>
                <c:pt idx="530">
                  <c:v>-0.31745773140432</c:v>
                </c:pt>
                <c:pt idx="531">
                  <c:v>-0.873588636748038</c:v>
                </c:pt>
                <c:pt idx="532">
                  <c:v>-0.533300991204819</c:v>
                </c:pt>
                <c:pt idx="533">
                  <c:v>-0.300273092680348</c:v>
                </c:pt>
                <c:pt idx="534">
                  <c:v>-0.436286901682658</c:v>
                </c:pt>
                <c:pt idx="535">
                  <c:v>-0.511322599220122</c:v>
                </c:pt>
                <c:pt idx="536">
                  <c:v>-0.664894702454635</c:v>
                </c:pt>
                <c:pt idx="537">
                  <c:v>-0.508041223506294</c:v>
                </c:pt>
                <c:pt idx="538">
                  <c:v>-0.274629522186469</c:v>
                </c:pt>
                <c:pt idx="539">
                  <c:v>-0.41928637222557</c:v>
                </c:pt>
                <c:pt idx="540">
                  <c:v>-0.741855721682742</c:v>
                </c:pt>
                <c:pt idx="541">
                  <c:v>0.604272212245067</c:v>
                </c:pt>
                <c:pt idx="542">
                  <c:v>-0.366808447556258</c:v>
                </c:pt>
                <c:pt idx="543">
                  <c:v>-0.482677916828589</c:v>
                </c:pt>
                <c:pt idx="544">
                  <c:v>-0.576245575628189</c:v>
                </c:pt>
                <c:pt idx="545">
                  <c:v>1.057655046606261</c:v>
                </c:pt>
                <c:pt idx="546">
                  <c:v>0.431224130997683</c:v>
                </c:pt>
                <c:pt idx="547">
                  <c:v>-0.759764831948152</c:v>
                </c:pt>
                <c:pt idx="548">
                  <c:v>-0.358187772952619</c:v>
                </c:pt>
                <c:pt idx="549">
                  <c:v>-0.505019948820113</c:v>
                </c:pt>
                <c:pt idx="550">
                  <c:v>-0.427569414607573</c:v>
                </c:pt>
                <c:pt idx="551">
                  <c:v>-0.36806365658759</c:v>
                </c:pt>
                <c:pt idx="552">
                  <c:v>-0.823153531487285</c:v>
                </c:pt>
                <c:pt idx="553">
                  <c:v>-0.337660392013251</c:v>
                </c:pt>
                <c:pt idx="554">
                  <c:v>-0.335075489957236</c:v>
                </c:pt>
                <c:pt idx="555">
                  <c:v>0.636965974384138</c:v>
                </c:pt>
                <c:pt idx="556">
                  <c:v>-0.561971302032415</c:v>
                </c:pt>
                <c:pt idx="557">
                  <c:v>-0.361052224853959</c:v>
                </c:pt>
                <c:pt idx="558">
                  <c:v>-0.3145788414042</c:v>
                </c:pt>
                <c:pt idx="559">
                  <c:v>-0.424154507442843</c:v>
                </c:pt>
                <c:pt idx="560">
                  <c:v>-0.404422927919263</c:v>
                </c:pt>
                <c:pt idx="561">
                  <c:v>-0.751529223130933</c:v>
                </c:pt>
                <c:pt idx="562">
                  <c:v>-0.35204132826062</c:v>
                </c:pt>
                <c:pt idx="563">
                  <c:v>0.560803760573704</c:v>
                </c:pt>
                <c:pt idx="564">
                  <c:v>0.597736023251735</c:v>
                </c:pt>
                <c:pt idx="565">
                  <c:v>-0.308036644612821</c:v>
                </c:pt>
                <c:pt idx="566">
                  <c:v>0.77332605232526</c:v>
                </c:pt>
                <c:pt idx="567">
                  <c:v>0.515873285081729</c:v>
                </c:pt>
                <c:pt idx="568">
                  <c:v>0.340514099555202</c:v>
                </c:pt>
                <c:pt idx="569">
                  <c:v>-0.316027139070692</c:v>
                </c:pt>
                <c:pt idx="570">
                  <c:v>0.516030337553924</c:v>
                </c:pt>
                <c:pt idx="571">
                  <c:v>0.19765460577077</c:v>
                </c:pt>
                <c:pt idx="572">
                  <c:v>-0.280537567132639</c:v>
                </c:pt>
                <c:pt idx="573">
                  <c:v>-0.146720721822105</c:v>
                </c:pt>
                <c:pt idx="574">
                  <c:v>-0.304993866975275</c:v>
                </c:pt>
                <c:pt idx="575">
                  <c:v>-0.783627488800542</c:v>
                </c:pt>
                <c:pt idx="576">
                  <c:v>1.396287595515254</c:v>
                </c:pt>
                <c:pt idx="577">
                  <c:v>-0.548994783336178</c:v>
                </c:pt>
                <c:pt idx="578">
                  <c:v>-0.341526879191853</c:v>
                </c:pt>
                <c:pt idx="579">
                  <c:v>-0.284695552751851</c:v>
                </c:pt>
                <c:pt idx="580">
                  <c:v>-0.475950325639437</c:v>
                </c:pt>
                <c:pt idx="581">
                  <c:v>-0.782113536899101</c:v>
                </c:pt>
                <c:pt idx="582">
                  <c:v>-0.692156295132416</c:v>
                </c:pt>
                <c:pt idx="583">
                  <c:v>-0.455983472832515</c:v>
                </c:pt>
                <c:pt idx="584">
                  <c:v>0.452941577062126</c:v>
                </c:pt>
                <c:pt idx="585">
                  <c:v>-0.876605819241688</c:v>
                </c:pt>
                <c:pt idx="586">
                  <c:v>-0.378814674513574</c:v>
                </c:pt>
                <c:pt idx="587">
                  <c:v>-1.182614692835756</c:v>
                </c:pt>
                <c:pt idx="588">
                  <c:v>0.749998382978412</c:v>
                </c:pt>
                <c:pt idx="589">
                  <c:v>0.373349764452193</c:v>
                </c:pt>
                <c:pt idx="590">
                  <c:v>-0.191391977918118</c:v>
                </c:pt>
                <c:pt idx="591">
                  <c:v>-0.564785980687668</c:v>
                </c:pt>
                <c:pt idx="592">
                  <c:v>0.501369888340446</c:v>
                </c:pt>
                <c:pt idx="593">
                  <c:v>0.181491302738377</c:v>
                </c:pt>
                <c:pt idx="594">
                  <c:v>-0.786516684695878</c:v>
                </c:pt>
                <c:pt idx="595">
                  <c:v>0.39893520524057</c:v>
                </c:pt>
                <c:pt idx="596">
                  <c:v>-0.339876590032756</c:v>
                </c:pt>
                <c:pt idx="597">
                  <c:v>-0.34808039851953</c:v>
                </c:pt>
                <c:pt idx="598">
                  <c:v>-0.519726327747308</c:v>
                </c:pt>
                <c:pt idx="599">
                  <c:v>-0.291658386089514</c:v>
                </c:pt>
                <c:pt idx="600">
                  <c:v>-0.681871853480152</c:v>
                </c:pt>
                <c:pt idx="601">
                  <c:v>0.462402842367579</c:v>
                </c:pt>
                <c:pt idx="602">
                  <c:v>-1.279974920653914</c:v>
                </c:pt>
                <c:pt idx="603">
                  <c:v>0.452562903251746</c:v>
                </c:pt>
                <c:pt idx="604">
                  <c:v>0.63192283350614</c:v>
                </c:pt>
                <c:pt idx="605">
                  <c:v>-0.439808449996874</c:v>
                </c:pt>
                <c:pt idx="606">
                  <c:v>0.542735342909516</c:v>
                </c:pt>
                <c:pt idx="607">
                  <c:v>-0.277920033952657</c:v>
                </c:pt>
                <c:pt idx="608">
                  <c:v>-0.120261108332402</c:v>
                </c:pt>
                <c:pt idx="609">
                  <c:v>0.51732111223433</c:v>
                </c:pt>
                <c:pt idx="610">
                  <c:v>0.577053441344972</c:v>
                </c:pt>
                <c:pt idx="611">
                  <c:v>1.350799462468001</c:v>
                </c:pt>
                <c:pt idx="612">
                  <c:v>0.720838880473723</c:v>
                </c:pt>
                <c:pt idx="613">
                  <c:v>-0.784178351307686</c:v>
                </c:pt>
                <c:pt idx="614">
                  <c:v>-0.341800531074457</c:v>
                </c:pt>
                <c:pt idx="615">
                  <c:v>-0.713813451753551</c:v>
                </c:pt>
                <c:pt idx="616">
                  <c:v>-1.200928917381561</c:v>
                </c:pt>
                <c:pt idx="617">
                  <c:v>0.452785673809666</c:v>
                </c:pt>
                <c:pt idx="618">
                  <c:v>-0.884804196518466</c:v>
                </c:pt>
                <c:pt idx="619">
                  <c:v>-0.271985485016173</c:v>
                </c:pt>
                <c:pt idx="620">
                  <c:v>0.305708316346367</c:v>
                </c:pt>
                <c:pt idx="621">
                  <c:v>-1.772828315810184</c:v>
                </c:pt>
                <c:pt idx="622">
                  <c:v>-1.657152164661572</c:v>
                </c:pt>
                <c:pt idx="623">
                  <c:v>0.52746496839582</c:v>
                </c:pt>
                <c:pt idx="624">
                  <c:v>1.90476338447687</c:v>
                </c:pt>
                <c:pt idx="625">
                  <c:v>-0.510882105550092</c:v>
                </c:pt>
                <c:pt idx="626">
                  <c:v>-0.371980167558556</c:v>
                </c:pt>
                <c:pt idx="627">
                  <c:v>-0.390953383670272</c:v>
                </c:pt>
                <c:pt idx="628">
                  <c:v>0.468819795893917</c:v>
                </c:pt>
                <c:pt idx="629">
                  <c:v>-0.538398074920375</c:v>
                </c:pt>
                <c:pt idx="630">
                  <c:v>-0.170140516960597</c:v>
                </c:pt>
                <c:pt idx="631">
                  <c:v>-0.436291354489896</c:v>
                </c:pt>
                <c:pt idx="632">
                  <c:v>0.586322140466074</c:v>
                </c:pt>
                <c:pt idx="633">
                  <c:v>-0.265846017669503</c:v>
                </c:pt>
                <c:pt idx="634">
                  <c:v>-0.256120433832874</c:v>
                </c:pt>
                <c:pt idx="635">
                  <c:v>1.514128643342856</c:v>
                </c:pt>
                <c:pt idx="636">
                  <c:v>-0.679305783434572</c:v>
                </c:pt>
                <c:pt idx="637">
                  <c:v>0.747657526060898</c:v>
                </c:pt>
                <c:pt idx="638">
                  <c:v>-0.208940718802335</c:v>
                </c:pt>
                <c:pt idx="639">
                  <c:v>-0.229167910857897</c:v>
                </c:pt>
                <c:pt idx="640">
                  <c:v>0.40587013130885</c:v>
                </c:pt>
                <c:pt idx="641">
                  <c:v>0.265489955260526</c:v>
                </c:pt>
                <c:pt idx="642">
                  <c:v>0.129864468316759</c:v>
                </c:pt>
                <c:pt idx="643">
                  <c:v>-0.572245699733304</c:v>
                </c:pt>
                <c:pt idx="644">
                  <c:v>-0.806519591854796</c:v>
                </c:pt>
                <c:pt idx="645">
                  <c:v>-1.457437388415022</c:v>
                </c:pt>
                <c:pt idx="646">
                  <c:v>-0.639833488900446</c:v>
                </c:pt>
                <c:pt idx="647">
                  <c:v>-0.341774342171358</c:v>
                </c:pt>
                <c:pt idx="648">
                  <c:v>-0.346763457773572</c:v>
                </c:pt>
                <c:pt idx="649">
                  <c:v>-0.351191722512359</c:v>
                </c:pt>
                <c:pt idx="650">
                  <c:v>-0.702550747317228</c:v>
                </c:pt>
                <c:pt idx="651">
                  <c:v>0.476603550779285</c:v>
                </c:pt>
                <c:pt idx="652">
                  <c:v>0.403137444846383</c:v>
                </c:pt>
                <c:pt idx="653">
                  <c:v>0.26394004860553</c:v>
                </c:pt>
                <c:pt idx="654">
                  <c:v>-0.393454945606836</c:v>
                </c:pt>
                <c:pt idx="655">
                  <c:v>0.263379632011502</c:v>
                </c:pt>
                <c:pt idx="656">
                  <c:v>-0.254817011774458</c:v>
                </c:pt>
                <c:pt idx="657">
                  <c:v>-0.344085038639657</c:v>
                </c:pt>
                <c:pt idx="658">
                  <c:v>0.400928311935169</c:v>
                </c:pt>
                <c:pt idx="659">
                  <c:v>-0.344740426921415</c:v>
                </c:pt>
                <c:pt idx="660">
                  <c:v>-0.607461123633292</c:v>
                </c:pt>
                <c:pt idx="661">
                  <c:v>-0.236029881243756</c:v>
                </c:pt>
                <c:pt idx="662">
                  <c:v>-0.711227212676724</c:v>
                </c:pt>
                <c:pt idx="663">
                  <c:v>-0.30503703936833</c:v>
                </c:pt>
                <c:pt idx="664">
                  <c:v>-0.339365560741727</c:v>
                </c:pt>
                <c:pt idx="665">
                  <c:v>-0.55011689973163</c:v>
                </c:pt>
                <c:pt idx="666">
                  <c:v>-0.620825126889039</c:v>
                </c:pt>
                <c:pt idx="667">
                  <c:v>0.320988690836515</c:v>
                </c:pt>
                <c:pt idx="668">
                  <c:v>0.369492113608045</c:v>
                </c:pt>
                <c:pt idx="669">
                  <c:v>-0.777279430545274</c:v>
                </c:pt>
                <c:pt idx="670">
                  <c:v>-0.267618825182487</c:v>
                </c:pt>
                <c:pt idx="671">
                  <c:v>-0.254409982681599</c:v>
                </c:pt>
                <c:pt idx="672">
                  <c:v>-0.180731135132337</c:v>
                </c:pt>
                <c:pt idx="673">
                  <c:v>-0.197546690685791</c:v>
                </c:pt>
                <c:pt idx="674">
                  <c:v>-0.414930153442885</c:v>
                </c:pt>
                <c:pt idx="675">
                  <c:v>-1.161060073861848</c:v>
                </c:pt>
                <c:pt idx="676">
                  <c:v>-0.424642662737052</c:v>
                </c:pt>
                <c:pt idx="677">
                  <c:v>-0.303518787909782</c:v>
                </c:pt>
                <c:pt idx="678">
                  <c:v>-0.334836570673862</c:v>
                </c:pt>
                <c:pt idx="679">
                  <c:v>-0.748648931592602</c:v>
                </c:pt>
                <c:pt idx="680">
                  <c:v>-0.675786790551025</c:v>
                </c:pt>
                <c:pt idx="681">
                  <c:v>0.200204720452772</c:v>
                </c:pt>
                <c:pt idx="682">
                  <c:v>1.070037964034845</c:v>
                </c:pt>
                <c:pt idx="683">
                  <c:v>0.379262085486012</c:v>
                </c:pt>
                <c:pt idx="684">
                  <c:v>-0.202217298049743</c:v>
                </c:pt>
                <c:pt idx="685">
                  <c:v>-0.323990035487925</c:v>
                </c:pt>
                <c:pt idx="686">
                  <c:v>-0.244061670666757</c:v>
                </c:pt>
                <c:pt idx="687">
                  <c:v>0.40666578690297</c:v>
                </c:pt>
                <c:pt idx="688">
                  <c:v>-0.185647024131036</c:v>
                </c:pt>
                <c:pt idx="689">
                  <c:v>0.228826973615359</c:v>
                </c:pt>
                <c:pt idx="690">
                  <c:v>-0.316375194369599</c:v>
                </c:pt>
                <c:pt idx="691">
                  <c:v>-0.381298365405085</c:v>
                </c:pt>
                <c:pt idx="692">
                  <c:v>0.424885392897384</c:v>
                </c:pt>
                <c:pt idx="693">
                  <c:v>0.271793141604273</c:v>
                </c:pt>
                <c:pt idx="694">
                  <c:v>0.406708155096888</c:v>
                </c:pt>
                <c:pt idx="695">
                  <c:v>-0.393126520734087</c:v>
                </c:pt>
                <c:pt idx="696">
                  <c:v>-0.552944094555725</c:v>
                </c:pt>
                <c:pt idx="697">
                  <c:v>-0.274334075779044</c:v>
                </c:pt>
                <c:pt idx="698">
                  <c:v>-0.915920853892696</c:v>
                </c:pt>
                <c:pt idx="699">
                  <c:v>-0.957158300262176</c:v>
                </c:pt>
                <c:pt idx="700">
                  <c:v>-0.207747879840841</c:v>
                </c:pt>
                <c:pt idx="701">
                  <c:v>0.39936741861</c:v>
                </c:pt>
                <c:pt idx="702">
                  <c:v>0.37526104979959</c:v>
                </c:pt>
                <c:pt idx="703">
                  <c:v>1.39249770133258</c:v>
                </c:pt>
                <c:pt idx="704">
                  <c:v>-0.67524107428335</c:v>
                </c:pt>
                <c:pt idx="705">
                  <c:v>0.271893000235565</c:v>
                </c:pt>
                <c:pt idx="706">
                  <c:v>-0.304785144428925</c:v>
                </c:pt>
                <c:pt idx="707">
                  <c:v>-0.506976689041832</c:v>
                </c:pt>
                <c:pt idx="708">
                  <c:v>0.287374534532832</c:v>
                </c:pt>
                <c:pt idx="709">
                  <c:v>-0.487985995774268</c:v>
                </c:pt>
                <c:pt idx="710">
                  <c:v>-0.481964448260296</c:v>
                </c:pt>
                <c:pt idx="711">
                  <c:v>-0.407020426949881</c:v>
                </c:pt>
                <c:pt idx="712">
                  <c:v>-0.264081373041979</c:v>
                </c:pt>
                <c:pt idx="713">
                  <c:v>-0.469458075950721</c:v>
                </c:pt>
                <c:pt idx="714">
                  <c:v>-0.621983202361016</c:v>
                </c:pt>
                <c:pt idx="715">
                  <c:v>0.427073498062922</c:v>
                </c:pt>
                <c:pt idx="716">
                  <c:v>-0.464597910844776</c:v>
                </c:pt>
                <c:pt idx="717">
                  <c:v>-0.990071587237908</c:v>
                </c:pt>
                <c:pt idx="718">
                  <c:v>0.63179000710697</c:v>
                </c:pt>
                <c:pt idx="719">
                  <c:v>-0.914326640713351</c:v>
                </c:pt>
                <c:pt idx="720">
                  <c:v>-0.493326408251946</c:v>
                </c:pt>
                <c:pt idx="721">
                  <c:v>0.58831378286667</c:v>
                </c:pt>
                <c:pt idx="722">
                  <c:v>0.2065010585572</c:v>
                </c:pt>
                <c:pt idx="723">
                  <c:v>-0.540632727366209</c:v>
                </c:pt>
                <c:pt idx="724">
                  <c:v>-0.62447723728163</c:v>
                </c:pt>
                <c:pt idx="725">
                  <c:v>-0.568835533019365</c:v>
                </c:pt>
                <c:pt idx="726">
                  <c:v>-0.536112849774313</c:v>
                </c:pt>
                <c:pt idx="727">
                  <c:v>-0.890288554006793</c:v>
                </c:pt>
                <c:pt idx="728">
                  <c:v>-1.064321163936035</c:v>
                </c:pt>
                <c:pt idx="729">
                  <c:v>-0.207900660505761</c:v>
                </c:pt>
                <c:pt idx="730">
                  <c:v>0.440861197681571</c:v>
                </c:pt>
                <c:pt idx="731">
                  <c:v>-0.261517319679324</c:v>
                </c:pt>
                <c:pt idx="732">
                  <c:v>0.254741306859554</c:v>
                </c:pt>
                <c:pt idx="733">
                  <c:v>-1.38805729407904</c:v>
                </c:pt>
                <c:pt idx="734">
                  <c:v>-1.722271302013463</c:v>
                </c:pt>
                <c:pt idx="735">
                  <c:v>-0.564933118406068</c:v>
                </c:pt>
                <c:pt idx="736">
                  <c:v>-0.300071068913109</c:v>
                </c:pt>
                <c:pt idx="737">
                  <c:v>0.464621578013139</c:v>
                </c:pt>
                <c:pt idx="738">
                  <c:v>0.319714779809128</c:v>
                </c:pt>
                <c:pt idx="739">
                  <c:v>-0.637429741734456</c:v>
                </c:pt>
                <c:pt idx="740">
                  <c:v>-1.314537266209821</c:v>
                </c:pt>
                <c:pt idx="741">
                  <c:v>-0.307611664956338</c:v>
                </c:pt>
                <c:pt idx="742">
                  <c:v>-0.618230523139568</c:v>
                </c:pt>
                <c:pt idx="743">
                  <c:v>-0.60087721587109</c:v>
                </c:pt>
                <c:pt idx="744">
                  <c:v>-1.202003674340887</c:v>
                </c:pt>
                <c:pt idx="745">
                  <c:v>-0.451970537007506</c:v>
                </c:pt>
                <c:pt idx="746">
                  <c:v>0.230674861127214</c:v>
                </c:pt>
                <c:pt idx="747">
                  <c:v>-1.28528841401363</c:v>
                </c:pt>
                <c:pt idx="748">
                  <c:v>0.183312885003357</c:v>
                </c:pt>
                <c:pt idx="749">
                  <c:v>-0.325987506701494</c:v>
                </c:pt>
                <c:pt idx="750">
                  <c:v>-0.527978417950753</c:v>
                </c:pt>
                <c:pt idx="751">
                  <c:v>-0.187028376383191</c:v>
                </c:pt>
                <c:pt idx="752">
                  <c:v>0.549894105165602</c:v>
                </c:pt>
                <c:pt idx="753">
                  <c:v>-0.395889884482448</c:v>
                </c:pt>
                <c:pt idx="754">
                  <c:v>0.332268116029105</c:v>
                </c:pt>
                <c:pt idx="755">
                  <c:v>-0.518849051530801</c:v>
                </c:pt>
                <c:pt idx="756">
                  <c:v>-0.339499172670768</c:v>
                </c:pt>
                <c:pt idx="757">
                  <c:v>0.255991630777631</c:v>
                </c:pt>
                <c:pt idx="758">
                  <c:v>-0.357218021822345</c:v>
                </c:pt>
                <c:pt idx="759">
                  <c:v>-1.093717700868092</c:v>
                </c:pt>
                <c:pt idx="760">
                  <c:v>0.450402764494427</c:v>
                </c:pt>
                <c:pt idx="761">
                  <c:v>-0.486149016919506</c:v>
                </c:pt>
                <c:pt idx="762">
                  <c:v>0.442630813925082</c:v>
                </c:pt>
                <c:pt idx="763">
                  <c:v>-0.624253161938061</c:v>
                </c:pt>
                <c:pt idx="764">
                  <c:v>-0.125164944359272</c:v>
                </c:pt>
                <c:pt idx="765">
                  <c:v>-0.243789161232252</c:v>
                </c:pt>
                <c:pt idx="766">
                  <c:v>-0.340139987418112</c:v>
                </c:pt>
                <c:pt idx="767">
                  <c:v>-0.278452901027034</c:v>
                </c:pt>
                <c:pt idx="768">
                  <c:v>0.368584767764397</c:v>
                </c:pt>
                <c:pt idx="769">
                  <c:v>-0.594547905989213</c:v>
                </c:pt>
                <c:pt idx="770">
                  <c:v>0.439424086544011</c:v>
                </c:pt>
                <c:pt idx="771">
                  <c:v>0.515582733906143</c:v>
                </c:pt>
                <c:pt idx="772">
                  <c:v>0.694302818419108</c:v>
                </c:pt>
                <c:pt idx="773">
                  <c:v>0.379512055647626</c:v>
                </c:pt>
                <c:pt idx="774">
                  <c:v>-0.888435727602128</c:v>
                </c:pt>
                <c:pt idx="775">
                  <c:v>0.43673494661676</c:v>
                </c:pt>
                <c:pt idx="776">
                  <c:v>0.279659067292016</c:v>
                </c:pt>
                <c:pt idx="777">
                  <c:v>0.414602990658205</c:v>
                </c:pt>
                <c:pt idx="778">
                  <c:v>-0.408580018568382</c:v>
                </c:pt>
                <c:pt idx="779">
                  <c:v>-0.305544146660496</c:v>
                </c:pt>
                <c:pt idx="780">
                  <c:v>-0.733795438311707</c:v>
                </c:pt>
                <c:pt idx="781">
                  <c:v>-0.358387076224206</c:v>
                </c:pt>
                <c:pt idx="782">
                  <c:v>0.198244311690214</c:v>
                </c:pt>
                <c:pt idx="783">
                  <c:v>0.498369054953576</c:v>
                </c:pt>
                <c:pt idx="784">
                  <c:v>-0.169069446365058</c:v>
                </c:pt>
                <c:pt idx="785">
                  <c:v>0.40256938071018</c:v>
                </c:pt>
                <c:pt idx="786">
                  <c:v>-0.596153124976831</c:v>
                </c:pt>
                <c:pt idx="787">
                  <c:v>-0.259433690870281</c:v>
                </c:pt>
                <c:pt idx="788">
                  <c:v>-0.35384797225327</c:v>
                </c:pt>
                <c:pt idx="789">
                  <c:v>0.346401386714428</c:v>
                </c:pt>
                <c:pt idx="790">
                  <c:v>-0.244631773334832</c:v>
                </c:pt>
                <c:pt idx="791">
                  <c:v>-0.536061544686677</c:v>
                </c:pt>
                <c:pt idx="792">
                  <c:v>-0.535819633019367</c:v>
                </c:pt>
                <c:pt idx="793">
                  <c:v>-0.584343136114388</c:v>
                </c:pt>
                <c:pt idx="794">
                  <c:v>-0.249802589009608</c:v>
                </c:pt>
                <c:pt idx="795">
                  <c:v>0.356107621213912</c:v>
                </c:pt>
                <c:pt idx="796">
                  <c:v>0.331447940554013</c:v>
                </c:pt>
                <c:pt idx="797">
                  <c:v>-0.599560380823788</c:v>
                </c:pt>
                <c:pt idx="798">
                  <c:v>-0.350299063903006</c:v>
                </c:pt>
                <c:pt idx="799">
                  <c:v>-0.17674723491075</c:v>
                </c:pt>
                <c:pt idx="800">
                  <c:v>-0.555879840246316</c:v>
                </c:pt>
                <c:pt idx="801">
                  <c:v>-0.419026653415624</c:v>
                </c:pt>
                <c:pt idx="802">
                  <c:v>0.347200605162296</c:v>
                </c:pt>
                <c:pt idx="803">
                  <c:v>-0.837517939358527</c:v>
                </c:pt>
                <c:pt idx="804">
                  <c:v>-0.377748099056785</c:v>
                </c:pt>
                <c:pt idx="805">
                  <c:v>0.309878978586275</c:v>
                </c:pt>
                <c:pt idx="806">
                  <c:v>0.389513359959638</c:v>
                </c:pt>
                <c:pt idx="807">
                  <c:v>1.241107689266159</c:v>
                </c:pt>
                <c:pt idx="808">
                  <c:v>0.377516590931677</c:v>
                </c:pt>
                <c:pt idx="809">
                  <c:v>0.232534235616382</c:v>
                </c:pt>
                <c:pt idx="810">
                  <c:v>0.593605364451877</c:v>
                </c:pt>
                <c:pt idx="811">
                  <c:v>-0.517145168587136</c:v>
                </c:pt>
                <c:pt idx="812">
                  <c:v>-0.445328953856726</c:v>
                </c:pt>
                <c:pt idx="813">
                  <c:v>2.567530130380852</c:v>
                </c:pt>
                <c:pt idx="814">
                  <c:v>0.215644260900479</c:v>
                </c:pt>
                <c:pt idx="815">
                  <c:v>-0.335775508175358</c:v>
                </c:pt>
                <c:pt idx="816">
                  <c:v>-0.418605061048</c:v>
                </c:pt>
                <c:pt idx="817">
                  <c:v>-0.473744737683764</c:v>
                </c:pt>
                <c:pt idx="818">
                  <c:v>-0.578274860641622</c:v>
                </c:pt>
                <c:pt idx="819">
                  <c:v>0.404801965647328</c:v>
                </c:pt>
                <c:pt idx="820">
                  <c:v>-0.379059484919986</c:v>
                </c:pt>
                <c:pt idx="821">
                  <c:v>0.581002995203991</c:v>
                </c:pt>
                <c:pt idx="822">
                  <c:v>-0.748983870506487</c:v>
                </c:pt>
                <c:pt idx="823">
                  <c:v>-0.426880474088775</c:v>
                </c:pt>
                <c:pt idx="824">
                  <c:v>-0.632983884997847</c:v>
                </c:pt>
                <c:pt idx="825">
                  <c:v>0.876969242891331</c:v>
                </c:pt>
                <c:pt idx="826">
                  <c:v>-0.299626286928426</c:v>
                </c:pt>
                <c:pt idx="827">
                  <c:v>0.333187830091207</c:v>
                </c:pt>
                <c:pt idx="828">
                  <c:v>-0.157003809879305</c:v>
                </c:pt>
                <c:pt idx="829">
                  <c:v>-0.231429006240496</c:v>
                </c:pt>
                <c:pt idx="830">
                  <c:v>-0.641833966225015</c:v>
                </c:pt>
                <c:pt idx="831">
                  <c:v>0.388397513861336</c:v>
                </c:pt>
                <c:pt idx="832">
                  <c:v>0.337051787795645</c:v>
                </c:pt>
                <c:pt idx="833">
                  <c:v>-0.335021266046734</c:v>
                </c:pt>
                <c:pt idx="834">
                  <c:v>-0.709979963781971</c:v>
                </c:pt>
                <c:pt idx="835">
                  <c:v>-0.292779044011528</c:v>
                </c:pt>
                <c:pt idx="836">
                  <c:v>-0.536457184829683</c:v>
                </c:pt>
                <c:pt idx="837">
                  <c:v>-0.497476090167843</c:v>
                </c:pt>
                <c:pt idx="838">
                  <c:v>-0.237035455616642</c:v>
                </c:pt>
                <c:pt idx="839">
                  <c:v>-1.654844406811084</c:v>
                </c:pt>
                <c:pt idx="840">
                  <c:v>-0.208112193940501</c:v>
                </c:pt>
                <c:pt idx="841">
                  <c:v>0.344593777972187</c:v>
                </c:pt>
                <c:pt idx="842">
                  <c:v>-0.426984981083908</c:v>
                </c:pt>
                <c:pt idx="843">
                  <c:v>0.63743386597908</c:v>
                </c:pt>
                <c:pt idx="844">
                  <c:v>-0.279973438093668</c:v>
                </c:pt>
                <c:pt idx="845">
                  <c:v>-0.367992755025142</c:v>
                </c:pt>
                <c:pt idx="846">
                  <c:v>-0.301887566069004</c:v>
                </c:pt>
                <c:pt idx="847">
                  <c:v>0.292631432614659</c:v>
                </c:pt>
                <c:pt idx="848">
                  <c:v>1.128280538920493</c:v>
                </c:pt>
                <c:pt idx="849">
                  <c:v>-0.313670483298559</c:v>
                </c:pt>
                <c:pt idx="850">
                  <c:v>-0.13210054745039</c:v>
                </c:pt>
                <c:pt idx="851">
                  <c:v>-0.427449399508358</c:v>
                </c:pt>
                <c:pt idx="852">
                  <c:v>-0.406741149946649</c:v>
                </c:pt>
                <c:pt idx="853">
                  <c:v>-0.502042207383532</c:v>
                </c:pt>
                <c:pt idx="854">
                  <c:v>0.303726406807132</c:v>
                </c:pt>
                <c:pt idx="855">
                  <c:v>-0.377066443559524</c:v>
                </c:pt>
                <c:pt idx="856">
                  <c:v>0.85224261304497</c:v>
                </c:pt>
                <c:pt idx="857">
                  <c:v>-0.428915991302068</c:v>
                </c:pt>
                <c:pt idx="858">
                  <c:v>-0.388866497054083</c:v>
                </c:pt>
                <c:pt idx="859">
                  <c:v>-0.752033898158092</c:v>
                </c:pt>
                <c:pt idx="860">
                  <c:v>-0.6593180759064</c:v>
                </c:pt>
                <c:pt idx="861">
                  <c:v>-0.386885207046446</c:v>
                </c:pt>
                <c:pt idx="862">
                  <c:v>-0.485038280797417</c:v>
                </c:pt>
                <c:pt idx="863">
                  <c:v>-0.316499968998133</c:v>
                </c:pt>
                <c:pt idx="864">
                  <c:v>0.430120153952558</c:v>
                </c:pt>
                <c:pt idx="865">
                  <c:v>-0.179888376965438</c:v>
                </c:pt>
                <c:pt idx="866">
                  <c:v>0.324637108006963</c:v>
                </c:pt>
                <c:pt idx="867">
                  <c:v>-0.365863801474595</c:v>
                </c:pt>
                <c:pt idx="868">
                  <c:v>-0.69158763984338</c:v>
                </c:pt>
                <c:pt idx="869">
                  <c:v>0.42835340972484</c:v>
                </c:pt>
                <c:pt idx="870">
                  <c:v>-0.433523409082405</c:v>
                </c:pt>
                <c:pt idx="871">
                  <c:v>-0.542100011607545</c:v>
                </c:pt>
                <c:pt idx="872">
                  <c:v>-0.358033812880831</c:v>
                </c:pt>
                <c:pt idx="873">
                  <c:v>-0.28757140445238</c:v>
                </c:pt>
                <c:pt idx="874">
                  <c:v>-0.730862414962752</c:v>
                </c:pt>
                <c:pt idx="875">
                  <c:v>-0.4586325839377</c:v>
                </c:pt>
                <c:pt idx="876">
                  <c:v>-0.213301808467207</c:v>
                </c:pt>
                <c:pt idx="877">
                  <c:v>-0.270586971806885</c:v>
                </c:pt>
                <c:pt idx="878">
                  <c:v>0.3038400894331</c:v>
                </c:pt>
                <c:pt idx="879">
                  <c:v>0.450913223978563</c:v>
                </c:pt>
                <c:pt idx="880">
                  <c:v>-0.493501351827952</c:v>
                </c:pt>
                <c:pt idx="881">
                  <c:v>-0.864300690592477</c:v>
                </c:pt>
                <c:pt idx="882">
                  <c:v>0.475891038951464</c:v>
                </c:pt>
                <c:pt idx="883">
                  <c:v>-0.375274861519852</c:v>
                </c:pt>
                <c:pt idx="884">
                  <c:v>-0.384942843170967</c:v>
                </c:pt>
                <c:pt idx="885">
                  <c:v>0.407323111023736</c:v>
                </c:pt>
                <c:pt idx="886">
                  <c:v>-0.266068326408717</c:v>
                </c:pt>
                <c:pt idx="887">
                  <c:v>0.539720132237473</c:v>
                </c:pt>
                <c:pt idx="888">
                  <c:v>-0.660943648264588</c:v>
                </c:pt>
                <c:pt idx="889">
                  <c:v>-0.560956651079304</c:v>
                </c:pt>
                <c:pt idx="890">
                  <c:v>0.407116361479003</c:v>
                </c:pt>
                <c:pt idx="891">
                  <c:v>0.384719200335928</c:v>
                </c:pt>
                <c:pt idx="892">
                  <c:v>0.387111795593726</c:v>
                </c:pt>
                <c:pt idx="893">
                  <c:v>-0.392958332979926</c:v>
                </c:pt>
                <c:pt idx="894">
                  <c:v>-0.910711928537564</c:v>
                </c:pt>
                <c:pt idx="895">
                  <c:v>-1.955338267757278</c:v>
                </c:pt>
                <c:pt idx="896">
                  <c:v>-0.359424450023347</c:v>
                </c:pt>
                <c:pt idx="897">
                  <c:v>-0.941267953397944</c:v>
                </c:pt>
                <c:pt idx="898">
                  <c:v>-0.585952295928534</c:v>
                </c:pt>
                <c:pt idx="899">
                  <c:v>-0.324982481704891</c:v>
                </c:pt>
                <c:pt idx="900">
                  <c:v>0.354447786238534</c:v>
                </c:pt>
                <c:pt idx="901">
                  <c:v>-0.528455338007423</c:v>
                </c:pt>
                <c:pt idx="902">
                  <c:v>-0.412061188705271</c:v>
                </c:pt>
                <c:pt idx="903">
                  <c:v>0.304663239926701</c:v>
                </c:pt>
                <c:pt idx="904">
                  <c:v>-0.261374334207065</c:v>
                </c:pt>
                <c:pt idx="905">
                  <c:v>0.305872811515754</c:v>
                </c:pt>
                <c:pt idx="906">
                  <c:v>-0.393048902178955</c:v>
                </c:pt>
                <c:pt idx="907">
                  <c:v>-0.262683891125425</c:v>
                </c:pt>
                <c:pt idx="908">
                  <c:v>0.380947218632662</c:v>
                </c:pt>
                <c:pt idx="909">
                  <c:v>0.217263106433135</c:v>
                </c:pt>
                <c:pt idx="910">
                  <c:v>-0.659027756760606</c:v>
                </c:pt>
                <c:pt idx="911">
                  <c:v>0.495370463560384</c:v>
                </c:pt>
                <c:pt idx="912">
                  <c:v>-0.256741524556339</c:v>
                </c:pt>
                <c:pt idx="913">
                  <c:v>-0.143663947093554</c:v>
                </c:pt>
                <c:pt idx="914">
                  <c:v>-0.568314459765765</c:v>
                </c:pt>
                <c:pt idx="915">
                  <c:v>-0.491291304327933</c:v>
                </c:pt>
                <c:pt idx="916">
                  <c:v>-0.374606999843767</c:v>
                </c:pt>
                <c:pt idx="917">
                  <c:v>-0.410787965594201</c:v>
                </c:pt>
                <c:pt idx="918">
                  <c:v>-0.155621005941582</c:v>
                </c:pt>
                <c:pt idx="919">
                  <c:v>-0.397676815149571</c:v>
                </c:pt>
                <c:pt idx="920">
                  <c:v>-0.758977808933788</c:v>
                </c:pt>
                <c:pt idx="921">
                  <c:v>-0.498777750084824</c:v>
                </c:pt>
                <c:pt idx="922">
                  <c:v>-0.350945689527912</c:v>
                </c:pt>
                <c:pt idx="923">
                  <c:v>0.28828104142768</c:v>
                </c:pt>
                <c:pt idx="924">
                  <c:v>0.637947623676231</c:v>
                </c:pt>
                <c:pt idx="925">
                  <c:v>0.130852395419894</c:v>
                </c:pt>
                <c:pt idx="926">
                  <c:v>-0.56029325312908</c:v>
                </c:pt>
                <c:pt idx="927">
                  <c:v>-0.427375515809289</c:v>
                </c:pt>
                <c:pt idx="928">
                  <c:v>-0.645293826057884</c:v>
                </c:pt>
                <c:pt idx="929">
                  <c:v>-0.425882389577791</c:v>
                </c:pt>
                <c:pt idx="930">
                  <c:v>-0.502928633573725</c:v>
                </c:pt>
                <c:pt idx="931">
                  <c:v>0.492110879091462</c:v>
                </c:pt>
                <c:pt idx="932">
                  <c:v>0.263903992675559</c:v>
                </c:pt>
                <c:pt idx="933">
                  <c:v>-0.224362136956345</c:v>
                </c:pt>
                <c:pt idx="934">
                  <c:v>-0.700082882260933</c:v>
                </c:pt>
                <c:pt idx="935">
                  <c:v>-0.179219496965478</c:v>
                </c:pt>
                <c:pt idx="936">
                  <c:v>-0.671057669319862</c:v>
                </c:pt>
                <c:pt idx="937">
                  <c:v>0.444276324606936</c:v>
                </c:pt>
                <c:pt idx="938">
                  <c:v>0.173022203668491</c:v>
                </c:pt>
                <c:pt idx="939">
                  <c:v>-1.17683995988169</c:v>
                </c:pt>
                <c:pt idx="940">
                  <c:v>-0.485461029521566</c:v>
                </c:pt>
                <c:pt idx="941">
                  <c:v>-0.530523089617536</c:v>
                </c:pt>
                <c:pt idx="942">
                  <c:v>-0.245102307856542</c:v>
                </c:pt>
                <c:pt idx="943">
                  <c:v>0.343324632975508</c:v>
                </c:pt>
                <c:pt idx="944">
                  <c:v>0.626517794838885</c:v>
                </c:pt>
                <c:pt idx="945">
                  <c:v>0.140718749262761</c:v>
                </c:pt>
                <c:pt idx="946">
                  <c:v>-0.249387436441867</c:v>
                </c:pt>
                <c:pt idx="947">
                  <c:v>-0.657479329898013</c:v>
                </c:pt>
                <c:pt idx="948">
                  <c:v>-0.422556202760174</c:v>
                </c:pt>
                <c:pt idx="949">
                  <c:v>-0.440660133069697</c:v>
                </c:pt>
                <c:pt idx="950">
                  <c:v>0.346748329430806</c:v>
                </c:pt>
                <c:pt idx="951">
                  <c:v>0.173421978938563</c:v>
                </c:pt>
                <c:pt idx="952">
                  <c:v>-0.761493585191622</c:v>
                </c:pt>
                <c:pt idx="953">
                  <c:v>-0.526028164983685</c:v>
                </c:pt>
                <c:pt idx="954">
                  <c:v>-0.304752704816816</c:v>
                </c:pt>
                <c:pt idx="955">
                  <c:v>-0.319960429979337</c:v>
                </c:pt>
                <c:pt idx="956">
                  <c:v>-0.260691354420796</c:v>
                </c:pt>
                <c:pt idx="957">
                  <c:v>-0.487193200123472</c:v>
                </c:pt>
                <c:pt idx="958">
                  <c:v>-0.323784260267437</c:v>
                </c:pt>
                <c:pt idx="959">
                  <c:v>0.379575198309157</c:v>
                </c:pt>
                <c:pt idx="960">
                  <c:v>0.407525846532653</c:v>
                </c:pt>
                <c:pt idx="961">
                  <c:v>-0.467626187181986</c:v>
                </c:pt>
                <c:pt idx="962">
                  <c:v>0.449402306346986</c:v>
                </c:pt>
                <c:pt idx="963">
                  <c:v>-0.854762791459194</c:v>
                </c:pt>
                <c:pt idx="964">
                  <c:v>-0.271895605643322</c:v>
                </c:pt>
                <c:pt idx="965">
                  <c:v>-0.772744638260787</c:v>
                </c:pt>
                <c:pt idx="966">
                  <c:v>-0.259267255756554</c:v>
                </c:pt>
                <c:pt idx="967">
                  <c:v>0.336677356854565</c:v>
                </c:pt>
                <c:pt idx="968">
                  <c:v>-2.265599660527354</c:v>
                </c:pt>
                <c:pt idx="969">
                  <c:v>-0.560862321397662</c:v>
                </c:pt>
                <c:pt idx="970">
                  <c:v>-0.32304643736331</c:v>
                </c:pt>
                <c:pt idx="971">
                  <c:v>-0.84986514287649</c:v>
                </c:pt>
                <c:pt idx="972">
                  <c:v>0.332545013411266</c:v>
                </c:pt>
                <c:pt idx="973">
                  <c:v>-0.283653828253551</c:v>
                </c:pt>
                <c:pt idx="974">
                  <c:v>-0.376639202016033</c:v>
                </c:pt>
                <c:pt idx="975">
                  <c:v>-0.794496649164477</c:v>
                </c:pt>
                <c:pt idx="976">
                  <c:v>-0.55904736504977</c:v>
                </c:pt>
                <c:pt idx="977">
                  <c:v>-0.563230761358425</c:v>
                </c:pt>
                <c:pt idx="978">
                  <c:v>-0.293203891059179</c:v>
                </c:pt>
                <c:pt idx="979">
                  <c:v>0.483785575017847</c:v>
                </c:pt>
                <c:pt idx="980">
                  <c:v>-0.440491166766391</c:v>
                </c:pt>
                <c:pt idx="981">
                  <c:v>-0.397693856553532</c:v>
                </c:pt>
                <c:pt idx="982">
                  <c:v>-0.247819209707407</c:v>
                </c:pt>
                <c:pt idx="983">
                  <c:v>0.213754688116274</c:v>
                </c:pt>
                <c:pt idx="984">
                  <c:v>0.553802013518568</c:v>
                </c:pt>
                <c:pt idx="985">
                  <c:v>-0.391747557191477</c:v>
                </c:pt>
                <c:pt idx="986">
                  <c:v>-0.720234407608659</c:v>
                </c:pt>
                <c:pt idx="987">
                  <c:v>-0.217750361127058</c:v>
                </c:pt>
                <c:pt idx="988">
                  <c:v>0.497056668034219</c:v>
                </c:pt>
                <c:pt idx="989">
                  <c:v>0.439750579429379</c:v>
                </c:pt>
                <c:pt idx="990">
                  <c:v>-0.513938501908058</c:v>
                </c:pt>
                <c:pt idx="991">
                  <c:v>-0.260727449756588</c:v>
                </c:pt>
                <c:pt idx="992">
                  <c:v>0.280208693227533</c:v>
                </c:pt>
                <c:pt idx="993">
                  <c:v>-0.592820008289047</c:v>
                </c:pt>
                <c:pt idx="994">
                  <c:v>0.386193761053381</c:v>
                </c:pt>
                <c:pt idx="995">
                  <c:v>0.218878526062372</c:v>
                </c:pt>
                <c:pt idx="996">
                  <c:v>0.129007128805421</c:v>
                </c:pt>
                <c:pt idx="997">
                  <c:v>0.557735033332328</c:v>
                </c:pt>
                <c:pt idx="998">
                  <c:v>-0.615419140109669</c:v>
                </c:pt>
                <c:pt idx="999">
                  <c:v>0.313156785054315</c:v>
                </c:pt>
                <c:pt idx="1000">
                  <c:v>0.383847419901641</c:v>
                </c:pt>
                <c:pt idx="1001">
                  <c:v>-0.488844336145292</c:v>
                </c:pt>
                <c:pt idx="1002">
                  <c:v>-0.650933451578747</c:v>
                </c:pt>
                <c:pt idx="1003">
                  <c:v>-0.236132635376499</c:v>
                </c:pt>
                <c:pt idx="1004">
                  <c:v>0.541923462449498</c:v>
                </c:pt>
                <c:pt idx="1005">
                  <c:v>0.121980749650137</c:v>
                </c:pt>
                <c:pt idx="1006">
                  <c:v>-0.200441748744219</c:v>
                </c:pt>
                <c:pt idx="1007">
                  <c:v>0.378981677666646</c:v>
                </c:pt>
                <c:pt idx="1008">
                  <c:v>-0.307303328259359</c:v>
                </c:pt>
                <c:pt idx="1009">
                  <c:v>-0.201722348290358</c:v>
                </c:pt>
                <c:pt idx="1010">
                  <c:v>-0.344389077607416</c:v>
                </c:pt>
                <c:pt idx="1011">
                  <c:v>-0.189238604075585</c:v>
                </c:pt>
                <c:pt idx="1012">
                  <c:v>-2.488765288958994</c:v>
                </c:pt>
                <c:pt idx="1013">
                  <c:v>0.567974436931688</c:v>
                </c:pt>
                <c:pt idx="1014">
                  <c:v>0.476558747264941</c:v>
                </c:pt>
                <c:pt idx="1015">
                  <c:v>-0.382799206529863</c:v>
                </c:pt>
                <c:pt idx="1016">
                  <c:v>-0.332026215818389</c:v>
                </c:pt>
                <c:pt idx="1017">
                  <c:v>-0.554277587955526</c:v>
                </c:pt>
                <c:pt idx="1018">
                  <c:v>-0.276400569181591</c:v>
                </c:pt>
                <c:pt idx="1019">
                  <c:v>-0.568971932363817</c:v>
                </c:pt>
                <c:pt idx="1020">
                  <c:v>0.291020073721438</c:v>
                </c:pt>
                <c:pt idx="1021">
                  <c:v>-0.394783651135692</c:v>
                </c:pt>
                <c:pt idx="1022">
                  <c:v>-0.287319901910816</c:v>
                </c:pt>
                <c:pt idx="1023">
                  <c:v>-0.489522183377906</c:v>
                </c:pt>
                <c:pt idx="1024">
                  <c:v>-0.302227706975079</c:v>
                </c:pt>
                <c:pt idx="1025">
                  <c:v>-0.691256314903728</c:v>
                </c:pt>
                <c:pt idx="1026">
                  <c:v>0.353071642239693</c:v>
                </c:pt>
                <c:pt idx="1027">
                  <c:v>0.340961820606911</c:v>
                </c:pt>
                <c:pt idx="1028">
                  <c:v>0.225473352015226</c:v>
                </c:pt>
                <c:pt idx="1029">
                  <c:v>-0.534681262072618</c:v>
                </c:pt>
                <c:pt idx="1030">
                  <c:v>-0.488656459188981</c:v>
                </c:pt>
                <c:pt idx="1031">
                  <c:v>-0.568936858532321</c:v>
                </c:pt>
                <c:pt idx="1032">
                  <c:v>-0.534202428186821</c:v>
                </c:pt>
                <c:pt idx="1033">
                  <c:v>-0.364074834861926</c:v>
                </c:pt>
                <c:pt idx="1034">
                  <c:v>-0.607562742420244</c:v>
                </c:pt>
                <c:pt idx="1035">
                  <c:v>-0.286422461323122</c:v>
                </c:pt>
                <c:pt idx="1036">
                  <c:v>-0.392549618771478</c:v>
                </c:pt>
                <c:pt idx="1037">
                  <c:v>-0.544222644925777</c:v>
                </c:pt>
                <c:pt idx="1038">
                  <c:v>-0.6045499336456</c:v>
                </c:pt>
                <c:pt idx="1039">
                  <c:v>-0.499500386480361</c:v>
                </c:pt>
                <c:pt idx="1040">
                  <c:v>0.542123524307674</c:v>
                </c:pt>
                <c:pt idx="1041">
                  <c:v>0.66965552777169</c:v>
                </c:pt>
                <c:pt idx="1042">
                  <c:v>0.626569037645126</c:v>
                </c:pt>
                <c:pt idx="1043">
                  <c:v>-0.423684469072157</c:v>
                </c:pt>
                <c:pt idx="1044">
                  <c:v>-0.430024199368956</c:v>
                </c:pt>
                <c:pt idx="1045">
                  <c:v>0.340106304339098</c:v>
                </c:pt>
                <c:pt idx="1046">
                  <c:v>-0.771064584347143</c:v>
                </c:pt>
                <c:pt idx="1047">
                  <c:v>-0.501033612252401</c:v>
                </c:pt>
                <c:pt idx="1048">
                  <c:v>0.293734185210842</c:v>
                </c:pt>
                <c:pt idx="1049">
                  <c:v>0.39478344235234</c:v>
                </c:pt>
                <c:pt idx="1050">
                  <c:v>0.525278179224719</c:v>
                </c:pt>
                <c:pt idx="1051">
                  <c:v>-0.848469839248291</c:v>
                </c:pt>
                <c:pt idx="1052">
                  <c:v>0.196943776348299</c:v>
                </c:pt>
                <c:pt idx="1053">
                  <c:v>-0.513669283371973</c:v>
                </c:pt>
                <c:pt idx="1054">
                  <c:v>-0.299478712299655</c:v>
                </c:pt>
                <c:pt idx="1055">
                  <c:v>-0.231296843534174</c:v>
                </c:pt>
                <c:pt idx="1056">
                  <c:v>0.69074794847725</c:v>
                </c:pt>
                <c:pt idx="1057">
                  <c:v>-0.35509191740362</c:v>
                </c:pt>
                <c:pt idx="1058">
                  <c:v>-0.485664723420987</c:v>
                </c:pt>
                <c:pt idx="1059">
                  <c:v>-0.181163780631858</c:v>
                </c:pt>
                <c:pt idx="1060">
                  <c:v>0.391111156656079</c:v>
                </c:pt>
                <c:pt idx="1061">
                  <c:v>0.21842182901953</c:v>
                </c:pt>
                <c:pt idx="1062">
                  <c:v>-0.372109254323382</c:v>
                </c:pt>
                <c:pt idx="1063">
                  <c:v>0.185197541694387</c:v>
                </c:pt>
                <c:pt idx="1064">
                  <c:v>-0.464325983420489</c:v>
                </c:pt>
                <c:pt idx="1065">
                  <c:v>-0.241276089256107</c:v>
                </c:pt>
                <c:pt idx="1066">
                  <c:v>0.453983423286</c:v>
                </c:pt>
                <c:pt idx="1067">
                  <c:v>3.412040585599272</c:v>
                </c:pt>
                <c:pt idx="1068">
                  <c:v>0.21181380420938</c:v>
                </c:pt>
                <c:pt idx="1069">
                  <c:v>-0.259096732312971</c:v>
                </c:pt>
                <c:pt idx="1070">
                  <c:v>-0.332965044367963</c:v>
                </c:pt>
                <c:pt idx="1071">
                  <c:v>0.436655294718934</c:v>
                </c:pt>
                <c:pt idx="1072">
                  <c:v>0.343948700766137</c:v>
                </c:pt>
                <c:pt idx="1073">
                  <c:v>-1.417976080100003</c:v>
                </c:pt>
                <c:pt idx="1074">
                  <c:v>0.105885837442175</c:v>
                </c:pt>
                <c:pt idx="1075">
                  <c:v>-0.432656943582586</c:v>
                </c:pt>
                <c:pt idx="1076">
                  <c:v>1.260325719524433</c:v>
                </c:pt>
                <c:pt idx="1077">
                  <c:v>-0.446745445399823</c:v>
                </c:pt>
                <c:pt idx="1078">
                  <c:v>-0.438618559466308</c:v>
                </c:pt>
                <c:pt idx="1079">
                  <c:v>-0.219246914006765</c:v>
                </c:pt>
                <c:pt idx="1080">
                  <c:v>-0.27701273120474</c:v>
                </c:pt>
                <c:pt idx="1081">
                  <c:v>-0.51275019487048</c:v>
                </c:pt>
                <c:pt idx="1082">
                  <c:v>-0.404409095755823</c:v>
                </c:pt>
                <c:pt idx="1083">
                  <c:v>-0.69274907860814</c:v>
                </c:pt>
                <c:pt idx="1084">
                  <c:v>0.49101225782739</c:v>
                </c:pt>
                <c:pt idx="1085">
                  <c:v>-0.301415246032274</c:v>
                </c:pt>
                <c:pt idx="1086">
                  <c:v>-0.159617615923539</c:v>
                </c:pt>
                <c:pt idx="1087">
                  <c:v>-0.298313839043445</c:v>
                </c:pt>
                <c:pt idx="1088">
                  <c:v>0.325381783757903</c:v>
                </c:pt>
                <c:pt idx="1089">
                  <c:v>-0.540115631058142</c:v>
                </c:pt>
                <c:pt idx="1090">
                  <c:v>-0.441284498904966</c:v>
                </c:pt>
                <c:pt idx="1091">
                  <c:v>-0.4063108525577</c:v>
                </c:pt>
                <c:pt idx="1092">
                  <c:v>-0.81961937824047</c:v>
                </c:pt>
                <c:pt idx="1093">
                  <c:v>-0.229738195444565</c:v>
                </c:pt>
                <c:pt idx="1094">
                  <c:v>-0.53823397969249</c:v>
                </c:pt>
                <c:pt idx="1095">
                  <c:v>-0.430278121639547</c:v>
                </c:pt>
                <c:pt idx="1096">
                  <c:v>-1.519993520336145</c:v>
                </c:pt>
                <c:pt idx="1097">
                  <c:v>-0.267028377566773</c:v>
                </c:pt>
                <c:pt idx="1098">
                  <c:v>-0.27731231013326</c:v>
                </c:pt>
                <c:pt idx="1099">
                  <c:v>-0.243866420686023</c:v>
                </c:pt>
                <c:pt idx="1100">
                  <c:v>0.463302343877263</c:v>
                </c:pt>
                <c:pt idx="1101">
                  <c:v>0.30707021548161</c:v>
                </c:pt>
                <c:pt idx="1102">
                  <c:v>-0.278403654047958</c:v>
                </c:pt>
                <c:pt idx="1103">
                  <c:v>0.187760272895083</c:v>
                </c:pt>
                <c:pt idx="1104">
                  <c:v>-0.721195407935081</c:v>
                </c:pt>
                <c:pt idx="1105">
                  <c:v>-0.254484057165077</c:v>
                </c:pt>
                <c:pt idx="1106">
                  <c:v>-0.503287997541414</c:v>
                </c:pt>
                <c:pt idx="1107">
                  <c:v>0.42008807659107</c:v>
                </c:pt>
                <c:pt idx="1108">
                  <c:v>-0.294124561618077</c:v>
                </c:pt>
                <c:pt idx="1109">
                  <c:v>-0.299038608307692</c:v>
                </c:pt>
                <c:pt idx="1110">
                  <c:v>-0.2437957540999</c:v>
                </c:pt>
                <c:pt idx="1111">
                  <c:v>-1.644772297025937</c:v>
                </c:pt>
                <c:pt idx="1112">
                  <c:v>-0.453651643748933</c:v>
                </c:pt>
                <c:pt idx="1113">
                  <c:v>-0.234389542362096</c:v>
                </c:pt>
                <c:pt idx="1114">
                  <c:v>-2.431346551047672</c:v>
                </c:pt>
                <c:pt idx="1115">
                  <c:v>0.29715729817392</c:v>
                </c:pt>
                <c:pt idx="1116">
                  <c:v>-0.170909658582962</c:v>
                </c:pt>
                <c:pt idx="1117">
                  <c:v>0.406453236385461</c:v>
                </c:pt>
                <c:pt idx="1118">
                  <c:v>-0.331699489175051</c:v>
                </c:pt>
                <c:pt idx="1119">
                  <c:v>0.309606428329243</c:v>
                </c:pt>
                <c:pt idx="1120">
                  <c:v>-0.195774822917724</c:v>
                </c:pt>
                <c:pt idx="1121">
                  <c:v>-0.207644368528593</c:v>
                </c:pt>
                <c:pt idx="1122">
                  <c:v>-0.26362444961495</c:v>
                </c:pt>
                <c:pt idx="1123">
                  <c:v>-0.613736481193743</c:v>
                </c:pt>
                <c:pt idx="1124">
                  <c:v>-0.261759440904497</c:v>
                </c:pt>
                <c:pt idx="1125">
                  <c:v>-0.317569604551265</c:v>
                </c:pt>
                <c:pt idx="1126">
                  <c:v>-0.178246919522439</c:v>
                </c:pt>
                <c:pt idx="1127">
                  <c:v>-0.374810862510417</c:v>
                </c:pt>
                <c:pt idx="1128">
                  <c:v>0.465194386341189</c:v>
                </c:pt>
                <c:pt idx="1129">
                  <c:v>-0.439321898029816</c:v>
                </c:pt>
                <c:pt idx="1130">
                  <c:v>-0.478281367467688</c:v>
                </c:pt>
                <c:pt idx="1131">
                  <c:v>-0.316951838601395</c:v>
                </c:pt>
                <c:pt idx="1132">
                  <c:v>-0.0903255025941532</c:v>
                </c:pt>
                <c:pt idx="1133">
                  <c:v>-0.367843187623691</c:v>
                </c:pt>
                <c:pt idx="1134">
                  <c:v>-0.399038431351393</c:v>
                </c:pt>
                <c:pt idx="1135">
                  <c:v>-0.350500676999188</c:v>
                </c:pt>
                <c:pt idx="1136">
                  <c:v>0.655802897473324</c:v>
                </c:pt>
                <c:pt idx="1137">
                  <c:v>-0.516753236241637</c:v>
                </c:pt>
                <c:pt idx="1138">
                  <c:v>-1.800735552021936</c:v>
                </c:pt>
                <c:pt idx="1139">
                  <c:v>0.614526313547047</c:v>
                </c:pt>
                <c:pt idx="1140">
                  <c:v>-0.362496437163941</c:v>
                </c:pt>
                <c:pt idx="1141">
                  <c:v>0.235005296902475</c:v>
                </c:pt>
                <c:pt idx="1142">
                  <c:v>-0.247813542951681</c:v>
                </c:pt>
                <c:pt idx="1143">
                  <c:v>-0.278535008069505</c:v>
                </c:pt>
                <c:pt idx="1144">
                  <c:v>-0.35093454558739</c:v>
                </c:pt>
                <c:pt idx="1145">
                  <c:v>-0.536677146663757</c:v>
                </c:pt>
                <c:pt idx="1146">
                  <c:v>-2.27668559364991</c:v>
                </c:pt>
                <c:pt idx="1147">
                  <c:v>0.336464998685879</c:v>
                </c:pt>
                <c:pt idx="1148">
                  <c:v>-2.768664079742365</c:v>
                </c:pt>
                <c:pt idx="1149">
                  <c:v>-0.601953984397102</c:v>
                </c:pt>
                <c:pt idx="1150">
                  <c:v>0.341802393573838</c:v>
                </c:pt>
                <c:pt idx="1151">
                  <c:v>-0.670462687493189</c:v>
                </c:pt>
                <c:pt idx="1152">
                  <c:v>-0.282056241821805</c:v>
                </c:pt>
                <c:pt idx="1153">
                  <c:v>-0.492191438556868</c:v>
                </c:pt>
                <c:pt idx="1154">
                  <c:v>-0.445498017357326</c:v>
                </c:pt>
                <c:pt idx="1155">
                  <c:v>0.296526543509578</c:v>
                </c:pt>
                <c:pt idx="1156">
                  <c:v>-0.155060671336757</c:v>
                </c:pt>
                <c:pt idx="1157">
                  <c:v>0.176706243074545</c:v>
                </c:pt>
                <c:pt idx="1158">
                  <c:v>-0.228699779375986</c:v>
                </c:pt>
                <c:pt idx="1159">
                  <c:v>0.363460128332891</c:v>
                </c:pt>
                <c:pt idx="1160">
                  <c:v>-0.279842421308168</c:v>
                </c:pt>
                <c:pt idx="1161">
                  <c:v>-0.60569626609231</c:v>
                </c:pt>
                <c:pt idx="1162">
                  <c:v>-0.617214202641315</c:v>
                </c:pt>
                <c:pt idx="1163">
                  <c:v>-0.423390143121443</c:v>
                </c:pt>
                <c:pt idx="1164">
                  <c:v>0.34532703381785</c:v>
                </c:pt>
                <c:pt idx="1165">
                  <c:v>0.144803944184411</c:v>
                </c:pt>
                <c:pt idx="1166">
                  <c:v>-2.196765922397556</c:v>
                </c:pt>
                <c:pt idx="1167">
                  <c:v>0.349798296149705</c:v>
                </c:pt>
                <c:pt idx="1168">
                  <c:v>0.424735680234512</c:v>
                </c:pt>
                <c:pt idx="1169">
                  <c:v>0.298740722568851</c:v>
                </c:pt>
                <c:pt idx="1170">
                  <c:v>-0.475309734982881</c:v>
                </c:pt>
                <c:pt idx="1171">
                  <c:v>0.139604835142467</c:v>
                </c:pt>
                <c:pt idx="1172">
                  <c:v>-0.217309479501071</c:v>
                </c:pt>
                <c:pt idx="1173">
                  <c:v>-0.757495631627969</c:v>
                </c:pt>
                <c:pt idx="1174">
                  <c:v>0.305914703327524</c:v>
                </c:pt>
                <c:pt idx="1175">
                  <c:v>-0.310439748808741</c:v>
                </c:pt>
                <c:pt idx="1176">
                  <c:v>-1.571142981417445</c:v>
                </c:pt>
                <c:pt idx="1177">
                  <c:v>0.391500133223124</c:v>
                </c:pt>
                <c:pt idx="1178">
                  <c:v>-0.398408742670948</c:v>
                </c:pt>
                <c:pt idx="1179">
                  <c:v>-0.171239961647155</c:v>
                </c:pt>
                <c:pt idx="1180">
                  <c:v>-0.291884314965725</c:v>
                </c:pt>
                <c:pt idx="1181">
                  <c:v>-0.265155160028268</c:v>
                </c:pt>
                <c:pt idx="1182">
                  <c:v>0.306260696790014</c:v>
                </c:pt>
                <c:pt idx="1183">
                  <c:v>-0.382525064462913</c:v>
                </c:pt>
                <c:pt idx="1184">
                  <c:v>0.370650621278845</c:v>
                </c:pt>
                <c:pt idx="1185">
                  <c:v>0.27223518704928</c:v>
                </c:pt>
                <c:pt idx="1186">
                  <c:v>-0.393720980005595</c:v>
                </c:pt>
                <c:pt idx="1187">
                  <c:v>-0.224409873908812</c:v>
                </c:pt>
                <c:pt idx="1188">
                  <c:v>0.417992993579252</c:v>
                </c:pt>
                <c:pt idx="1189">
                  <c:v>-0.447019751957595</c:v>
                </c:pt>
                <c:pt idx="1190">
                  <c:v>-3.388438811400002</c:v>
                </c:pt>
                <c:pt idx="1191">
                  <c:v>-0.0910018226233791</c:v>
                </c:pt>
                <c:pt idx="1192">
                  <c:v>-0.464210913208481</c:v>
                </c:pt>
                <c:pt idx="1193">
                  <c:v>-0.191961642248126</c:v>
                </c:pt>
                <c:pt idx="1194">
                  <c:v>-0.340291778862056</c:v>
                </c:pt>
                <c:pt idx="1195">
                  <c:v>-0.400733262806581</c:v>
                </c:pt>
                <c:pt idx="1196">
                  <c:v>-0.397005540319018</c:v>
                </c:pt>
                <c:pt idx="1197">
                  <c:v>-0.517214385708489</c:v>
                </c:pt>
                <c:pt idx="1198">
                  <c:v>-1.364852113797278</c:v>
                </c:pt>
                <c:pt idx="1199">
                  <c:v>-0.265287532427157</c:v>
                </c:pt>
                <c:pt idx="1200">
                  <c:v>-1.804567667250305</c:v>
                </c:pt>
                <c:pt idx="1201">
                  <c:v>-0.213327778523467</c:v>
                </c:pt>
                <c:pt idx="1202">
                  <c:v>-0.229914799949853</c:v>
                </c:pt>
                <c:pt idx="1203">
                  <c:v>-0.268320260825127</c:v>
                </c:pt>
                <c:pt idx="1204">
                  <c:v>0.472370944156068</c:v>
                </c:pt>
                <c:pt idx="1205">
                  <c:v>-0.375018689927458</c:v>
                </c:pt>
                <c:pt idx="1206">
                  <c:v>-0.366573787364088</c:v>
                </c:pt>
                <c:pt idx="1207">
                  <c:v>-0.191777334929819</c:v>
                </c:pt>
                <c:pt idx="1208">
                  <c:v>0.143678926890689</c:v>
                </c:pt>
                <c:pt idx="1209">
                  <c:v>-0.49743585866254</c:v>
                </c:pt>
                <c:pt idx="1210">
                  <c:v>-0.509825254200008</c:v>
                </c:pt>
                <c:pt idx="1211">
                  <c:v>0.341600393565035</c:v>
                </c:pt>
                <c:pt idx="1212">
                  <c:v>-0.396724973632029</c:v>
                </c:pt>
                <c:pt idx="1213">
                  <c:v>-0.23376663722793</c:v>
                </c:pt>
                <c:pt idx="1214">
                  <c:v>-0.684427371872785</c:v>
                </c:pt>
                <c:pt idx="1215">
                  <c:v>0.346824598790089</c:v>
                </c:pt>
                <c:pt idx="1216">
                  <c:v>-0.243434182591399</c:v>
                </c:pt>
                <c:pt idx="1217">
                  <c:v>-0.0901038719666097</c:v>
                </c:pt>
                <c:pt idx="1218">
                  <c:v>-0.325171666505775</c:v>
                </c:pt>
                <c:pt idx="1219">
                  <c:v>0.246876355758689</c:v>
                </c:pt>
                <c:pt idx="1220">
                  <c:v>0.408886860905768</c:v>
                </c:pt>
                <c:pt idx="1221">
                  <c:v>-0.843008955550938</c:v>
                </c:pt>
                <c:pt idx="1222">
                  <c:v>-0.354901002294697</c:v>
                </c:pt>
                <c:pt idx="1223">
                  <c:v>-0.336496878723815</c:v>
                </c:pt>
                <c:pt idx="1224">
                  <c:v>-0.429841417992734</c:v>
                </c:pt>
                <c:pt idx="1225">
                  <c:v>-0.320200302458583</c:v>
                </c:pt>
                <c:pt idx="1226">
                  <c:v>-2.989673637232421</c:v>
                </c:pt>
                <c:pt idx="1227">
                  <c:v>0.265428601953959</c:v>
                </c:pt>
                <c:pt idx="1228">
                  <c:v>-0.240917507038997</c:v>
                </c:pt>
                <c:pt idx="1229">
                  <c:v>-0.173557977377314</c:v>
                </c:pt>
                <c:pt idx="1230">
                  <c:v>-0.332789773825058</c:v>
                </c:pt>
                <c:pt idx="1231">
                  <c:v>-0.335321077337142</c:v>
                </c:pt>
                <c:pt idx="1232">
                  <c:v>-0.235650170683755</c:v>
                </c:pt>
                <c:pt idx="1233">
                  <c:v>-2.145972443928469</c:v>
                </c:pt>
                <c:pt idx="1234">
                  <c:v>-0.775491184336449</c:v>
                </c:pt>
                <c:pt idx="1235">
                  <c:v>0.515360549265732</c:v>
                </c:pt>
                <c:pt idx="1236">
                  <c:v>-0.797168112681668</c:v>
                </c:pt>
                <c:pt idx="1237">
                  <c:v>-2.080613324212218</c:v>
                </c:pt>
                <c:pt idx="1238">
                  <c:v>0.235222933782635</c:v>
                </c:pt>
                <c:pt idx="1239">
                  <c:v>-0.187184830972911</c:v>
                </c:pt>
                <c:pt idx="1240">
                  <c:v>-1.655671665132405</c:v>
                </c:pt>
                <c:pt idx="1241">
                  <c:v>-0.249525996200754</c:v>
                </c:pt>
                <c:pt idx="1242">
                  <c:v>-0.380421921904929</c:v>
                </c:pt>
                <c:pt idx="1243">
                  <c:v>0.380561728553837</c:v>
                </c:pt>
                <c:pt idx="1244">
                  <c:v>0.180755108734631</c:v>
                </c:pt>
                <c:pt idx="1245">
                  <c:v>-0.222443992322726</c:v>
                </c:pt>
                <c:pt idx="1246">
                  <c:v>-0.617349579506801</c:v>
                </c:pt>
                <c:pt idx="1247">
                  <c:v>0.12921933456782</c:v>
                </c:pt>
                <c:pt idx="1248">
                  <c:v>-0.222817050548061</c:v>
                </c:pt>
                <c:pt idx="1249">
                  <c:v>-0.340409629891724</c:v>
                </c:pt>
                <c:pt idx="1250">
                  <c:v>-2.206767691569342</c:v>
                </c:pt>
                <c:pt idx="1251">
                  <c:v>-0.202439379138328</c:v>
                </c:pt>
                <c:pt idx="1252">
                  <c:v>-0.154504175435861</c:v>
                </c:pt>
                <c:pt idx="1253">
                  <c:v>-0.644116886370975</c:v>
                </c:pt>
                <c:pt idx="1254">
                  <c:v>0.316180845239627</c:v>
                </c:pt>
                <c:pt idx="1255">
                  <c:v>-2.609269466167316</c:v>
                </c:pt>
                <c:pt idx="1256">
                  <c:v>0.513669751982796</c:v>
                </c:pt>
                <c:pt idx="1257">
                  <c:v>-0.234440674370306</c:v>
                </c:pt>
                <c:pt idx="1258">
                  <c:v>0.262862656112496</c:v>
                </c:pt>
                <c:pt idx="1259">
                  <c:v>0.172161259331423</c:v>
                </c:pt>
                <c:pt idx="1260">
                  <c:v>-0.476301119394256</c:v>
                </c:pt>
                <c:pt idx="1261">
                  <c:v>0.316579806418684</c:v>
                </c:pt>
                <c:pt idx="1262">
                  <c:v>-0.34141670316559</c:v>
                </c:pt>
                <c:pt idx="1263">
                  <c:v>-2.774705177578935</c:v>
                </c:pt>
                <c:pt idx="1264">
                  <c:v>-0.198993776465648</c:v>
                </c:pt>
                <c:pt idx="1265">
                  <c:v>0.60359332394499</c:v>
                </c:pt>
                <c:pt idx="1266">
                  <c:v>-0.274329882001063</c:v>
                </c:pt>
                <c:pt idx="1267">
                  <c:v>0.357459735521232</c:v>
                </c:pt>
                <c:pt idx="1268">
                  <c:v>-0.383794065495866</c:v>
                </c:pt>
                <c:pt idx="1269">
                  <c:v>-0.111780389822799</c:v>
                </c:pt>
                <c:pt idx="1270">
                  <c:v>-0.422589566571177</c:v>
                </c:pt>
                <c:pt idx="1271">
                  <c:v>-0.209846832772876</c:v>
                </c:pt>
                <c:pt idx="1272">
                  <c:v>-0.453051148370277</c:v>
                </c:pt>
                <c:pt idx="1273">
                  <c:v>-0.397472609327187</c:v>
                </c:pt>
                <c:pt idx="1274">
                  <c:v>0.162884432791966</c:v>
                </c:pt>
                <c:pt idx="1275">
                  <c:v>-0.377623373888667</c:v>
                </c:pt>
                <c:pt idx="1276">
                  <c:v>-0.324101621919056</c:v>
                </c:pt>
                <c:pt idx="1277">
                  <c:v>-0.350894194263801</c:v>
                </c:pt>
                <c:pt idx="1278">
                  <c:v>0.220178632613175</c:v>
                </c:pt>
                <c:pt idx="1279">
                  <c:v>-0.312814342784356</c:v>
                </c:pt>
                <c:pt idx="1280">
                  <c:v>-0.320451174046622</c:v>
                </c:pt>
                <c:pt idx="1281">
                  <c:v>0.520542412758256</c:v>
                </c:pt>
                <c:pt idx="1282">
                  <c:v>0.203506333223297</c:v>
                </c:pt>
                <c:pt idx="1283">
                  <c:v>-0.171195305493399</c:v>
                </c:pt>
                <c:pt idx="1284">
                  <c:v>-0.174895556294173</c:v>
                </c:pt>
                <c:pt idx="1285">
                  <c:v>-0.462455535813061</c:v>
                </c:pt>
                <c:pt idx="1286">
                  <c:v>1.782847409728565</c:v>
                </c:pt>
                <c:pt idx="1287">
                  <c:v>-0.563077887584977</c:v>
                </c:pt>
                <c:pt idx="1288">
                  <c:v>-0.563064626049938</c:v>
                </c:pt>
                <c:pt idx="1289">
                  <c:v>-1.564611485511538</c:v>
                </c:pt>
                <c:pt idx="1290">
                  <c:v>-0.200886120392905</c:v>
                </c:pt>
                <c:pt idx="1291">
                  <c:v>-0.313257184796175</c:v>
                </c:pt>
                <c:pt idx="1292">
                  <c:v>-0.422046838198724</c:v>
                </c:pt>
                <c:pt idx="1293">
                  <c:v>-0.272783526802201</c:v>
                </c:pt>
                <c:pt idx="1294">
                  <c:v>-2.133351701450484</c:v>
                </c:pt>
                <c:pt idx="1295">
                  <c:v>-0.279598182945929</c:v>
                </c:pt>
                <c:pt idx="1296">
                  <c:v>-0.596171596055053</c:v>
                </c:pt>
                <c:pt idx="1297">
                  <c:v>1.66523962253189</c:v>
                </c:pt>
                <c:pt idx="1298">
                  <c:v>0.38314449077716</c:v>
                </c:pt>
                <c:pt idx="1299">
                  <c:v>-0.743540943491861</c:v>
                </c:pt>
                <c:pt idx="1300">
                  <c:v>0.367661114335615</c:v>
                </c:pt>
                <c:pt idx="1301">
                  <c:v>0.354857786285824</c:v>
                </c:pt>
                <c:pt idx="1302">
                  <c:v>-0.344908895081833</c:v>
                </c:pt>
                <c:pt idx="1303">
                  <c:v>0.431491038342359</c:v>
                </c:pt>
                <c:pt idx="1304">
                  <c:v>-0.289721918585138</c:v>
                </c:pt>
                <c:pt idx="1305">
                  <c:v>-0.462108962160391</c:v>
                </c:pt>
                <c:pt idx="1306">
                  <c:v>-0.455940502123036</c:v>
                </c:pt>
                <c:pt idx="1307">
                  <c:v>-0.376094127528944</c:v>
                </c:pt>
                <c:pt idx="1308">
                  <c:v>-0.313406784803337</c:v>
                </c:pt>
                <c:pt idx="1309">
                  <c:v>-0.292194051907313</c:v>
                </c:pt>
                <c:pt idx="1310">
                  <c:v>-0.166713269920858</c:v>
                </c:pt>
                <c:pt idx="1311">
                  <c:v>-0.31932793696365</c:v>
                </c:pt>
                <c:pt idx="1312">
                  <c:v>-1.640313241063438</c:v>
                </c:pt>
                <c:pt idx="1313">
                  <c:v>-0.312768692799281</c:v>
                </c:pt>
                <c:pt idx="1314">
                  <c:v>-0.229596164620407</c:v>
                </c:pt>
                <c:pt idx="1315">
                  <c:v>-0.32670442347894</c:v>
                </c:pt>
                <c:pt idx="1316">
                  <c:v>0.159463307077559</c:v>
                </c:pt>
                <c:pt idx="1317">
                  <c:v>-0.642164232253724</c:v>
                </c:pt>
                <c:pt idx="1318">
                  <c:v>0.418188096636711</c:v>
                </c:pt>
                <c:pt idx="1319">
                  <c:v>-0.238774580653715</c:v>
                </c:pt>
                <c:pt idx="1320">
                  <c:v>-0.38656740739866</c:v>
                </c:pt>
                <c:pt idx="1321">
                  <c:v>-0.458853376099467</c:v>
                </c:pt>
                <c:pt idx="1322">
                  <c:v>0.294401065340331</c:v>
                </c:pt>
                <c:pt idx="1323">
                  <c:v>0.303167226543348</c:v>
                </c:pt>
                <c:pt idx="1324">
                  <c:v>-0.339433579910053</c:v>
                </c:pt>
                <c:pt idx="1325">
                  <c:v>-0.825807782294033</c:v>
                </c:pt>
                <c:pt idx="1326">
                  <c:v>0.918434018127058</c:v>
                </c:pt>
                <c:pt idx="1327">
                  <c:v>-0.795584863772747</c:v>
                </c:pt>
                <c:pt idx="1328">
                  <c:v>-0.465612588183139</c:v>
                </c:pt>
                <c:pt idx="1329">
                  <c:v>0.281085296728625</c:v>
                </c:pt>
                <c:pt idx="1330">
                  <c:v>-0.763472150311548</c:v>
                </c:pt>
                <c:pt idx="1331">
                  <c:v>-0.33956723856356</c:v>
                </c:pt>
                <c:pt idx="1332">
                  <c:v>-1.479508350553358</c:v>
                </c:pt>
                <c:pt idx="1333">
                  <c:v>0.35436029673624</c:v>
                </c:pt>
                <c:pt idx="1334">
                  <c:v>-0.0925111763629786</c:v>
                </c:pt>
                <c:pt idx="1335">
                  <c:v>-2.690439600866665</c:v>
                </c:pt>
                <c:pt idx="1336">
                  <c:v>0.291607284832044</c:v>
                </c:pt>
                <c:pt idx="1337">
                  <c:v>0.45746265495452</c:v>
                </c:pt>
                <c:pt idx="1338">
                  <c:v>-0.318294741343013</c:v>
                </c:pt>
                <c:pt idx="1339">
                  <c:v>0.219335106324952</c:v>
                </c:pt>
                <c:pt idx="1340">
                  <c:v>0.383241889557691</c:v>
                </c:pt>
                <c:pt idx="1341">
                  <c:v>-0.326098216900373</c:v>
                </c:pt>
                <c:pt idx="1342">
                  <c:v>-2.840207154434974</c:v>
                </c:pt>
                <c:pt idx="1343">
                  <c:v>-0.281101977008456</c:v>
                </c:pt>
                <c:pt idx="1344">
                  <c:v>-1.412328240007293</c:v>
                </c:pt>
                <c:pt idx="1345">
                  <c:v>-0.582672315557001</c:v>
                </c:pt>
                <c:pt idx="1346">
                  <c:v>-0.407664371839946</c:v>
                </c:pt>
                <c:pt idx="1347">
                  <c:v>-0.442176872950846</c:v>
                </c:pt>
                <c:pt idx="1348">
                  <c:v>-0.244462896568021</c:v>
                </c:pt>
                <c:pt idx="1349">
                  <c:v>0.749176252241799</c:v>
                </c:pt>
                <c:pt idx="1350">
                  <c:v>0.341699205094312</c:v>
                </c:pt>
                <c:pt idx="1351">
                  <c:v>0.3824600422415</c:v>
                </c:pt>
                <c:pt idx="1352">
                  <c:v>0.353980303830087</c:v>
                </c:pt>
                <c:pt idx="1353">
                  <c:v>0.277521611135598</c:v>
                </c:pt>
                <c:pt idx="1354">
                  <c:v>-0.315630967630384</c:v>
                </c:pt>
                <c:pt idx="1355">
                  <c:v>0.463479568854357</c:v>
                </c:pt>
                <c:pt idx="1356">
                  <c:v>-0.775216186518056</c:v>
                </c:pt>
                <c:pt idx="1357">
                  <c:v>-0.360041654092355</c:v>
                </c:pt>
                <c:pt idx="1358">
                  <c:v>-0.418187581262169</c:v>
                </c:pt>
                <c:pt idx="1359">
                  <c:v>-0.217447345496591</c:v>
                </c:pt>
                <c:pt idx="1360">
                  <c:v>-0.263092551178322</c:v>
                </c:pt>
                <c:pt idx="1361">
                  <c:v>-0.506651196615713</c:v>
                </c:pt>
                <c:pt idx="1362">
                  <c:v>0.29229700215363</c:v>
                </c:pt>
                <c:pt idx="1363">
                  <c:v>-0.315651049572147</c:v>
                </c:pt>
                <c:pt idx="1364">
                  <c:v>-0.367779088157876</c:v>
                </c:pt>
                <c:pt idx="1365">
                  <c:v>0.327504814263525</c:v>
                </c:pt>
                <c:pt idx="1366">
                  <c:v>-3.713925918543466</c:v>
                </c:pt>
                <c:pt idx="1367">
                  <c:v>0.29915108853838</c:v>
                </c:pt>
                <c:pt idx="1368">
                  <c:v>-0.255732461178149</c:v>
                </c:pt>
                <c:pt idx="1369">
                  <c:v>-0.370747274257223</c:v>
                </c:pt>
                <c:pt idx="1370">
                  <c:v>-1.571405218458372</c:v>
                </c:pt>
                <c:pt idx="1371">
                  <c:v>-0.37582194946542</c:v>
                </c:pt>
                <c:pt idx="1372">
                  <c:v>-0.824744410494605</c:v>
                </c:pt>
                <c:pt idx="1373">
                  <c:v>-0.234497581373908</c:v>
                </c:pt>
                <c:pt idx="1374">
                  <c:v>-0.293977345282362</c:v>
                </c:pt>
                <c:pt idx="1375">
                  <c:v>-0.387333361437391</c:v>
                </c:pt>
                <c:pt idx="1376">
                  <c:v>-0.302851951875081</c:v>
                </c:pt>
                <c:pt idx="1377">
                  <c:v>-0.380838114549627</c:v>
                </c:pt>
                <c:pt idx="1378">
                  <c:v>-0.263597866447705</c:v>
                </c:pt>
                <c:pt idx="1379">
                  <c:v>-1.077318897122816</c:v>
                </c:pt>
                <c:pt idx="1380">
                  <c:v>-0.559425651787721</c:v>
                </c:pt>
                <c:pt idx="1381">
                  <c:v>0.168704401595714</c:v>
                </c:pt>
                <c:pt idx="1382">
                  <c:v>-0.371286759239133</c:v>
                </c:pt>
                <c:pt idx="1383">
                  <c:v>0.274241619321128</c:v>
                </c:pt>
                <c:pt idx="1384">
                  <c:v>-0.268617101060325</c:v>
                </c:pt>
                <c:pt idx="1385">
                  <c:v>-0.380241545537075</c:v>
                </c:pt>
                <c:pt idx="1386">
                  <c:v>-0.378575837097997</c:v>
                </c:pt>
                <c:pt idx="1387">
                  <c:v>0.311069602381236</c:v>
                </c:pt>
                <c:pt idx="1388">
                  <c:v>-0.903595711571528</c:v>
                </c:pt>
                <c:pt idx="1389">
                  <c:v>-1.56989709285746</c:v>
                </c:pt>
                <c:pt idx="1390">
                  <c:v>-0.280108878613978</c:v>
                </c:pt>
                <c:pt idx="1391">
                  <c:v>-0.679379138164786</c:v>
                </c:pt>
                <c:pt idx="1392">
                  <c:v>-0.254919026895699</c:v>
                </c:pt>
                <c:pt idx="1393">
                  <c:v>0.334038021183722</c:v>
                </c:pt>
                <c:pt idx="1394">
                  <c:v>-0.902734242032165</c:v>
                </c:pt>
                <c:pt idx="1395">
                  <c:v>-0.173346410555399</c:v>
                </c:pt>
                <c:pt idx="1396">
                  <c:v>-0.322111458510651</c:v>
                </c:pt>
                <c:pt idx="1397">
                  <c:v>-0.658704090077984</c:v>
                </c:pt>
                <c:pt idx="1398">
                  <c:v>-0.265376576588204</c:v>
                </c:pt>
                <c:pt idx="1399">
                  <c:v>-0.325714547087635</c:v>
                </c:pt>
                <c:pt idx="1400">
                  <c:v>-0.330730296724612</c:v>
                </c:pt>
                <c:pt idx="1401">
                  <c:v>-0.386361489097583</c:v>
                </c:pt>
                <c:pt idx="1402">
                  <c:v>-0.324427746013218</c:v>
                </c:pt>
                <c:pt idx="1403">
                  <c:v>-0.390591362117326</c:v>
                </c:pt>
                <c:pt idx="1404">
                  <c:v>0.163511824374667</c:v>
                </c:pt>
                <c:pt idx="1405">
                  <c:v>0.450896914160667</c:v>
                </c:pt>
                <c:pt idx="1406">
                  <c:v>-1.42348272346394</c:v>
                </c:pt>
                <c:pt idx="1407">
                  <c:v>0.152143337652769</c:v>
                </c:pt>
                <c:pt idx="1408">
                  <c:v>0.334522048955751</c:v>
                </c:pt>
                <c:pt idx="1409">
                  <c:v>-0.299784742294131</c:v>
                </c:pt>
                <c:pt idx="1410">
                  <c:v>0.400843713498179</c:v>
                </c:pt>
                <c:pt idx="1411">
                  <c:v>-2.495492879110822</c:v>
                </c:pt>
                <c:pt idx="1412">
                  <c:v>-0.482757709612727</c:v>
                </c:pt>
                <c:pt idx="1413">
                  <c:v>-0.288914665191909</c:v>
                </c:pt>
                <c:pt idx="1414">
                  <c:v>-0.706527744920886</c:v>
                </c:pt>
                <c:pt idx="1415">
                  <c:v>-1.434560383304361</c:v>
                </c:pt>
                <c:pt idx="1416">
                  <c:v>-0.288930418134402</c:v>
                </c:pt>
                <c:pt idx="1417">
                  <c:v>-0.149399126985966</c:v>
                </c:pt>
                <c:pt idx="1418">
                  <c:v>0.242935213078937</c:v>
                </c:pt>
                <c:pt idx="1419">
                  <c:v>-0.804345055257617</c:v>
                </c:pt>
                <c:pt idx="1420">
                  <c:v>-0.339802707564107</c:v>
                </c:pt>
                <c:pt idx="1421">
                  <c:v>-0.112245516065974</c:v>
                </c:pt>
                <c:pt idx="1422">
                  <c:v>-0.276424089490454</c:v>
                </c:pt>
                <c:pt idx="1423">
                  <c:v>-0.281325636072871</c:v>
                </c:pt>
                <c:pt idx="1424">
                  <c:v>-0.290620259675691</c:v>
                </c:pt>
                <c:pt idx="1425">
                  <c:v>-0.207427026913557</c:v>
                </c:pt>
                <c:pt idx="1426">
                  <c:v>-1.138732798492037</c:v>
                </c:pt>
                <c:pt idx="1427">
                  <c:v>0.536336788303645</c:v>
                </c:pt>
                <c:pt idx="1428">
                  <c:v>-0.216781309344513</c:v>
                </c:pt>
                <c:pt idx="1429">
                  <c:v>0.202781129204616</c:v>
                </c:pt>
                <c:pt idx="1430">
                  <c:v>0.158311694847775</c:v>
                </c:pt>
                <c:pt idx="1431">
                  <c:v>0.35821630350905</c:v>
                </c:pt>
                <c:pt idx="1432">
                  <c:v>0.32420456652978</c:v>
                </c:pt>
                <c:pt idx="1433">
                  <c:v>-0.404024083817602</c:v>
                </c:pt>
                <c:pt idx="1434">
                  <c:v>-0.278150588458361</c:v>
                </c:pt>
                <c:pt idx="1435">
                  <c:v>-0.261841742083108</c:v>
                </c:pt>
                <c:pt idx="1436">
                  <c:v>0.324113460788916</c:v>
                </c:pt>
                <c:pt idx="1437">
                  <c:v>-0.299236871046163</c:v>
                </c:pt>
                <c:pt idx="1438">
                  <c:v>-0.82616893604009</c:v>
                </c:pt>
                <c:pt idx="1439">
                  <c:v>-2.570958034692925</c:v>
                </c:pt>
                <c:pt idx="1440">
                  <c:v>-0.713006846409963</c:v>
                </c:pt>
                <c:pt idx="1441">
                  <c:v>-0.303010012173504</c:v>
                </c:pt>
                <c:pt idx="1442">
                  <c:v>-0.713664494274918</c:v>
                </c:pt>
                <c:pt idx="1443">
                  <c:v>0.254009349809868</c:v>
                </c:pt>
                <c:pt idx="1444">
                  <c:v>0.102235421661445</c:v>
                </c:pt>
                <c:pt idx="1445">
                  <c:v>-0.271513205037656</c:v>
                </c:pt>
                <c:pt idx="1446">
                  <c:v>-0.116506299630756</c:v>
                </c:pt>
                <c:pt idx="1447">
                  <c:v>-0.939269250840998</c:v>
                </c:pt>
                <c:pt idx="1448">
                  <c:v>0.272879829504285</c:v>
                </c:pt>
                <c:pt idx="1449">
                  <c:v>-0.287284522802731</c:v>
                </c:pt>
                <c:pt idx="1450">
                  <c:v>-0.466690344071334</c:v>
                </c:pt>
                <c:pt idx="1451">
                  <c:v>-0.551085308303772</c:v>
                </c:pt>
                <c:pt idx="1452">
                  <c:v>-0.382661248253213</c:v>
                </c:pt>
                <c:pt idx="1453">
                  <c:v>-0.26279177554997</c:v>
                </c:pt>
                <c:pt idx="1454">
                  <c:v>0.496953465120669</c:v>
                </c:pt>
                <c:pt idx="1455">
                  <c:v>-0.144144892108853</c:v>
                </c:pt>
                <c:pt idx="1456">
                  <c:v>0.205018813366384</c:v>
                </c:pt>
                <c:pt idx="1457">
                  <c:v>-0.386304772975078</c:v>
                </c:pt>
                <c:pt idx="1458">
                  <c:v>-2.186598866486262</c:v>
                </c:pt>
                <c:pt idx="1459">
                  <c:v>-0.292774370032071</c:v>
                </c:pt>
                <c:pt idx="1460">
                  <c:v>0.500084159509155</c:v>
                </c:pt>
                <c:pt idx="1461">
                  <c:v>-2.139641735022037</c:v>
                </c:pt>
                <c:pt idx="1462">
                  <c:v>-0.334346943458551</c:v>
                </c:pt>
                <c:pt idx="1463">
                  <c:v>-0.334331477673105</c:v>
                </c:pt>
                <c:pt idx="1464">
                  <c:v>-0.371890194243498</c:v>
                </c:pt>
                <c:pt idx="1465">
                  <c:v>-0.321677093088444</c:v>
                </c:pt>
                <c:pt idx="1466">
                  <c:v>-0.293037335631549</c:v>
                </c:pt>
                <c:pt idx="1467">
                  <c:v>-0.328013889453539</c:v>
                </c:pt>
                <c:pt idx="1468">
                  <c:v>-0.252577565706469</c:v>
                </c:pt>
                <c:pt idx="1469">
                  <c:v>-0.210729855936874</c:v>
                </c:pt>
                <c:pt idx="1470">
                  <c:v>-0.387667836289895</c:v>
                </c:pt>
                <c:pt idx="1471">
                  <c:v>-0.400477430815847</c:v>
                </c:pt>
                <c:pt idx="1472">
                  <c:v>-0.569768753903867</c:v>
                </c:pt>
                <c:pt idx="1473">
                  <c:v>-3.498397522994792</c:v>
                </c:pt>
                <c:pt idx="1474">
                  <c:v>0.248986594060227</c:v>
                </c:pt>
                <c:pt idx="1475">
                  <c:v>-0.290384675287076</c:v>
                </c:pt>
                <c:pt idx="1476">
                  <c:v>-0.281320120527047</c:v>
                </c:pt>
                <c:pt idx="1477">
                  <c:v>-0.855027248548298</c:v>
                </c:pt>
                <c:pt idx="1478">
                  <c:v>-0.287706444452312</c:v>
                </c:pt>
                <c:pt idx="1479">
                  <c:v>-0.286523007780397</c:v>
                </c:pt>
                <c:pt idx="1480">
                  <c:v>-0.383490506632758</c:v>
                </c:pt>
                <c:pt idx="1481">
                  <c:v>-0.806744245427075</c:v>
                </c:pt>
                <c:pt idx="1482">
                  <c:v>-0.32437839130578</c:v>
                </c:pt>
                <c:pt idx="1483">
                  <c:v>-1.819069550371124</c:v>
                </c:pt>
                <c:pt idx="1484">
                  <c:v>-2.638122431047389</c:v>
                </c:pt>
                <c:pt idx="1485">
                  <c:v>-0.3126062107761</c:v>
                </c:pt>
                <c:pt idx="1486">
                  <c:v>-0.209147171118006</c:v>
                </c:pt>
                <c:pt idx="1487">
                  <c:v>0.445255829830018</c:v>
                </c:pt>
                <c:pt idx="1488">
                  <c:v>-0.269024703481801</c:v>
                </c:pt>
                <c:pt idx="1489">
                  <c:v>-0.140791686689165</c:v>
                </c:pt>
                <c:pt idx="1490">
                  <c:v>0.233166482818184</c:v>
                </c:pt>
                <c:pt idx="1491">
                  <c:v>0.201625641458649</c:v>
                </c:pt>
                <c:pt idx="1492">
                  <c:v>-0.244699787645308</c:v>
                </c:pt>
                <c:pt idx="1493">
                  <c:v>-0.26689534582464</c:v>
                </c:pt>
                <c:pt idx="1494">
                  <c:v>0.490035559584532</c:v>
                </c:pt>
                <c:pt idx="1495">
                  <c:v>-0.421234712900576</c:v>
                </c:pt>
                <c:pt idx="1496">
                  <c:v>-2.396151665936244</c:v>
                </c:pt>
                <c:pt idx="1497">
                  <c:v>0.505415919179617</c:v>
                </c:pt>
                <c:pt idx="1498">
                  <c:v>-0.251015290109609</c:v>
                </c:pt>
                <c:pt idx="1499">
                  <c:v>-0.0811032616336163</c:v>
                </c:pt>
                <c:pt idx="1500">
                  <c:v>-0.291698109496876</c:v>
                </c:pt>
                <c:pt idx="1501">
                  <c:v>-0.204727295607771</c:v>
                </c:pt>
                <c:pt idx="1502">
                  <c:v>-0.32772438450221</c:v>
                </c:pt>
                <c:pt idx="1503">
                  <c:v>-0.204343288795814</c:v>
                </c:pt>
                <c:pt idx="1504">
                  <c:v>-0.205928874074923</c:v>
                </c:pt>
                <c:pt idx="1505">
                  <c:v>-0.399809562698559</c:v>
                </c:pt>
                <c:pt idx="1506">
                  <c:v>-0.250538621942146</c:v>
                </c:pt>
                <c:pt idx="1507">
                  <c:v>0.302286720655351</c:v>
                </c:pt>
                <c:pt idx="1508">
                  <c:v>-0.141048484350465</c:v>
                </c:pt>
                <c:pt idx="1509">
                  <c:v>0.277853840583174</c:v>
                </c:pt>
                <c:pt idx="1510">
                  <c:v>-0.26914460649286</c:v>
                </c:pt>
                <c:pt idx="1511">
                  <c:v>-0.288892892641701</c:v>
                </c:pt>
                <c:pt idx="1512">
                  <c:v>-0.355623386911334</c:v>
                </c:pt>
                <c:pt idx="1513">
                  <c:v>-0.12036633184679</c:v>
                </c:pt>
                <c:pt idx="1514">
                  <c:v>-2.121697525115196</c:v>
                </c:pt>
                <c:pt idx="1515">
                  <c:v>0.131105401915004</c:v>
                </c:pt>
                <c:pt idx="1516">
                  <c:v>-2.170172050348728</c:v>
                </c:pt>
                <c:pt idx="1517">
                  <c:v>-1.615962011239778</c:v>
                </c:pt>
                <c:pt idx="1518">
                  <c:v>0.379369624217588</c:v>
                </c:pt>
                <c:pt idx="1519">
                  <c:v>0.259173214087271</c:v>
                </c:pt>
                <c:pt idx="1520">
                  <c:v>-0.264443390609756</c:v>
                </c:pt>
                <c:pt idx="1521">
                  <c:v>-0.275592049280242</c:v>
                </c:pt>
                <c:pt idx="1522">
                  <c:v>0.363310859483986</c:v>
                </c:pt>
                <c:pt idx="1523">
                  <c:v>-0.239622919944654</c:v>
                </c:pt>
                <c:pt idx="1524">
                  <c:v>-0.529018125151269</c:v>
                </c:pt>
                <c:pt idx="1525">
                  <c:v>-0.25072704502038</c:v>
                </c:pt>
                <c:pt idx="1526">
                  <c:v>-0.533709739374923</c:v>
                </c:pt>
                <c:pt idx="1527">
                  <c:v>-0.355734159420142</c:v>
                </c:pt>
                <c:pt idx="1528">
                  <c:v>-0.965578861139904</c:v>
                </c:pt>
                <c:pt idx="1529">
                  <c:v>-0.24771379011226</c:v>
                </c:pt>
                <c:pt idx="1530">
                  <c:v>-0.0909044779721369</c:v>
                </c:pt>
                <c:pt idx="1531">
                  <c:v>-0.289556350806116</c:v>
                </c:pt>
                <c:pt idx="1532">
                  <c:v>-0.242885583202705</c:v>
                </c:pt>
                <c:pt idx="1533">
                  <c:v>0.26384765628276</c:v>
                </c:pt>
                <c:pt idx="1534">
                  <c:v>-0.286842216574727</c:v>
                </c:pt>
                <c:pt idx="1535">
                  <c:v>0.285496971451532</c:v>
                </c:pt>
                <c:pt idx="1536">
                  <c:v>-0.708446061155645</c:v>
                </c:pt>
                <c:pt idx="1537">
                  <c:v>-0.297864279437193</c:v>
                </c:pt>
                <c:pt idx="1538">
                  <c:v>-1.433922218134954</c:v>
                </c:pt>
                <c:pt idx="1539">
                  <c:v>-0.374790123895182</c:v>
                </c:pt>
                <c:pt idx="1540">
                  <c:v>-2.305567483035428</c:v>
                </c:pt>
                <c:pt idx="1541">
                  <c:v>0.215545104445014</c:v>
                </c:pt>
                <c:pt idx="1542">
                  <c:v>-0.289328398487531</c:v>
                </c:pt>
                <c:pt idx="1543">
                  <c:v>0.645224649281657</c:v>
                </c:pt>
                <c:pt idx="1544">
                  <c:v>-0.326758817119893</c:v>
                </c:pt>
                <c:pt idx="1545">
                  <c:v>-0.318542654883346</c:v>
                </c:pt>
                <c:pt idx="1546">
                  <c:v>-0.121712542001054</c:v>
                </c:pt>
                <c:pt idx="1547">
                  <c:v>-1.598038841343802</c:v>
                </c:pt>
                <c:pt idx="1548">
                  <c:v>-0.261554994463377</c:v>
                </c:pt>
                <c:pt idx="1549">
                  <c:v>-0.214269822934133</c:v>
                </c:pt>
                <c:pt idx="1550">
                  <c:v>-0.309779888887988</c:v>
                </c:pt>
                <c:pt idx="1551">
                  <c:v>0.240568893638461</c:v>
                </c:pt>
                <c:pt idx="1552">
                  <c:v>-0.227071156109652</c:v>
                </c:pt>
                <c:pt idx="1553">
                  <c:v>-1.046815275962757</c:v>
                </c:pt>
                <c:pt idx="1554">
                  <c:v>-0.230728674145382</c:v>
                </c:pt>
                <c:pt idx="1555">
                  <c:v>-0.549386470643674</c:v>
                </c:pt>
                <c:pt idx="1556">
                  <c:v>-1.191490448634362</c:v>
                </c:pt>
                <c:pt idx="1557">
                  <c:v>0.289556274502819</c:v>
                </c:pt>
                <c:pt idx="1558">
                  <c:v>-0.364321165036769</c:v>
                </c:pt>
                <c:pt idx="1559">
                  <c:v>0.2703515098452</c:v>
                </c:pt>
                <c:pt idx="1560">
                  <c:v>0.239283785255712</c:v>
                </c:pt>
                <c:pt idx="1561">
                  <c:v>-1.287150496502205</c:v>
                </c:pt>
                <c:pt idx="1562">
                  <c:v>0.814847187297131</c:v>
                </c:pt>
                <c:pt idx="1563">
                  <c:v>-0.173346575533267</c:v>
                </c:pt>
                <c:pt idx="1564">
                  <c:v>0.340475429214587</c:v>
                </c:pt>
                <c:pt idx="1565">
                  <c:v>-0.1113634807044</c:v>
                </c:pt>
                <c:pt idx="1566">
                  <c:v>0.338410596621962</c:v>
                </c:pt>
                <c:pt idx="1567">
                  <c:v>-0.246335256765339</c:v>
                </c:pt>
                <c:pt idx="1568">
                  <c:v>-0.194442412574528</c:v>
                </c:pt>
                <c:pt idx="1569">
                  <c:v>-0.33445106946687</c:v>
                </c:pt>
                <c:pt idx="1570">
                  <c:v>0.526798502831578</c:v>
                </c:pt>
                <c:pt idx="1571">
                  <c:v>-0.294912962532796</c:v>
                </c:pt>
                <c:pt idx="1572">
                  <c:v>0.304934514163197</c:v>
                </c:pt>
                <c:pt idx="1573">
                  <c:v>-3.478864910822364</c:v>
                </c:pt>
                <c:pt idx="1574">
                  <c:v>1.22626963978791</c:v>
                </c:pt>
                <c:pt idx="1575">
                  <c:v>-0.208901809831002</c:v>
                </c:pt>
                <c:pt idx="1576">
                  <c:v>-1.534738358109131</c:v>
                </c:pt>
                <c:pt idx="1577">
                  <c:v>-0.275520247177066</c:v>
                </c:pt>
                <c:pt idx="1578">
                  <c:v>-0.270140729714832</c:v>
                </c:pt>
                <c:pt idx="1579">
                  <c:v>-1.704225296482113</c:v>
                </c:pt>
                <c:pt idx="1580">
                  <c:v>-0.290297777458769</c:v>
                </c:pt>
                <c:pt idx="1581">
                  <c:v>-0.429431318781574</c:v>
                </c:pt>
                <c:pt idx="1582">
                  <c:v>0.266946605208012</c:v>
                </c:pt>
                <c:pt idx="1583">
                  <c:v>-0.182866172816747</c:v>
                </c:pt>
                <c:pt idx="1584">
                  <c:v>-0.460517691778727</c:v>
                </c:pt>
                <c:pt idx="1585">
                  <c:v>-0.963497013068823</c:v>
                </c:pt>
                <c:pt idx="1586">
                  <c:v>0.288270071168043</c:v>
                </c:pt>
                <c:pt idx="1587">
                  <c:v>-0.140976651075788</c:v>
                </c:pt>
                <c:pt idx="1588">
                  <c:v>-0.456055452423686</c:v>
                </c:pt>
                <c:pt idx="1589">
                  <c:v>-0.234686251235108</c:v>
                </c:pt>
                <c:pt idx="1590">
                  <c:v>0.367030344846633</c:v>
                </c:pt>
                <c:pt idx="1591">
                  <c:v>0.239548737438062</c:v>
                </c:pt>
                <c:pt idx="1592">
                  <c:v>0.115307758414129</c:v>
                </c:pt>
                <c:pt idx="1593">
                  <c:v>-0.238966789735508</c:v>
                </c:pt>
                <c:pt idx="1594">
                  <c:v>-0.223050400541808</c:v>
                </c:pt>
                <c:pt idx="1595">
                  <c:v>-0.292397526813924</c:v>
                </c:pt>
                <c:pt idx="1596">
                  <c:v>-0.202533821850012</c:v>
                </c:pt>
                <c:pt idx="1597">
                  <c:v>-0.24460568930829</c:v>
                </c:pt>
                <c:pt idx="1598">
                  <c:v>-0.313524738663413</c:v>
                </c:pt>
                <c:pt idx="1599">
                  <c:v>-1.451980624515848</c:v>
                </c:pt>
                <c:pt idx="1600">
                  <c:v>-0.645865709863303</c:v>
                </c:pt>
                <c:pt idx="1601">
                  <c:v>-0.316241592169517</c:v>
                </c:pt>
                <c:pt idx="1602">
                  <c:v>-0.483698526909699</c:v>
                </c:pt>
                <c:pt idx="1603">
                  <c:v>-0.407850425532918</c:v>
                </c:pt>
                <c:pt idx="1604">
                  <c:v>-0.340139974965648</c:v>
                </c:pt>
                <c:pt idx="1605">
                  <c:v>-0.209824785126843</c:v>
                </c:pt>
                <c:pt idx="1606">
                  <c:v>-0.272038315674415</c:v>
                </c:pt>
                <c:pt idx="1607">
                  <c:v>-0.436631267845379</c:v>
                </c:pt>
                <c:pt idx="1608">
                  <c:v>-0.643938034919791</c:v>
                </c:pt>
                <c:pt idx="1609">
                  <c:v>-0.244303850882412</c:v>
                </c:pt>
                <c:pt idx="1610">
                  <c:v>-0.311563804560598</c:v>
                </c:pt>
                <c:pt idx="1611">
                  <c:v>-0.284377781141468</c:v>
                </c:pt>
                <c:pt idx="1612">
                  <c:v>-0.204157966586534</c:v>
                </c:pt>
                <c:pt idx="1613">
                  <c:v>-0.315502324991877</c:v>
                </c:pt>
                <c:pt idx="1614">
                  <c:v>0.371173411707791</c:v>
                </c:pt>
                <c:pt idx="1615">
                  <c:v>-0.493727240662002</c:v>
                </c:pt>
                <c:pt idx="1616">
                  <c:v>1.068857411770453</c:v>
                </c:pt>
                <c:pt idx="1617">
                  <c:v>-2.552226143528997</c:v>
                </c:pt>
                <c:pt idx="1618">
                  <c:v>-1.889218798795595</c:v>
                </c:pt>
                <c:pt idx="1619">
                  <c:v>-1.682657024020462</c:v>
                </c:pt>
                <c:pt idx="1620">
                  <c:v>-0.286750393704584</c:v>
                </c:pt>
                <c:pt idx="1621">
                  <c:v>-0.243760685018107</c:v>
                </c:pt>
                <c:pt idx="1622">
                  <c:v>-0.263463540076729</c:v>
                </c:pt>
                <c:pt idx="1623">
                  <c:v>-0.272321029480554</c:v>
                </c:pt>
                <c:pt idx="1624">
                  <c:v>-0.27091320110032</c:v>
                </c:pt>
                <c:pt idx="1625">
                  <c:v>-0.147982882503627</c:v>
                </c:pt>
                <c:pt idx="1626">
                  <c:v>-0.334034026071751</c:v>
                </c:pt>
                <c:pt idx="1627">
                  <c:v>-0.250036069789091</c:v>
                </c:pt>
                <c:pt idx="1628">
                  <c:v>0.347170918612315</c:v>
                </c:pt>
                <c:pt idx="1629">
                  <c:v>-0.111851336944281</c:v>
                </c:pt>
                <c:pt idx="1630">
                  <c:v>-0.178939725598423</c:v>
                </c:pt>
                <c:pt idx="1631">
                  <c:v>0.281529462269946</c:v>
                </c:pt>
                <c:pt idx="1632">
                  <c:v>-0.289217328739961</c:v>
                </c:pt>
                <c:pt idx="1633">
                  <c:v>-0.248754083053904</c:v>
                </c:pt>
                <c:pt idx="1634">
                  <c:v>-1.26541257984898</c:v>
                </c:pt>
                <c:pt idx="1635">
                  <c:v>0.26662879465288</c:v>
                </c:pt>
                <c:pt idx="1636">
                  <c:v>-0.650688121949082</c:v>
                </c:pt>
                <c:pt idx="1637">
                  <c:v>-0.310596579739211</c:v>
                </c:pt>
                <c:pt idx="1638">
                  <c:v>-0.332749866930771</c:v>
                </c:pt>
                <c:pt idx="1639">
                  <c:v>-0.27896049613577</c:v>
                </c:pt>
                <c:pt idx="1640">
                  <c:v>-0.400316653875333</c:v>
                </c:pt>
                <c:pt idx="1641">
                  <c:v>-0.180697289810204</c:v>
                </c:pt>
                <c:pt idx="1642">
                  <c:v>-1.99922616131176</c:v>
                </c:pt>
                <c:pt idx="1643">
                  <c:v>-0.100472307761459</c:v>
                </c:pt>
                <c:pt idx="1644">
                  <c:v>-0.287491459716175</c:v>
                </c:pt>
                <c:pt idx="1645">
                  <c:v>-1.25233245479966</c:v>
                </c:pt>
                <c:pt idx="1646">
                  <c:v>-1.855281259218242</c:v>
                </c:pt>
                <c:pt idx="1647">
                  <c:v>-0.155743941438845</c:v>
                </c:pt>
                <c:pt idx="1648">
                  <c:v>-1.928390921782946</c:v>
                </c:pt>
                <c:pt idx="1649">
                  <c:v>0.383188890629846</c:v>
                </c:pt>
                <c:pt idx="1650">
                  <c:v>-0.4466159233478</c:v>
                </c:pt>
                <c:pt idx="1651">
                  <c:v>0.220810310596886</c:v>
                </c:pt>
                <c:pt idx="1652">
                  <c:v>0.232540072739214</c:v>
                </c:pt>
                <c:pt idx="1653">
                  <c:v>0.234403196908733</c:v>
                </c:pt>
                <c:pt idx="1654">
                  <c:v>-0.281890746145949</c:v>
                </c:pt>
                <c:pt idx="1655">
                  <c:v>-0.246920252659161</c:v>
                </c:pt>
                <c:pt idx="1656">
                  <c:v>-1.101672535460455</c:v>
                </c:pt>
                <c:pt idx="1657">
                  <c:v>-1.01465687005877</c:v>
                </c:pt>
                <c:pt idx="1658">
                  <c:v>-0.431812406614154</c:v>
                </c:pt>
                <c:pt idx="1659">
                  <c:v>-0.290913541133126</c:v>
                </c:pt>
                <c:pt idx="1660">
                  <c:v>-0.292334134772654</c:v>
                </c:pt>
                <c:pt idx="1661">
                  <c:v>0.183834896204986</c:v>
                </c:pt>
                <c:pt idx="1662">
                  <c:v>-0.279177673633695</c:v>
                </c:pt>
                <c:pt idx="1663">
                  <c:v>-0.254050012492332</c:v>
                </c:pt>
                <c:pt idx="1664">
                  <c:v>-1.427316579612614</c:v>
                </c:pt>
                <c:pt idx="1665">
                  <c:v>-0.267179293991942</c:v>
                </c:pt>
                <c:pt idx="1666">
                  <c:v>-0.782061802360415</c:v>
                </c:pt>
                <c:pt idx="1667">
                  <c:v>0.265712873387503</c:v>
                </c:pt>
                <c:pt idx="1668">
                  <c:v>-2.363279681498489</c:v>
                </c:pt>
                <c:pt idx="1669">
                  <c:v>-0.502179318475839</c:v>
                </c:pt>
                <c:pt idx="1670">
                  <c:v>-1.752831634451268</c:v>
                </c:pt>
                <c:pt idx="1671">
                  <c:v>-0.632178691526412</c:v>
                </c:pt>
                <c:pt idx="1672">
                  <c:v>-0.335106968550456</c:v>
                </c:pt>
                <c:pt idx="1673">
                  <c:v>-0.192049443849326</c:v>
                </c:pt>
                <c:pt idx="1674">
                  <c:v>0.31523673697867</c:v>
                </c:pt>
                <c:pt idx="1675">
                  <c:v>0.824948481449994</c:v>
                </c:pt>
                <c:pt idx="1676">
                  <c:v>0.181063444043578</c:v>
                </c:pt>
                <c:pt idx="1677">
                  <c:v>-0.236802828837818</c:v>
                </c:pt>
                <c:pt idx="1678">
                  <c:v>0.0788278922089171</c:v>
                </c:pt>
                <c:pt idx="1679">
                  <c:v>-0.304673029888685</c:v>
                </c:pt>
                <c:pt idx="1680">
                  <c:v>-0.177239386963456</c:v>
                </c:pt>
                <c:pt idx="1681">
                  <c:v>0.280614453785486</c:v>
                </c:pt>
                <c:pt idx="1682">
                  <c:v>-0.481144667929967</c:v>
                </c:pt>
                <c:pt idx="1683">
                  <c:v>-0.316872326965961</c:v>
                </c:pt>
                <c:pt idx="1684">
                  <c:v>0.201321412594475</c:v>
                </c:pt>
                <c:pt idx="1685">
                  <c:v>0.225872388041255</c:v>
                </c:pt>
                <c:pt idx="1686">
                  <c:v>-0.182223753832968</c:v>
                </c:pt>
                <c:pt idx="1687">
                  <c:v>-0.797580666656466</c:v>
                </c:pt>
                <c:pt idx="1688">
                  <c:v>-0.234889258856975</c:v>
                </c:pt>
                <c:pt idx="1689">
                  <c:v>-0.274511880926879</c:v>
                </c:pt>
                <c:pt idx="1690">
                  <c:v>-1.151967177563836</c:v>
                </c:pt>
                <c:pt idx="1691">
                  <c:v>-0.225613346633186</c:v>
                </c:pt>
                <c:pt idx="1692">
                  <c:v>-0.251049883374346</c:v>
                </c:pt>
                <c:pt idx="1693">
                  <c:v>-0.207517513556522</c:v>
                </c:pt>
                <c:pt idx="1694">
                  <c:v>-0.234783585952607</c:v>
                </c:pt>
                <c:pt idx="1695">
                  <c:v>-0.150375163632877</c:v>
                </c:pt>
                <c:pt idx="1696">
                  <c:v>-0.360365700380679</c:v>
                </c:pt>
                <c:pt idx="1697">
                  <c:v>0.452014019335958</c:v>
                </c:pt>
                <c:pt idx="1698">
                  <c:v>-0.296950974340283</c:v>
                </c:pt>
                <c:pt idx="1699">
                  <c:v>-0.25380176709679</c:v>
                </c:pt>
                <c:pt idx="1700">
                  <c:v>0.285614807433298</c:v>
                </c:pt>
                <c:pt idx="1701">
                  <c:v>0.271519481376327</c:v>
                </c:pt>
                <c:pt idx="1702">
                  <c:v>-0.126322600292711</c:v>
                </c:pt>
                <c:pt idx="1703">
                  <c:v>0.142499977204538</c:v>
                </c:pt>
                <c:pt idx="1704">
                  <c:v>-0.296347258280545</c:v>
                </c:pt>
                <c:pt idx="1705">
                  <c:v>-0.226463902945913</c:v>
                </c:pt>
                <c:pt idx="1706">
                  <c:v>-0.265291911406644</c:v>
                </c:pt>
                <c:pt idx="1707">
                  <c:v>-0.269596957838804</c:v>
                </c:pt>
                <c:pt idx="1708">
                  <c:v>-0.386079590704609</c:v>
                </c:pt>
                <c:pt idx="1709">
                  <c:v>-0.2516908634934</c:v>
                </c:pt>
                <c:pt idx="1710">
                  <c:v>0.32090322253251</c:v>
                </c:pt>
                <c:pt idx="1711">
                  <c:v>-0.242791035306319</c:v>
                </c:pt>
                <c:pt idx="1712">
                  <c:v>-1.016060803866972</c:v>
                </c:pt>
                <c:pt idx="1713">
                  <c:v>-0.253254900254753</c:v>
                </c:pt>
                <c:pt idx="1714">
                  <c:v>0.195674645587754</c:v>
                </c:pt>
                <c:pt idx="1715">
                  <c:v>0.352542226150988</c:v>
                </c:pt>
                <c:pt idx="1716">
                  <c:v>-0.297432095398015</c:v>
                </c:pt>
                <c:pt idx="1717">
                  <c:v>-0.28520210782586</c:v>
                </c:pt>
                <c:pt idx="1718">
                  <c:v>0.316412499670422</c:v>
                </c:pt>
                <c:pt idx="1719">
                  <c:v>0.34666699684709</c:v>
                </c:pt>
                <c:pt idx="1720">
                  <c:v>-0.524271164499677</c:v>
                </c:pt>
                <c:pt idx="1721">
                  <c:v>-0.470858122306914</c:v>
                </c:pt>
                <c:pt idx="1722">
                  <c:v>0.290115172866027</c:v>
                </c:pt>
                <c:pt idx="1723">
                  <c:v>0.157922694734565</c:v>
                </c:pt>
                <c:pt idx="1724">
                  <c:v>0.335101443374898</c:v>
                </c:pt>
                <c:pt idx="1725">
                  <c:v>-0.29453033417279</c:v>
                </c:pt>
                <c:pt idx="1726">
                  <c:v>-0.239181347267867</c:v>
                </c:pt>
                <c:pt idx="1727">
                  <c:v>-0.155351646689117</c:v>
                </c:pt>
                <c:pt idx="1728">
                  <c:v>0.264819148596569</c:v>
                </c:pt>
                <c:pt idx="1729">
                  <c:v>-0.34377929996054</c:v>
                </c:pt>
                <c:pt idx="1730">
                  <c:v>-0.203008388059374</c:v>
                </c:pt>
                <c:pt idx="1731">
                  <c:v>-0.224618241112751</c:v>
                </c:pt>
                <c:pt idx="1732">
                  <c:v>0.460452680094327</c:v>
                </c:pt>
                <c:pt idx="1733">
                  <c:v>-1.225670481306457</c:v>
                </c:pt>
                <c:pt idx="1734">
                  <c:v>-0.561776666083956</c:v>
                </c:pt>
                <c:pt idx="1735">
                  <c:v>-1.59014663988789</c:v>
                </c:pt>
                <c:pt idx="1736">
                  <c:v>-0.41970071627374</c:v>
                </c:pt>
                <c:pt idx="1737">
                  <c:v>-2.061232462658104</c:v>
                </c:pt>
                <c:pt idx="1738">
                  <c:v>-0.252299139779247</c:v>
                </c:pt>
                <c:pt idx="1739">
                  <c:v>0.272869768765153</c:v>
                </c:pt>
                <c:pt idx="1740">
                  <c:v>-0.662183452455319</c:v>
                </c:pt>
                <c:pt idx="1741">
                  <c:v>-0.253332877833396</c:v>
                </c:pt>
                <c:pt idx="1742">
                  <c:v>-0.291914870467389</c:v>
                </c:pt>
                <c:pt idx="1743">
                  <c:v>-0.20205164507363</c:v>
                </c:pt>
                <c:pt idx="1744">
                  <c:v>0.325644480336145</c:v>
                </c:pt>
                <c:pt idx="1745">
                  <c:v>-0.238818456303379</c:v>
                </c:pt>
                <c:pt idx="1746">
                  <c:v>-0.180992820072503</c:v>
                </c:pt>
                <c:pt idx="1747">
                  <c:v>-0.173547317040619</c:v>
                </c:pt>
                <c:pt idx="1748">
                  <c:v>-0.317756103990419</c:v>
                </c:pt>
                <c:pt idx="1749">
                  <c:v>-0.395525589581129</c:v>
                </c:pt>
                <c:pt idx="1750">
                  <c:v>-1.905292448805625</c:v>
                </c:pt>
                <c:pt idx="1751">
                  <c:v>-0.308144503722366</c:v>
                </c:pt>
                <c:pt idx="1752">
                  <c:v>-0.47337409487938</c:v>
                </c:pt>
                <c:pt idx="1753">
                  <c:v>-0.11679307671047</c:v>
                </c:pt>
                <c:pt idx="1754">
                  <c:v>-0.284108536823096</c:v>
                </c:pt>
                <c:pt idx="1755">
                  <c:v>-0.245574661858711</c:v>
                </c:pt>
                <c:pt idx="1756">
                  <c:v>-0.28862557264311</c:v>
                </c:pt>
                <c:pt idx="1757">
                  <c:v>0.258847065483833</c:v>
                </c:pt>
                <c:pt idx="1758">
                  <c:v>-0.2279842817878</c:v>
                </c:pt>
                <c:pt idx="1759">
                  <c:v>-0.184572608271807</c:v>
                </c:pt>
                <c:pt idx="1760">
                  <c:v>-0.264303259448726</c:v>
                </c:pt>
                <c:pt idx="1761">
                  <c:v>-0.251625597504459</c:v>
                </c:pt>
                <c:pt idx="1762">
                  <c:v>0.153205034712858</c:v>
                </c:pt>
                <c:pt idx="1763">
                  <c:v>-0.260082142801324</c:v>
                </c:pt>
                <c:pt idx="1764">
                  <c:v>-0.194556236847271</c:v>
                </c:pt>
                <c:pt idx="1765">
                  <c:v>-0.221442103228462</c:v>
                </c:pt>
                <c:pt idx="1766">
                  <c:v>-0.216848061820162</c:v>
                </c:pt>
                <c:pt idx="1767">
                  <c:v>-1.677309062607185</c:v>
                </c:pt>
                <c:pt idx="1768">
                  <c:v>-0.723456936859362</c:v>
                </c:pt>
                <c:pt idx="1769">
                  <c:v>-0.360799861596288</c:v>
                </c:pt>
                <c:pt idx="1770">
                  <c:v>-0.234610489313735</c:v>
                </c:pt>
                <c:pt idx="1771">
                  <c:v>-0.286015221926266</c:v>
                </c:pt>
                <c:pt idx="1772">
                  <c:v>-0.283585729677353</c:v>
                </c:pt>
                <c:pt idx="1773">
                  <c:v>-0.432184755001256</c:v>
                </c:pt>
                <c:pt idx="1774">
                  <c:v>0.163831303681048</c:v>
                </c:pt>
                <c:pt idx="1775">
                  <c:v>-0.74495293257693</c:v>
                </c:pt>
                <c:pt idx="1776">
                  <c:v>-0.460145429970501</c:v>
                </c:pt>
                <c:pt idx="1777">
                  <c:v>-0.400677780927202</c:v>
                </c:pt>
                <c:pt idx="1778">
                  <c:v>0.16195191382402</c:v>
                </c:pt>
                <c:pt idx="1779">
                  <c:v>-0.242952533838369</c:v>
                </c:pt>
                <c:pt idx="1780">
                  <c:v>-0.133102351427021</c:v>
                </c:pt>
                <c:pt idx="1781">
                  <c:v>-0.234937589786559</c:v>
                </c:pt>
                <c:pt idx="1782">
                  <c:v>-0.233669039116521</c:v>
                </c:pt>
                <c:pt idx="1783">
                  <c:v>-0.2051801146016</c:v>
                </c:pt>
                <c:pt idx="1784">
                  <c:v>0.151806601993079</c:v>
                </c:pt>
                <c:pt idx="1785">
                  <c:v>-0.909031785791911</c:v>
                </c:pt>
                <c:pt idx="1786">
                  <c:v>-0.317133648654389</c:v>
                </c:pt>
                <c:pt idx="1787">
                  <c:v>-0.310300006797538</c:v>
                </c:pt>
                <c:pt idx="1788">
                  <c:v>-0.397454938797697</c:v>
                </c:pt>
                <c:pt idx="1789">
                  <c:v>-0.244681593468676</c:v>
                </c:pt>
                <c:pt idx="1790">
                  <c:v>-0.354057308255391</c:v>
                </c:pt>
                <c:pt idx="1791">
                  <c:v>-0.198240081974735</c:v>
                </c:pt>
                <c:pt idx="1792">
                  <c:v>-0.264130135487487</c:v>
                </c:pt>
                <c:pt idx="1793">
                  <c:v>0.183948467199253</c:v>
                </c:pt>
                <c:pt idx="1794">
                  <c:v>-0.31138979184673</c:v>
                </c:pt>
                <c:pt idx="1795">
                  <c:v>-0.208349639229748</c:v>
                </c:pt>
                <c:pt idx="1796">
                  <c:v>0.113530415033504</c:v>
                </c:pt>
                <c:pt idx="1797">
                  <c:v>0.16472159742522</c:v>
                </c:pt>
                <c:pt idx="1798">
                  <c:v>-0.342281203836999</c:v>
                </c:pt>
                <c:pt idx="1799">
                  <c:v>-0.220579139662147</c:v>
                </c:pt>
                <c:pt idx="1800">
                  <c:v>-0.225946108855215</c:v>
                </c:pt>
                <c:pt idx="1801">
                  <c:v>-0.292867083093415</c:v>
                </c:pt>
                <c:pt idx="1802">
                  <c:v>-0.304226270585385</c:v>
                </c:pt>
                <c:pt idx="1803">
                  <c:v>0.252602968513379</c:v>
                </c:pt>
                <c:pt idx="1804">
                  <c:v>0.292014600925735</c:v>
                </c:pt>
                <c:pt idx="1805">
                  <c:v>0.548483470758622</c:v>
                </c:pt>
                <c:pt idx="1806">
                  <c:v>-0.256953409794168</c:v>
                </c:pt>
                <c:pt idx="1807">
                  <c:v>-0.229874009573743</c:v>
                </c:pt>
                <c:pt idx="1808">
                  <c:v>-0.514442183444227</c:v>
                </c:pt>
                <c:pt idx="1809">
                  <c:v>0.147786665651923</c:v>
                </c:pt>
                <c:pt idx="1810">
                  <c:v>-1.337196422042506</c:v>
                </c:pt>
                <c:pt idx="1811">
                  <c:v>-0.243388305989999</c:v>
                </c:pt>
                <c:pt idx="1812">
                  <c:v>0.125699074508032</c:v>
                </c:pt>
                <c:pt idx="1813">
                  <c:v>-0.139025197226959</c:v>
                </c:pt>
                <c:pt idx="1814">
                  <c:v>0.436052568504189</c:v>
                </c:pt>
                <c:pt idx="1815">
                  <c:v>-0.443461186566626</c:v>
                </c:pt>
                <c:pt idx="1816">
                  <c:v>-0.204373701591049</c:v>
                </c:pt>
                <c:pt idx="1817">
                  <c:v>-0.243911781096354</c:v>
                </c:pt>
                <c:pt idx="1818">
                  <c:v>-0.190937912817138</c:v>
                </c:pt>
                <c:pt idx="1819">
                  <c:v>0.734070363092696</c:v>
                </c:pt>
                <c:pt idx="1820">
                  <c:v>-0.168823184286035</c:v>
                </c:pt>
                <c:pt idx="1821">
                  <c:v>-0.274957227238186</c:v>
                </c:pt>
                <c:pt idx="1822">
                  <c:v>-0.288620614569795</c:v>
                </c:pt>
                <c:pt idx="1823">
                  <c:v>-0.20650287547017</c:v>
                </c:pt>
                <c:pt idx="1824">
                  <c:v>-0.254636615883306</c:v>
                </c:pt>
                <c:pt idx="1825">
                  <c:v>0.234119824630115</c:v>
                </c:pt>
                <c:pt idx="1826">
                  <c:v>0.0968104645398808</c:v>
                </c:pt>
                <c:pt idx="1827">
                  <c:v>-0.249186295774111</c:v>
                </c:pt>
                <c:pt idx="1828">
                  <c:v>-0.245121266797389</c:v>
                </c:pt>
                <c:pt idx="1829">
                  <c:v>-0.45754485384895</c:v>
                </c:pt>
                <c:pt idx="1830">
                  <c:v>-0.152625092292235</c:v>
                </c:pt>
                <c:pt idx="1831">
                  <c:v>-0.291676421608115</c:v>
                </c:pt>
                <c:pt idx="1832">
                  <c:v>-0.373381052490949</c:v>
                </c:pt>
                <c:pt idx="1833">
                  <c:v>0.165683582442121</c:v>
                </c:pt>
                <c:pt idx="1834">
                  <c:v>-0.311070643599507</c:v>
                </c:pt>
                <c:pt idx="1835">
                  <c:v>-1.43603865509893</c:v>
                </c:pt>
                <c:pt idx="1836">
                  <c:v>-0.140357052320161</c:v>
                </c:pt>
                <c:pt idx="1837">
                  <c:v>0.276342153923418</c:v>
                </c:pt>
                <c:pt idx="1838">
                  <c:v>-0.289446834907992</c:v>
                </c:pt>
                <c:pt idx="1839">
                  <c:v>-0.644376509693024</c:v>
                </c:pt>
                <c:pt idx="1840">
                  <c:v>0.125525697835672</c:v>
                </c:pt>
                <c:pt idx="1841">
                  <c:v>-0.255283189548178</c:v>
                </c:pt>
                <c:pt idx="1842">
                  <c:v>-0.099044839731853</c:v>
                </c:pt>
                <c:pt idx="1843">
                  <c:v>-0.0845246237012047</c:v>
                </c:pt>
                <c:pt idx="1844">
                  <c:v>-0.326308818789912</c:v>
                </c:pt>
                <c:pt idx="1845">
                  <c:v>-0.227450106008116</c:v>
                </c:pt>
                <c:pt idx="1846">
                  <c:v>0.284730268873851</c:v>
                </c:pt>
                <c:pt idx="1847">
                  <c:v>-0.360351495712336</c:v>
                </c:pt>
                <c:pt idx="1848">
                  <c:v>-0.287741597032659</c:v>
                </c:pt>
                <c:pt idx="1849">
                  <c:v>0.229893644002088</c:v>
                </c:pt>
                <c:pt idx="1850">
                  <c:v>-0.570308785318203</c:v>
                </c:pt>
                <c:pt idx="1851">
                  <c:v>-0.139650329346233</c:v>
                </c:pt>
                <c:pt idx="1852">
                  <c:v>-0.0833288540533551</c:v>
                </c:pt>
                <c:pt idx="1853">
                  <c:v>0.317175010653516</c:v>
                </c:pt>
                <c:pt idx="1854">
                  <c:v>-0.302596510663057</c:v>
                </c:pt>
                <c:pt idx="1855">
                  <c:v>-0.156771292186442</c:v>
                </c:pt>
                <c:pt idx="1856">
                  <c:v>-0.235719405245707</c:v>
                </c:pt>
                <c:pt idx="1857">
                  <c:v>-0.20902175064467</c:v>
                </c:pt>
                <c:pt idx="1858">
                  <c:v>0.246338804503332</c:v>
                </c:pt>
                <c:pt idx="1859">
                  <c:v>-0.128414473208714</c:v>
                </c:pt>
                <c:pt idx="1860">
                  <c:v>-0.271556400052427</c:v>
                </c:pt>
                <c:pt idx="1861">
                  <c:v>-0.246034321564018</c:v>
                </c:pt>
                <c:pt idx="1862">
                  <c:v>-0.468534141986355</c:v>
                </c:pt>
                <c:pt idx="1863">
                  <c:v>0.132672007207769</c:v>
                </c:pt>
                <c:pt idx="1864">
                  <c:v>-0.261599148960015</c:v>
                </c:pt>
                <c:pt idx="1865">
                  <c:v>-0.25019938405995</c:v>
                </c:pt>
                <c:pt idx="1866">
                  <c:v>-0.201387282447154</c:v>
                </c:pt>
                <c:pt idx="1867">
                  <c:v>-0.319994386853707</c:v>
                </c:pt>
                <c:pt idx="1868">
                  <c:v>0.168443920762662</c:v>
                </c:pt>
                <c:pt idx="1869">
                  <c:v>-0.232894568976034</c:v>
                </c:pt>
                <c:pt idx="1870">
                  <c:v>-0.297814977024763</c:v>
                </c:pt>
                <c:pt idx="1871">
                  <c:v>-1.076680857035972</c:v>
                </c:pt>
                <c:pt idx="1872">
                  <c:v>-0.244025008804388</c:v>
                </c:pt>
                <c:pt idx="1873">
                  <c:v>-0.161398751806728</c:v>
                </c:pt>
                <c:pt idx="1874">
                  <c:v>0.250853926862795</c:v>
                </c:pt>
                <c:pt idx="1875">
                  <c:v>-0.228229765708038</c:v>
                </c:pt>
                <c:pt idx="1876">
                  <c:v>-0.176039080638345</c:v>
                </c:pt>
                <c:pt idx="1877">
                  <c:v>-0.109149456120426</c:v>
                </c:pt>
                <c:pt idx="1878">
                  <c:v>0.420737868068112</c:v>
                </c:pt>
                <c:pt idx="1879">
                  <c:v>-0.124862985453706</c:v>
                </c:pt>
                <c:pt idx="1880">
                  <c:v>-0.1723814196117</c:v>
                </c:pt>
                <c:pt idx="1881">
                  <c:v>-0.257963112126456</c:v>
                </c:pt>
                <c:pt idx="1882">
                  <c:v>-0.237597280268173</c:v>
                </c:pt>
                <c:pt idx="1883">
                  <c:v>-0.261689125606936</c:v>
                </c:pt>
                <c:pt idx="1884">
                  <c:v>-0.433660664483617</c:v>
                </c:pt>
                <c:pt idx="1885">
                  <c:v>0.273204712438085</c:v>
                </c:pt>
                <c:pt idx="1886">
                  <c:v>-0.245313894920863</c:v>
                </c:pt>
                <c:pt idx="1887">
                  <c:v>-0.213703071530091</c:v>
                </c:pt>
                <c:pt idx="1888">
                  <c:v>-0.522121385407272</c:v>
                </c:pt>
                <c:pt idx="1889">
                  <c:v>-0.257994567777288</c:v>
                </c:pt>
                <c:pt idx="1890">
                  <c:v>-0.269928614070256</c:v>
                </c:pt>
                <c:pt idx="1891">
                  <c:v>0.212757073515037</c:v>
                </c:pt>
                <c:pt idx="1892">
                  <c:v>-0.199252261869177</c:v>
                </c:pt>
                <c:pt idx="1893">
                  <c:v>-0.271795510835366</c:v>
                </c:pt>
                <c:pt idx="1894">
                  <c:v>-0.254684157360747</c:v>
                </c:pt>
                <c:pt idx="1895">
                  <c:v>-0.180693629624721</c:v>
                </c:pt>
                <c:pt idx="1896">
                  <c:v>0.338038642377184</c:v>
                </c:pt>
                <c:pt idx="1897">
                  <c:v>-0.204812008868411</c:v>
                </c:pt>
                <c:pt idx="1898">
                  <c:v>0.261858147046395</c:v>
                </c:pt>
                <c:pt idx="1899">
                  <c:v>-0.163879669276548</c:v>
                </c:pt>
                <c:pt idx="1900">
                  <c:v>-0.32413033654063</c:v>
                </c:pt>
                <c:pt idx="1901">
                  <c:v>-0.339293978080586</c:v>
                </c:pt>
                <c:pt idx="1902">
                  <c:v>-0.308025918252462</c:v>
                </c:pt>
                <c:pt idx="1903">
                  <c:v>-0.322261589751388</c:v>
                </c:pt>
                <c:pt idx="1904">
                  <c:v>-0.195382972451129</c:v>
                </c:pt>
                <c:pt idx="1905">
                  <c:v>-0.317367357063251</c:v>
                </c:pt>
                <c:pt idx="1906">
                  <c:v>0.204144506492088</c:v>
                </c:pt>
                <c:pt idx="1907">
                  <c:v>0.16696650163601</c:v>
                </c:pt>
                <c:pt idx="1908">
                  <c:v>-0.223757335597569</c:v>
                </c:pt>
                <c:pt idx="1909">
                  <c:v>-0.450971452704153</c:v>
                </c:pt>
                <c:pt idx="1910">
                  <c:v>-0.199593788885108</c:v>
                </c:pt>
                <c:pt idx="1911">
                  <c:v>-0.248758961179353</c:v>
                </c:pt>
                <c:pt idx="1912">
                  <c:v>0.228997520669644</c:v>
                </c:pt>
                <c:pt idx="1913">
                  <c:v>-0.0894561065273591</c:v>
                </c:pt>
                <c:pt idx="1914">
                  <c:v>-0.287243580741241</c:v>
                </c:pt>
                <c:pt idx="1915">
                  <c:v>-0.309041441158221</c:v>
                </c:pt>
                <c:pt idx="1916">
                  <c:v>-0.263553445572755</c:v>
                </c:pt>
                <c:pt idx="1917">
                  <c:v>-0.226772984748989</c:v>
                </c:pt>
                <c:pt idx="1918">
                  <c:v>-0.260994764152919</c:v>
                </c:pt>
                <c:pt idx="1919">
                  <c:v>-0.189576109655039</c:v>
                </c:pt>
                <c:pt idx="1920">
                  <c:v>-0.271483359527257</c:v>
                </c:pt>
                <c:pt idx="1921">
                  <c:v>-0.296555370808647</c:v>
                </c:pt>
                <c:pt idx="1922">
                  <c:v>0.194243691151473</c:v>
                </c:pt>
                <c:pt idx="1923">
                  <c:v>0.494708835991736</c:v>
                </c:pt>
                <c:pt idx="1924">
                  <c:v>-0.172425634514302</c:v>
                </c:pt>
                <c:pt idx="1925">
                  <c:v>-0.296252003789164</c:v>
                </c:pt>
                <c:pt idx="1926">
                  <c:v>0.445379544158029</c:v>
                </c:pt>
                <c:pt idx="1927">
                  <c:v>0.204831150618359</c:v>
                </c:pt>
                <c:pt idx="1928">
                  <c:v>0.345069715979044</c:v>
                </c:pt>
                <c:pt idx="1929">
                  <c:v>-0.24485870598039</c:v>
                </c:pt>
                <c:pt idx="1930">
                  <c:v>-0.235639224505615</c:v>
                </c:pt>
                <c:pt idx="1931">
                  <c:v>-0.23159468678055</c:v>
                </c:pt>
                <c:pt idx="1932">
                  <c:v>-0.275405503733488</c:v>
                </c:pt>
                <c:pt idx="1933">
                  <c:v>-0.164235348378831</c:v>
                </c:pt>
                <c:pt idx="1934">
                  <c:v>-0.502974930161573</c:v>
                </c:pt>
                <c:pt idx="1935">
                  <c:v>-0.251533779278712</c:v>
                </c:pt>
                <c:pt idx="1936">
                  <c:v>-0.289222444654393</c:v>
                </c:pt>
                <c:pt idx="1937">
                  <c:v>0.206461524834161</c:v>
                </c:pt>
                <c:pt idx="1938">
                  <c:v>0.231630013594026</c:v>
                </c:pt>
                <c:pt idx="1939">
                  <c:v>-1.115956732068321</c:v>
                </c:pt>
                <c:pt idx="1940">
                  <c:v>-0.324513581569488</c:v>
                </c:pt>
                <c:pt idx="1941">
                  <c:v>0.0989079291631608</c:v>
                </c:pt>
                <c:pt idx="1942">
                  <c:v>0.174204765677651</c:v>
                </c:pt>
                <c:pt idx="1943">
                  <c:v>0.274021804539262</c:v>
                </c:pt>
                <c:pt idx="1944">
                  <c:v>-0.239653124554781</c:v>
                </c:pt>
                <c:pt idx="1945">
                  <c:v>0.274424734725159</c:v>
                </c:pt>
                <c:pt idx="1946">
                  <c:v>-0.209287352689366</c:v>
                </c:pt>
                <c:pt idx="1947">
                  <c:v>-0.246323237023676</c:v>
                </c:pt>
                <c:pt idx="1948">
                  <c:v>-0.567995121799159</c:v>
                </c:pt>
                <c:pt idx="1949">
                  <c:v>-0.236090549152149</c:v>
                </c:pt>
                <c:pt idx="1950">
                  <c:v>-0.20848245013294</c:v>
                </c:pt>
                <c:pt idx="1951">
                  <c:v>0.147196619525269</c:v>
                </c:pt>
                <c:pt idx="1952">
                  <c:v>0.330678286149968</c:v>
                </c:pt>
                <c:pt idx="1953">
                  <c:v>-0.169493329172191</c:v>
                </c:pt>
                <c:pt idx="1954">
                  <c:v>0.0864024571942641</c:v>
                </c:pt>
                <c:pt idx="1955">
                  <c:v>-0.225397403256925</c:v>
                </c:pt>
                <c:pt idx="1956">
                  <c:v>-0.257160920417253</c:v>
                </c:pt>
                <c:pt idx="1957">
                  <c:v>0.216786393774044</c:v>
                </c:pt>
                <c:pt idx="1958">
                  <c:v>0.181278126564619</c:v>
                </c:pt>
                <c:pt idx="1959">
                  <c:v>-0.462431943541343</c:v>
                </c:pt>
                <c:pt idx="1960">
                  <c:v>-0.19971220029318</c:v>
                </c:pt>
                <c:pt idx="1961">
                  <c:v>-0.175845372033052</c:v>
                </c:pt>
                <c:pt idx="1962">
                  <c:v>0.186098700865036</c:v>
                </c:pt>
                <c:pt idx="1963">
                  <c:v>0.162577114652969</c:v>
                </c:pt>
                <c:pt idx="1964">
                  <c:v>-0.257624633734278</c:v>
                </c:pt>
                <c:pt idx="1965">
                  <c:v>0.317097062966224</c:v>
                </c:pt>
                <c:pt idx="1966">
                  <c:v>-0.189130486982955</c:v>
                </c:pt>
                <c:pt idx="1967">
                  <c:v>0.0836768041273957</c:v>
                </c:pt>
                <c:pt idx="1968">
                  <c:v>0.158599576974684</c:v>
                </c:pt>
                <c:pt idx="1969">
                  <c:v>-0.51516335051129</c:v>
                </c:pt>
                <c:pt idx="1970">
                  <c:v>-0.188742926701885</c:v>
                </c:pt>
                <c:pt idx="1971">
                  <c:v>-0.0782966056094009</c:v>
                </c:pt>
                <c:pt idx="1972">
                  <c:v>0.607299233164982</c:v>
                </c:pt>
                <c:pt idx="1973">
                  <c:v>0.0781887336964151</c:v>
                </c:pt>
                <c:pt idx="1974">
                  <c:v>-0.203834536202775</c:v>
                </c:pt>
                <c:pt idx="1975">
                  <c:v>-0.298756595645575</c:v>
                </c:pt>
                <c:pt idx="1976">
                  <c:v>-0.186799716477537</c:v>
                </c:pt>
                <c:pt idx="1977">
                  <c:v>-0.235879915882287</c:v>
                </c:pt>
                <c:pt idx="1978">
                  <c:v>0.217980334932504</c:v>
                </c:pt>
                <c:pt idx="1979">
                  <c:v>-0.18777221863603</c:v>
                </c:pt>
                <c:pt idx="1980">
                  <c:v>0.301552544324975</c:v>
                </c:pt>
                <c:pt idx="1981">
                  <c:v>-0.376636990960917</c:v>
                </c:pt>
                <c:pt idx="1982">
                  <c:v>-0.251581736040504</c:v>
                </c:pt>
                <c:pt idx="1983">
                  <c:v>-0.235655404737098</c:v>
                </c:pt>
                <c:pt idx="1984">
                  <c:v>-0.341226324756567</c:v>
                </c:pt>
                <c:pt idx="1985">
                  <c:v>0.359192143281659</c:v>
                </c:pt>
                <c:pt idx="1986">
                  <c:v>-0.18140947228786</c:v>
                </c:pt>
                <c:pt idx="1987">
                  <c:v>-0.184866358023531</c:v>
                </c:pt>
                <c:pt idx="1988">
                  <c:v>-0.230364591330643</c:v>
                </c:pt>
                <c:pt idx="1989">
                  <c:v>-0.13541872177015</c:v>
                </c:pt>
                <c:pt idx="1990">
                  <c:v>-0.24217038153599</c:v>
                </c:pt>
                <c:pt idx="1991">
                  <c:v>-0.167172546886518</c:v>
                </c:pt>
                <c:pt idx="1992">
                  <c:v>-0.310497025354967</c:v>
                </c:pt>
                <c:pt idx="1993">
                  <c:v>-0.156925287191915</c:v>
                </c:pt>
                <c:pt idx="1994">
                  <c:v>-0.296320741197832</c:v>
                </c:pt>
                <c:pt idx="1995">
                  <c:v>-0.132307094969814</c:v>
                </c:pt>
                <c:pt idx="1996">
                  <c:v>-0.206968594145024</c:v>
                </c:pt>
                <c:pt idx="1997">
                  <c:v>-0.175669936078332</c:v>
                </c:pt>
                <c:pt idx="1998">
                  <c:v>-0.145368664950826</c:v>
                </c:pt>
                <c:pt idx="1999">
                  <c:v>-0.150902836954653</c:v>
                </c:pt>
                <c:pt idx="2000">
                  <c:v>-0.123849110582709</c:v>
                </c:pt>
                <c:pt idx="2001">
                  <c:v>-0.166147293207364</c:v>
                </c:pt>
                <c:pt idx="2002">
                  <c:v>-0.139517026481897</c:v>
                </c:pt>
                <c:pt idx="2003">
                  <c:v>0.547660149740898</c:v>
                </c:pt>
                <c:pt idx="2004">
                  <c:v>0.199249993789432</c:v>
                </c:pt>
                <c:pt idx="2005">
                  <c:v>-0.252727981620221</c:v>
                </c:pt>
                <c:pt idx="2006">
                  <c:v>-0.162764565670061</c:v>
                </c:pt>
                <c:pt idx="2007">
                  <c:v>-0.230181030426601</c:v>
                </c:pt>
                <c:pt idx="2008">
                  <c:v>2.395580672463887</c:v>
                </c:pt>
                <c:pt idx="2009">
                  <c:v>0.281602465513336</c:v>
                </c:pt>
                <c:pt idx="2010">
                  <c:v>-0.314866795392909</c:v>
                </c:pt>
                <c:pt idx="2011">
                  <c:v>-0.244083160350525</c:v>
                </c:pt>
                <c:pt idx="2012">
                  <c:v>-0.155385394285105</c:v>
                </c:pt>
                <c:pt idx="2013">
                  <c:v>-0.242554481217719</c:v>
                </c:pt>
                <c:pt idx="2014">
                  <c:v>-0.212119832011569</c:v>
                </c:pt>
                <c:pt idx="2015">
                  <c:v>-0.365926864287532</c:v>
                </c:pt>
                <c:pt idx="2016">
                  <c:v>0.304549036103984</c:v>
                </c:pt>
                <c:pt idx="2017">
                  <c:v>0.0729995498325869</c:v>
                </c:pt>
                <c:pt idx="2018">
                  <c:v>0.169908135312872</c:v>
                </c:pt>
                <c:pt idx="2019">
                  <c:v>-0.195200140150947</c:v>
                </c:pt>
                <c:pt idx="2020">
                  <c:v>-0.134369335936287</c:v>
                </c:pt>
                <c:pt idx="2021">
                  <c:v>-0.188261646243645</c:v>
                </c:pt>
                <c:pt idx="2022">
                  <c:v>-0.258738348101356</c:v>
                </c:pt>
                <c:pt idx="2023">
                  <c:v>-0.117530257636143</c:v>
                </c:pt>
                <c:pt idx="2024">
                  <c:v>-0.188692319573141</c:v>
                </c:pt>
                <c:pt idx="2025">
                  <c:v>-0.169882352799308</c:v>
                </c:pt>
                <c:pt idx="2026">
                  <c:v>-0.162724648776715</c:v>
                </c:pt>
                <c:pt idx="2027">
                  <c:v>-0.234389842214521</c:v>
                </c:pt>
                <c:pt idx="2028">
                  <c:v>0.256030837410023</c:v>
                </c:pt>
                <c:pt idx="2029">
                  <c:v>-1.129519369523766</c:v>
                </c:pt>
                <c:pt idx="2030">
                  <c:v>0.150881849236373</c:v>
                </c:pt>
                <c:pt idx="2031">
                  <c:v>-1.580970416897732</c:v>
                </c:pt>
                <c:pt idx="2032">
                  <c:v>-0.169469597938462</c:v>
                </c:pt>
                <c:pt idx="2033">
                  <c:v>-0.213562719440662</c:v>
                </c:pt>
                <c:pt idx="2034">
                  <c:v>-0.19665477597901</c:v>
                </c:pt>
                <c:pt idx="2035">
                  <c:v>-0.225646770671615</c:v>
                </c:pt>
                <c:pt idx="2036">
                  <c:v>0.309006581003629</c:v>
                </c:pt>
                <c:pt idx="2037">
                  <c:v>0.186098501570925</c:v>
                </c:pt>
                <c:pt idx="2038">
                  <c:v>-0.26723318997783</c:v>
                </c:pt>
                <c:pt idx="2039">
                  <c:v>-0.217543229997682</c:v>
                </c:pt>
                <c:pt idx="2040">
                  <c:v>-0.193356253335252</c:v>
                </c:pt>
                <c:pt idx="2041">
                  <c:v>-0.214357655266853</c:v>
                </c:pt>
                <c:pt idx="2042">
                  <c:v>0.189560969953765</c:v>
                </c:pt>
                <c:pt idx="2043">
                  <c:v>-0.186552789082561</c:v>
                </c:pt>
                <c:pt idx="2044">
                  <c:v>-0.487865208466778</c:v>
                </c:pt>
                <c:pt idx="2045">
                  <c:v>-0.184102297888778</c:v>
                </c:pt>
                <c:pt idx="2046">
                  <c:v>-0.173560007794509</c:v>
                </c:pt>
                <c:pt idx="2047">
                  <c:v>-0.279318580310881</c:v>
                </c:pt>
                <c:pt idx="2048">
                  <c:v>-0.172677599629824</c:v>
                </c:pt>
                <c:pt idx="2049">
                  <c:v>0.195381058161955</c:v>
                </c:pt>
                <c:pt idx="2050">
                  <c:v>-0.205265748692305</c:v>
                </c:pt>
                <c:pt idx="2051">
                  <c:v>-0.684619417555107</c:v>
                </c:pt>
                <c:pt idx="2052">
                  <c:v>0.976057235892022</c:v>
                </c:pt>
                <c:pt idx="2053">
                  <c:v>-0.179961535419731</c:v>
                </c:pt>
                <c:pt idx="2054">
                  <c:v>0.413554895939367</c:v>
                </c:pt>
                <c:pt idx="2055">
                  <c:v>-0.238946006902581</c:v>
                </c:pt>
                <c:pt idx="2056">
                  <c:v>0.227622363090712</c:v>
                </c:pt>
                <c:pt idx="2057">
                  <c:v>-0.185703218114648</c:v>
                </c:pt>
                <c:pt idx="2058">
                  <c:v>0.230803808446765</c:v>
                </c:pt>
                <c:pt idx="2059">
                  <c:v>-0.239595006101344</c:v>
                </c:pt>
                <c:pt idx="2060">
                  <c:v>-0.914648869268111</c:v>
                </c:pt>
                <c:pt idx="2061">
                  <c:v>0.159240203033373</c:v>
                </c:pt>
                <c:pt idx="2062">
                  <c:v>0.26138351313381</c:v>
                </c:pt>
                <c:pt idx="2063">
                  <c:v>-0.215094509416435</c:v>
                </c:pt>
                <c:pt idx="2064">
                  <c:v>-0.400948388881788</c:v>
                </c:pt>
                <c:pt idx="2065">
                  <c:v>-0.204419076967856</c:v>
                </c:pt>
                <c:pt idx="2066">
                  <c:v>-0.230067941701291</c:v>
                </c:pt>
                <c:pt idx="2067">
                  <c:v>-0.2064218336316</c:v>
                </c:pt>
                <c:pt idx="2068">
                  <c:v>-0.180855276475604</c:v>
                </c:pt>
                <c:pt idx="2069">
                  <c:v>0.160989073873179</c:v>
                </c:pt>
                <c:pt idx="2070">
                  <c:v>0.225690363934002</c:v>
                </c:pt>
                <c:pt idx="2071">
                  <c:v>-0.271929650471157</c:v>
                </c:pt>
                <c:pt idx="2072">
                  <c:v>-0.243145785378903</c:v>
                </c:pt>
                <c:pt idx="2073">
                  <c:v>-0.292122399812452</c:v>
                </c:pt>
                <c:pt idx="2074">
                  <c:v>0.141308622752177</c:v>
                </c:pt>
                <c:pt idx="2075">
                  <c:v>-0.157906514113955</c:v>
                </c:pt>
                <c:pt idx="2076">
                  <c:v>0.230278343343426</c:v>
                </c:pt>
                <c:pt idx="2077">
                  <c:v>0.202749892482975</c:v>
                </c:pt>
                <c:pt idx="2078">
                  <c:v>-1.255224822074087</c:v>
                </c:pt>
                <c:pt idx="2079">
                  <c:v>0.283063273380108</c:v>
                </c:pt>
                <c:pt idx="2080">
                  <c:v>-0.176116793572545</c:v>
                </c:pt>
                <c:pt idx="2081">
                  <c:v>-0.169737682708451</c:v>
                </c:pt>
                <c:pt idx="2082">
                  <c:v>-0.135771604673641</c:v>
                </c:pt>
                <c:pt idx="2083">
                  <c:v>0.267546628062668</c:v>
                </c:pt>
                <c:pt idx="2084">
                  <c:v>0.202063756584076</c:v>
                </c:pt>
                <c:pt idx="2085">
                  <c:v>0.195237431906315</c:v>
                </c:pt>
                <c:pt idx="2086">
                  <c:v>-0.218443869391836</c:v>
                </c:pt>
                <c:pt idx="2087">
                  <c:v>0.509745371905833</c:v>
                </c:pt>
                <c:pt idx="2088">
                  <c:v>-0.170855862135671</c:v>
                </c:pt>
                <c:pt idx="2089">
                  <c:v>-0.196126187267541</c:v>
                </c:pt>
                <c:pt idx="2090">
                  <c:v>-0.269568165001975</c:v>
                </c:pt>
                <c:pt idx="2091">
                  <c:v>-0.231613626195763</c:v>
                </c:pt>
                <c:pt idx="2092">
                  <c:v>-0.221298811470976</c:v>
                </c:pt>
                <c:pt idx="2093">
                  <c:v>-0.188647351642361</c:v>
                </c:pt>
                <c:pt idx="2094">
                  <c:v>-0.196422823797149</c:v>
                </c:pt>
                <c:pt idx="2095">
                  <c:v>-0.319986740933698</c:v>
                </c:pt>
                <c:pt idx="2096">
                  <c:v>-0.254290025990138</c:v>
                </c:pt>
                <c:pt idx="2097">
                  <c:v>-0.579673472423136</c:v>
                </c:pt>
                <c:pt idx="2098">
                  <c:v>0.210647798622124</c:v>
                </c:pt>
                <c:pt idx="2099">
                  <c:v>-0.206420242618088</c:v>
                </c:pt>
                <c:pt idx="2100">
                  <c:v>0.0996441987514043</c:v>
                </c:pt>
                <c:pt idx="2101">
                  <c:v>-0.425572276005244</c:v>
                </c:pt>
                <c:pt idx="2102">
                  <c:v>-0.130308936904279</c:v>
                </c:pt>
                <c:pt idx="2103">
                  <c:v>0.193335753464754</c:v>
                </c:pt>
                <c:pt idx="2104">
                  <c:v>-1.768104082806086</c:v>
                </c:pt>
                <c:pt idx="2105">
                  <c:v>0.908542747543268</c:v>
                </c:pt>
                <c:pt idx="2106">
                  <c:v>0.445290088016622</c:v>
                </c:pt>
                <c:pt idx="2107">
                  <c:v>0.2451314137573</c:v>
                </c:pt>
                <c:pt idx="2108">
                  <c:v>-0.503431046423085</c:v>
                </c:pt>
                <c:pt idx="2109">
                  <c:v>0.430147900572804</c:v>
                </c:pt>
                <c:pt idx="2110">
                  <c:v>-0.26524264208097</c:v>
                </c:pt>
                <c:pt idx="2111">
                  <c:v>-0.248046253803107</c:v>
                </c:pt>
                <c:pt idx="2112">
                  <c:v>0.430605541101354</c:v>
                </c:pt>
                <c:pt idx="2113">
                  <c:v>-0.216542955087559</c:v>
                </c:pt>
                <c:pt idx="2114">
                  <c:v>-0.164104556910496</c:v>
                </c:pt>
                <c:pt idx="2115">
                  <c:v>-0.273323788468715</c:v>
                </c:pt>
                <c:pt idx="2116">
                  <c:v>-0.386639101155591</c:v>
                </c:pt>
                <c:pt idx="2117">
                  <c:v>-0.2217210471559</c:v>
                </c:pt>
                <c:pt idx="2118">
                  <c:v>-0.224407318778107</c:v>
                </c:pt>
                <c:pt idx="2119">
                  <c:v>-0.252285773916348</c:v>
                </c:pt>
                <c:pt idx="2120">
                  <c:v>-0.174482202564963</c:v>
                </c:pt>
                <c:pt idx="2121">
                  <c:v>-0.265630215914395</c:v>
                </c:pt>
                <c:pt idx="2122">
                  <c:v>-0.169756203440848</c:v>
                </c:pt>
                <c:pt idx="2123">
                  <c:v>-0.123336456657802</c:v>
                </c:pt>
                <c:pt idx="2124">
                  <c:v>-0.193977580968717</c:v>
                </c:pt>
                <c:pt idx="2125">
                  <c:v>0.154383510973418</c:v>
                </c:pt>
                <c:pt idx="2126">
                  <c:v>-0.246508624648208</c:v>
                </c:pt>
                <c:pt idx="2127">
                  <c:v>-0.211788820085377</c:v>
                </c:pt>
                <c:pt idx="2128">
                  <c:v>-0.108924217558861</c:v>
                </c:pt>
                <c:pt idx="2129">
                  <c:v>-0.196870011840448</c:v>
                </c:pt>
                <c:pt idx="2130">
                  <c:v>-0.306178517082585</c:v>
                </c:pt>
                <c:pt idx="2131">
                  <c:v>-0.19828441165772</c:v>
                </c:pt>
                <c:pt idx="2132">
                  <c:v>0.266949348181811</c:v>
                </c:pt>
                <c:pt idx="2133">
                  <c:v>-0.378218719775376</c:v>
                </c:pt>
                <c:pt idx="2134">
                  <c:v>0.206445234347445</c:v>
                </c:pt>
                <c:pt idx="2135">
                  <c:v>-0.27493710188055</c:v>
                </c:pt>
                <c:pt idx="2136">
                  <c:v>-0.41403057331301</c:v>
                </c:pt>
                <c:pt idx="2137">
                  <c:v>-0.191787540556962</c:v>
                </c:pt>
                <c:pt idx="2138">
                  <c:v>0.228002949159951</c:v>
                </c:pt>
                <c:pt idx="2139">
                  <c:v>-0.211590951545588</c:v>
                </c:pt>
                <c:pt idx="2140">
                  <c:v>-0.190502118696848</c:v>
                </c:pt>
                <c:pt idx="2141">
                  <c:v>0.140387627079529</c:v>
                </c:pt>
                <c:pt idx="2142">
                  <c:v>-0.122445578057411</c:v>
                </c:pt>
                <c:pt idx="2143">
                  <c:v>-0.211140398582534</c:v>
                </c:pt>
                <c:pt idx="2144">
                  <c:v>0.196823827685331</c:v>
                </c:pt>
                <c:pt idx="2145">
                  <c:v>-0.18697145824478</c:v>
                </c:pt>
                <c:pt idx="2146">
                  <c:v>-0.267494795851508</c:v>
                </c:pt>
                <c:pt idx="2147">
                  <c:v>-0.19625000037797</c:v>
                </c:pt>
                <c:pt idx="2148">
                  <c:v>0.393478738373465</c:v>
                </c:pt>
                <c:pt idx="2149">
                  <c:v>-0.235371082800284</c:v>
                </c:pt>
                <c:pt idx="2150">
                  <c:v>-0.19148429724158</c:v>
                </c:pt>
                <c:pt idx="2151">
                  <c:v>-0.107632558945628</c:v>
                </c:pt>
                <c:pt idx="2152">
                  <c:v>-0.608046542399133</c:v>
                </c:pt>
                <c:pt idx="2153">
                  <c:v>-0.211944154875043</c:v>
                </c:pt>
                <c:pt idx="2154">
                  <c:v>-0.153592720060774</c:v>
                </c:pt>
                <c:pt idx="2155">
                  <c:v>-0.252681723299955</c:v>
                </c:pt>
                <c:pt idx="2156">
                  <c:v>0.11429327823397</c:v>
                </c:pt>
                <c:pt idx="2157">
                  <c:v>-0.18295910482464</c:v>
                </c:pt>
                <c:pt idx="2158">
                  <c:v>-0.241708779792519</c:v>
                </c:pt>
                <c:pt idx="2159">
                  <c:v>-0.199076331559338</c:v>
                </c:pt>
                <c:pt idx="2160">
                  <c:v>-0.142095757937192</c:v>
                </c:pt>
                <c:pt idx="2161">
                  <c:v>-0.510220558221278</c:v>
                </c:pt>
                <c:pt idx="2162">
                  <c:v>0.374903465016263</c:v>
                </c:pt>
                <c:pt idx="2163">
                  <c:v>-0.265183465440007</c:v>
                </c:pt>
                <c:pt idx="2164">
                  <c:v>-0.123707319254546</c:v>
                </c:pt>
                <c:pt idx="2165">
                  <c:v>-0.179925687139741</c:v>
                </c:pt>
                <c:pt idx="2166">
                  <c:v>0.251586395763032</c:v>
                </c:pt>
                <c:pt idx="2167">
                  <c:v>-0.178593218862275</c:v>
                </c:pt>
                <c:pt idx="2168">
                  <c:v>0.356615816520564</c:v>
                </c:pt>
                <c:pt idx="2169">
                  <c:v>-0.204810701995381</c:v>
                </c:pt>
                <c:pt idx="2170">
                  <c:v>0.359269799570354</c:v>
                </c:pt>
                <c:pt idx="2171">
                  <c:v>0.240818752807606</c:v>
                </c:pt>
                <c:pt idx="2172">
                  <c:v>-0.205813136942734</c:v>
                </c:pt>
                <c:pt idx="2173">
                  <c:v>-0.176315576650592</c:v>
                </c:pt>
                <c:pt idx="2174">
                  <c:v>-0.152535461377638</c:v>
                </c:pt>
                <c:pt idx="2175">
                  <c:v>-0.22722552762102</c:v>
                </c:pt>
                <c:pt idx="2176">
                  <c:v>0.232030840778626</c:v>
                </c:pt>
                <c:pt idx="2177">
                  <c:v>-0.171175828741269</c:v>
                </c:pt>
                <c:pt idx="2178">
                  <c:v>0.21729161523715</c:v>
                </c:pt>
                <c:pt idx="2179">
                  <c:v>0.0939790098995367</c:v>
                </c:pt>
                <c:pt idx="2180">
                  <c:v>-0.542445219262008</c:v>
                </c:pt>
                <c:pt idx="2181">
                  <c:v>-0.26693093205789</c:v>
                </c:pt>
                <c:pt idx="2182">
                  <c:v>-0.310868310746573</c:v>
                </c:pt>
                <c:pt idx="2183">
                  <c:v>-0.22052466312951</c:v>
                </c:pt>
                <c:pt idx="2184">
                  <c:v>-0.170790165119079</c:v>
                </c:pt>
                <c:pt idx="2185">
                  <c:v>-0.799845253261261</c:v>
                </c:pt>
                <c:pt idx="2186">
                  <c:v>0.572881269322561</c:v>
                </c:pt>
                <c:pt idx="2187">
                  <c:v>-0.346940483634987</c:v>
                </c:pt>
                <c:pt idx="2188">
                  <c:v>-0.201559067874441</c:v>
                </c:pt>
                <c:pt idx="2189">
                  <c:v>0.265681877954537</c:v>
                </c:pt>
                <c:pt idx="2190">
                  <c:v>0.204991315196574</c:v>
                </c:pt>
                <c:pt idx="2191">
                  <c:v>-0.261629532226972</c:v>
                </c:pt>
                <c:pt idx="2192">
                  <c:v>-0.248994921668292</c:v>
                </c:pt>
                <c:pt idx="2193">
                  <c:v>-0.143810322158021</c:v>
                </c:pt>
                <c:pt idx="2194">
                  <c:v>-0.33006915639584</c:v>
                </c:pt>
                <c:pt idx="2195">
                  <c:v>-0.171498685776069</c:v>
                </c:pt>
                <c:pt idx="2196">
                  <c:v>-0.168549691585081</c:v>
                </c:pt>
                <c:pt idx="2197">
                  <c:v>-0.676641646256775</c:v>
                </c:pt>
                <c:pt idx="2198">
                  <c:v>-1.77551580151723</c:v>
                </c:pt>
                <c:pt idx="2199">
                  <c:v>-0.19296949628512</c:v>
                </c:pt>
                <c:pt idx="2200">
                  <c:v>-0.162492864404941</c:v>
                </c:pt>
                <c:pt idx="2201">
                  <c:v>0.210345900341136</c:v>
                </c:pt>
                <c:pt idx="2202">
                  <c:v>0.115993787234807</c:v>
                </c:pt>
                <c:pt idx="2203">
                  <c:v>0.203367277846309</c:v>
                </c:pt>
                <c:pt idx="2204">
                  <c:v>-0.189110683844434</c:v>
                </c:pt>
                <c:pt idx="2205">
                  <c:v>-0.246790616572306</c:v>
                </c:pt>
                <c:pt idx="2206">
                  <c:v>-0.17510455091255</c:v>
                </c:pt>
                <c:pt idx="2207">
                  <c:v>0.241793991377047</c:v>
                </c:pt>
                <c:pt idx="2208">
                  <c:v>-0.740815446377926</c:v>
                </c:pt>
                <c:pt idx="2209">
                  <c:v>-0.187438719021139</c:v>
                </c:pt>
                <c:pt idx="2210">
                  <c:v>-0.202340709625832</c:v>
                </c:pt>
                <c:pt idx="2211">
                  <c:v>-0.133538736775657</c:v>
                </c:pt>
                <c:pt idx="2212">
                  <c:v>-0.183811941790356</c:v>
                </c:pt>
                <c:pt idx="2213">
                  <c:v>-0.166375256045968</c:v>
                </c:pt>
                <c:pt idx="2214">
                  <c:v>0.213117191738246</c:v>
                </c:pt>
                <c:pt idx="2215">
                  <c:v>-0.155507095806587</c:v>
                </c:pt>
                <c:pt idx="2216">
                  <c:v>-0.174565782098068</c:v>
                </c:pt>
                <c:pt idx="2217">
                  <c:v>0.310732906369575</c:v>
                </c:pt>
                <c:pt idx="2218">
                  <c:v>-0.310904523624443</c:v>
                </c:pt>
                <c:pt idx="2219">
                  <c:v>-0.216675270716456</c:v>
                </c:pt>
                <c:pt idx="2220">
                  <c:v>-0.198980422692998</c:v>
                </c:pt>
                <c:pt idx="2221">
                  <c:v>-0.731868343601484</c:v>
                </c:pt>
                <c:pt idx="2222">
                  <c:v>-0.201742840113997</c:v>
                </c:pt>
                <c:pt idx="2223">
                  <c:v>0.193550519905802</c:v>
                </c:pt>
                <c:pt idx="2224">
                  <c:v>-0.164208919617788</c:v>
                </c:pt>
                <c:pt idx="2225">
                  <c:v>-0.215087480127968</c:v>
                </c:pt>
                <c:pt idx="2226">
                  <c:v>-0.183797065209346</c:v>
                </c:pt>
                <c:pt idx="2227">
                  <c:v>-0.229086733636261</c:v>
                </c:pt>
                <c:pt idx="2228">
                  <c:v>-0.227758529121548</c:v>
                </c:pt>
                <c:pt idx="2229">
                  <c:v>0.104792013163639</c:v>
                </c:pt>
                <c:pt idx="2230">
                  <c:v>-0.448739925635019</c:v>
                </c:pt>
                <c:pt idx="2231">
                  <c:v>-0.200428469891921</c:v>
                </c:pt>
                <c:pt idx="2232">
                  <c:v>-0.465963309240307</c:v>
                </c:pt>
                <c:pt idx="2233">
                  <c:v>-0.209585560042386</c:v>
                </c:pt>
                <c:pt idx="2234">
                  <c:v>-0.326538806070038</c:v>
                </c:pt>
                <c:pt idx="2235">
                  <c:v>-0.188605263698664</c:v>
                </c:pt>
                <c:pt idx="2236">
                  <c:v>-0.187620436488058</c:v>
                </c:pt>
                <c:pt idx="2237">
                  <c:v>-0.225878747329706</c:v>
                </c:pt>
                <c:pt idx="2238">
                  <c:v>-0.193207024718816</c:v>
                </c:pt>
                <c:pt idx="2239">
                  <c:v>-0.303905545803257</c:v>
                </c:pt>
                <c:pt idx="2240">
                  <c:v>0.278427121465906</c:v>
                </c:pt>
                <c:pt idx="2241">
                  <c:v>-0.195076945103721</c:v>
                </c:pt>
                <c:pt idx="2242">
                  <c:v>-0.161343965621486</c:v>
                </c:pt>
                <c:pt idx="2243">
                  <c:v>-0.109441210932017</c:v>
                </c:pt>
                <c:pt idx="2244">
                  <c:v>-0.155130268433927</c:v>
                </c:pt>
                <c:pt idx="2245">
                  <c:v>-0.190428781479443</c:v>
                </c:pt>
                <c:pt idx="2246">
                  <c:v>0.36607394661934</c:v>
                </c:pt>
                <c:pt idx="2247">
                  <c:v>-0.363840219153263</c:v>
                </c:pt>
                <c:pt idx="2248">
                  <c:v>-0.350998238141182</c:v>
                </c:pt>
                <c:pt idx="2249">
                  <c:v>0.438068720574271</c:v>
                </c:pt>
                <c:pt idx="2250">
                  <c:v>-0.255200167212034</c:v>
                </c:pt>
                <c:pt idx="2251">
                  <c:v>-0.139191745657471</c:v>
                </c:pt>
                <c:pt idx="2252">
                  <c:v>-0.200503046999519</c:v>
                </c:pt>
                <c:pt idx="2253">
                  <c:v>-0.493841452397356</c:v>
                </c:pt>
                <c:pt idx="2254">
                  <c:v>-0.38356993689131</c:v>
                </c:pt>
                <c:pt idx="2255">
                  <c:v>-0.257273741415375</c:v>
                </c:pt>
                <c:pt idx="2256">
                  <c:v>0.198191990102693</c:v>
                </c:pt>
                <c:pt idx="2257">
                  <c:v>-0.223887777200768</c:v>
                </c:pt>
                <c:pt idx="2258">
                  <c:v>-0.145135220409447</c:v>
                </c:pt>
                <c:pt idx="2259">
                  <c:v>-0.257502931969741</c:v>
                </c:pt>
                <c:pt idx="2260">
                  <c:v>-0.230106901004937</c:v>
                </c:pt>
                <c:pt idx="2261">
                  <c:v>-0.309897803431945</c:v>
                </c:pt>
                <c:pt idx="2262">
                  <c:v>-0.169647120407348</c:v>
                </c:pt>
                <c:pt idx="2263">
                  <c:v>-0.185242010536797</c:v>
                </c:pt>
                <c:pt idx="2264">
                  <c:v>-0.156170662073635</c:v>
                </c:pt>
                <c:pt idx="2265">
                  <c:v>-0.203066534879017</c:v>
                </c:pt>
                <c:pt idx="2266">
                  <c:v>-0.234915644719145</c:v>
                </c:pt>
                <c:pt idx="2267">
                  <c:v>-0.124326600974759</c:v>
                </c:pt>
                <c:pt idx="2268">
                  <c:v>-0.624022153414223</c:v>
                </c:pt>
                <c:pt idx="2269">
                  <c:v>-0.102371963978559</c:v>
                </c:pt>
                <c:pt idx="2270">
                  <c:v>-0.150003744380045</c:v>
                </c:pt>
                <c:pt idx="2271">
                  <c:v>-0.0743198260244241</c:v>
                </c:pt>
                <c:pt idx="2272">
                  <c:v>-0.324429971411166</c:v>
                </c:pt>
                <c:pt idx="2273">
                  <c:v>-0.118221664465804</c:v>
                </c:pt>
                <c:pt idx="2274">
                  <c:v>-0.185045874394071</c:v>
                </c:pt>
                <c:pt idx="2275">
                  <c:v>0.147689429661418</c:v>
                </c:pt>
                <c:pt idx="2276">
                  <c:v>0.357240773788528</c:v>
                </c:pt>
                <c:pt idx="2277">
                  <c:v>-0.159215218139737</c:v>
                </c:pt>
                <c:pt idx="2278">
                  <c:v>-0.197846819080427</c:v>
                </c:pt>
                <c:pt idx="2279">
                  <c:v>-0.365234117963243</c:v>
                </c:pt>
                <c:pt idx="2280">
                  <c:v>-0.396382632244144</c:v>
                </c:pt>
                <c:pt idx="2281">
                  <c:v>-0.143871055378768</c:v>
                </c:pt>
                <c:pt idx="2282">
                  <c:v>-0.105006649878085</c:v>
                </c:pt>
                <c:pt idx="2283">
                  <c:v>0.218302496921909</c:v>
                </c:pt>
                <c:pt idx="2284">
                  <c:v>-0.200911706845843</c:v>
                </c:pt>
                <c:pt idx="2285">
                  <c:v>0.641024672271851</c:v>
                </c:pt>
                <c:pt idx="2286">
                  <c:v>-0.202589779452339</c:v>
                </c:pt>
                <c:pt idx="2287">
                  <c:v>-0.195084936225712</c:v>
                </c:pt>
                <c:pt idx="2288">
                  <c:v>0.188243043382371</c:v>
                </c:pt>
                <c:pt idx="2289">
                  <c:v>-0.421463719825096</c:v>
                </c:pt>
                <c:pt idx="2290">
                  <c:v>-0.209493983343192</c:v>
                </c:pt>
                <c:pt idx="2291">
                  <c:v>0.118300184156173</c:v>
                </c:pt>
                <c:pt idx="2292">
                  <c:v>0.0972441585653573</c:v>
                </c:pt>
                <c:pt idx="2293">
                  <c:v>-0.19865900870489</c:v>
                </c:pt>
                <c:pt idx="2294">
                  <c:v>-0.157960907088135</c:v>
                </c:pt>
                <c:pt idx="2295">
                  <c:v>0.212766643982109</c:v>
                </c:pt>
                <c:pt idx="2296">
                  <c:v>-0.206219039740829</c:v>
                </c:pt>
                <c:pt idx="2297">
                  <c:v>-1.361022770327545</c:v>
                </c:pt>
                <c:pt idx="2298">
                  <c:v>-0.254853852255932</c:v>
                </c:pt>
                <c:pt idx="2299">
                  <c:v>-0.168056877511221</c:v>
                </c:pt>
                <c:pt idx="2300">
                  <c:v>-0.159408895079806</c:v>
                </c:pt>
                <c:pt idx="2301">
                  <c:v>-0.262141493583926</c:v>
                </c:pt>
                <c:pt idx="2302">
                  <c:v>-0.197764375518085</c:v>
                </c:pt>
                <c:pt idx="2303">
                  <c:v>0.21887990494609</c:v>
                </c:pt>
                <c:pt idx="2304">
                  <c:v>-0.142936079252487</c:v>
                </c:pt>
                <c:pt idx="2305">
                  <c:v>-0.177566863697417</c:v>
                </c:pt>
                <c:pt idx="2306">
                  <c:v>-0.210515803251614</c:v>
                </c:pt>
                <c:pt idx="2307">
                  <c:v>-0.207825173044604</c:v>
                </c:pt>
                <c:pt idx="2308">
                  <c:v>-0.198110866133732</c:v>
                </c:pt>
                <c:pt idx="2309">
                  <c:v>-0.175339533262864</c:v>
                </c:pt>
                <c:pt idx="2310">
                  <c:v>-0.219594436920342</c:v>
                </c:pt>
                <c:pt idx="2311">
                  <c:v>0.15449381633206</c:v>
                </c:pt>
                <c:pt idx="2312">
                  <c:v>0.10407251474243</c:v>
                </c:pt>
                <c:pt idx="2313">
                  <c:v>-0.159075723192606</c:v>
                </c:pt>
                <c:pt idx="2314">
                  <c:v>-0.179616019108226</c:v>
                </c:pt>
                <c:pt idx="2315">
                  <c:v>-0.182777166337437</c:v>
                </c:pt>
                <c:pt idx="2316">
                  <c:v>-0.183524520942966</c:v>
                </c:pt>
                <c:pt idx="2317">
                  <c:v>-0.226513438395453</c:v>
                </c:pt>
                <c:pt idx="2318">
                  <c:v>0.213779264682546</c:v>
                </c:pt>
                <c:pt idx="2319">
                  <c:v>-0.159885911276017</c:v>
                </c:pt>
                <c:pt idx="2320">
                  <c:v>-0.18827226350327</c:v>
                </c:pt>
                <c:pt idx="2321">
                  <c:v>-0.228471077190497</c:v>
                </c:pt>
                <c:pt idx="2322">
                  <c:v>0.199073996615823</c:v>
                </c:pt>
                <c:pt idx="2323">
                  <c:v>0.0811239153807018</c:v>
                </c:pt>
                <c:pt idx="2324">
                  <c:v>-0.530846876679334</c:v>
                </c:pt>
                <c:pt idx="2325">
                  <c:v>-0.468055328210748</c:v>
                </c:pt>
                <c:pt idx="2326">
                  <c:v>-0.31820050733121</c:v>
                </c:pt>
                <c:pt idx="2327">
                  <c:v>-0.22083965809503</c:v>
                </c:pt>
                <c:pt idx="2328">
                  <c:v>-0.194795459744322</c:v>
                </c:pt>
                <c:pt idx="2329">
                  <c:v>-0.346032990728818</c:v>
                </c:pt>
                <c:pt idx="2330">
                  <c:v>-0.201985530298687</c:v>
                </c:pt>
                <c:pt idx="2331">
                  <c:v>-0.295475254340974</c:v>
                </c:pt>
                <c:pt idx="2332">
                  <c:v>-0.0793433332326377</c:v>
                </c:pt>
                <c:pt idx="2333">
                  <c:v>-0.273681429568909</c:v>
                </c:pt>
                <c:pt idx="2334">
                  <c:v>-0.102448107881381</c:v>
                </c:pt>
                <c:pt idx="2335">
                  <c:v>-0.0744658300147772</c:v>
                </c:pt>
                <c:pt idx="2336">
                  <c:v>0.244340018265933</c:v>
                </c:pt>
                <c:pt idx="2337">
                  <c:v>-0.49079715733976</c:v>
                </c:pt>
                <c:pt idx="2338">
                  <c:v>-0.66286564937017</c:v>
                </c:pt>
                <c:pt idx="2339">
                  <c:v>-0.179079627508462</c:v>
                </c:pt>
                <c:pt idx="2340">
                  <c:v>-0.214603677727307</c:v>
                </c:pt>
                <c:pt idx="2341">
                  <c:v>-0.517688347450124</c:v>
                </c:pt>
                <c:pt idx="2342">
                  <c:v>-0.173313373168802</c:v>
                </c:pt>
                <c:pt idx="2343">
                  <c:v>-0.187003227735723</c:v>
                </c:pt>
                <c:pt idx="2344">
                  <c:v>-0.122971139728715</c:v>
                </c:pt>
                <c:pt idx="2345">
                  <c:v>-0.19610046219812</c:v>
                </c:pt>
                <c:pt idx="2346">
                  <c:v>-0.191032441541421</c:v>
                </c:pt>
                <c:pt idx="2347">
                  <c:v>-0.231248263293606</c:v>
                </c:pt>
                <c:pt idx="2348">
                  <c:v>-0.168466551471585</c:v>
                </c:pt>
                <c:pt idx="2349">
                  <c:v>-0.136547088674895</c:v>
                </c:pt>
                <c:pt idx="2350">
                  <c:v>-0.183052146156885</c:v>
                </c:pt>
                <c:pt idx="2351">
                  <c:v>-0.346805750322724</c:v>
                </c:pt>
                <c:pt idx="2352">
                  <c:v>-0.288545468270993</c:v>
                </c:pt>
                <c:pt idx="2353">
                  <c:v>-0.135910987270584</c:v>
                </c:pt>
                <c:pt idx="2354">
                  <c:v>-0.18038952176596</c:v>
                </c:pt>
                <c:pt idx="2355">
                  <c:v>-0.112979601707971</c:v>
                </c:pt>
                <c:pt idx="2356">
                  <c:v>-0.223448168326401</c:v>
                </c:pt>
                <c:pt idx="2357">
                  <c:v>-0.206467987533967</c:v>
                </c:pt>
                <c:pt idx="2358">
                  <c:v>-0.277034507671057</c:v>
                </c:pt>
                <c:pt idx="2359">
                  <c:v>-0.115644684303772</c:v>
                </c:pt>
                <c:pt idx="2360">
                  <c:v>-0.174612284600363</c:v>
                </c:pt>
                <c:pt idx="2361">
                  <c:v>-0.207985664711557</c:v>
                </c:pt>
                <c:pt idx="2362">
                  <c:v>0.100533242407535</c:v>
                </c:pt>
                <c:pt idx="2363">
                  <c:v>-0.202180158163215</c:v>
                </c:pt>
                <c:pt idx="2364">
                  <c:v>-0.383068871719821</c:v>
                </c:pt>
                <c:pt idx="2365">
                  <c:v>-0.172525282906503</c:v>
                </c:pt>
                <c:pt idx="2366">
                  <c:v>-0.139207608068741</c:v>
                </c:pt>
                <c:pt idx="2367">
                  <c:v>-0.89730926640097</c:v>
                </c:pt>
                <c:pt idx="2368">
                  <c:v>-0.182632237555274</c:v>
                </c:pt>
                <c:pt idx="2369">
                  <c:v>-0.225230785305816</c:v>
                </c:pt>
                <c:pt idx="2370">
                  <c:v>-0.218449727213321</c:v>
                </c:pt>
                <c:pt idx="2371">
                  <c:v>-0.62883758705797</c:v>
                </c:pt>
                <c:pt idx="2372">
                  <c:v>-0.210498519914743</c:v>
                </c:pt>
                <c:pt idx="2373">
                  <c:v>-0.165594929505239</c:v>
                </c:pt>
                <c:pt idx="2374">
                  <c:v>-0.240300397550388</c:v>
                </c:pt>
                <c:pt idx="2375">
                  <c:v>-0.180057922420193</c:v>
                </c:pt>
                <c:pt idx="2376">
                  <c:v>-0.131899278106076</c:v>
                </c:pt>
                <c:pt idx="2377">
                  <c:v>-0.16631499337306</c:v>
                </c:pt>
                <c:pt idx="2378">
                  <c:v>-0.131709490365769</c:v>
                </c:pt>
                <c:pt idx="2379">
                  <c:v>0.0600902231211651</c:v>
                </c:pt>
                <c:pt idx="2380">
                  <c:v>0.164403917393906</c:v>
                </c:pt>
                <c:pt idx="2381">
                  <c:v>0.228122597795356</c:v>
                </c:pt>
                <c:pt idx="2382">
                  <c:v>-0.216251205619875</c:v>
                </c:pt>
                <c:pt idx="2383">
                  <c:v>-0.350184463914465</c:v>
                </c:pt>
                <c:pt idx="2384">
                  <c:v>-0.227194045664673</c:v>
                </c:pt>
                <c:pt idx="2385">
                  <c:v>0.18187631036595</c:v>
                </c:pt>
                <c:pt idx="2386">
                  <c:v>-0.136736963853014</c:v>
                </c:pt>
                <c:pt idx="2387">
                  <c:v>-0.239296043857792</c:v>
                </c:pt>
                <c:pt idx="2388">
                  <c:v>-0.171749339563175</c:v>
                </c:pt>
                <c:pt idx="2389">
                  <c:v>-0.180122920671475</c:v>
                </c:pt>
                <c:pt idx="2390">
                  <c:v>-0.177193878983852</c:v>
                </c:pt>
                <c:pt idx="2391">
                  <c:v>-0.299243114256488</c:v>
                </c:pt>
                <c:pt idx="2392">
                  <c:v>-0.175269776838305</c:v>
                </c:pt>
                <c:pt idx="2393">
                  <c:v>-0.222723480135967</c:v>
                </c:pt>
                <c:pt idx="2394">
                  <c:v>-0.226150423825268</c:v>
                </c:pt>
                <c:pt idx="2395">
                  <c:v>-0.184983973732565</c:v>
                </c:pt>
                <c:pt idx="2396">
                  <c:v>-0.161091444761934</c:v>
                </c:pt>
                <c:pt idx="2397">
                  <c:v>-0.38842018691775</c:v>
                </c:pt>
                <c:pt idx="2398">
                  <c:v>-0.619113532222927</c:v>
                </c:pt>
                <c:pt idx="2399">
                  <c:v>-0.250582075693816</c:v>
                </c:pt>
                <c:pt idx="2400">
                  <c:v>-0.190555340562052</c:v>
                </c:pt>
                <c:pt idx="2401">
                  <c:v>-0.0397653133451247</c:v>
                </c:pt>
                <c:pt idx="2402">
                  <c:v>-0.289914728024723</c:v>
                </c:pt>
                <c:pt idx="2403">
                  <c:v>-0.296377974351005</c:v>
                </c:pt>
                <c:pt idx="2404">
                  <c:v>-0.180528951507034</c:v>
                </c:pt>
                <c:pt idx="2405">
                  <c:v>-0.210736747642672</c:v>
                </c:pt>
                <c:pt idx="2406">
                  <c:v>-0.191347706642992</c:v>
                </c:pt>
                <c:pt idx="2407">
                  <c:v>-0.184464456170146</c:v>
                </c:pt>
                <c:pt idx="2408">
                  <c:v>0.170351552565285</c:v>
                </c:pt>
                <c:pt idx="2409">
                  <c:v>-0.170348463836473</c:v>
                </c:pt>
                <c:pt idx="2410">
                  <c:v>0.225688975820361</c:v>
                </c:pt>
                <c:pt idx="2411">
                  <c:v>0.1515524452612</c:v>
                </c:pt>
                <c:pt idx="2412">
                  <c:v>0.330446792488292</c:v>
                </c:pt>
                <c:pt idx="2413">
                  <c:v>0.14239374933723</c:v>
                </c:pt>
                <c:pt idx="2414">
                  <c:v>-0.131254651313959</c:v>
                </c:pt>
                <c:pt idx="2415">
                  <c:v>0.169126953308137</c:v>
                </c:pt>
                <c:pt idx="2416">
                  <c:v>-0.213042295589554</c:v>
                </c:pt>
                <c:pt idx="2417">
                  <c:v>-0.129701286264661</c:v>
                </c:pt>
                <c:pt idx="2418">
                  <c:v>-0.150657290464673</c:v>
                </c:pt>
                <c:pt idx="2419">
                  <c:v>-0.16376500026163</c:v>
                </c:pt>
                <c:pt idx="2420">
                  <c:v>-0.221446432917318</c:v>
                </c:pt>
                <c:pt idx="2421">
                  <c:v>-0.185639222150063</c:v>
                </c:pt>
                <c:pt idx="2422">
                  <c:v>-0.103377814787576</c:v>
                </c:pt>
                <c:pt idx="2423">
                  <c:v>-0.193993166638094</c:v>
                </c:pt>
                <c:pt idx="2424">
                  <c:v>-0.243958674780552</c:v>
                </c:pt>
                <c:pt idx="2425">
                  <c:v>-0.127726550839527</c:v>
                </c:pt>
                <c:pt idx="2426">
                  <c:v>-0.20576564214107</c:v>
                </c:pt>
                <c:pt idx="2427">
                  <c:v>-0.26435625005151</c:v>
                </c:pt>
                <c:pt idx="2428">
                  <c:v>-0.1618841095461</c:v>
                </c:pt>
                <c:pt idx="2429">
                  <c:v>-0.161667448062615</c:v>
                </c:pt>
                <c:pt idx="2430">
                  <c:v>-0.199997698398403</c:v>
                </c:pt>
                <c:pt idx="2431">
                  <c:v>-0.256870067994177</c:v>
                </c:pt>
                <c:pt idx="2432">
                  <c:v>-0.176590801297388</c:v>
                </c:pt>
                <c:pt idx="2433">
                  <c:v>-0.125210422126595</c:v>
                </c:pt>
                <c:pt idx="2434">
                  <c:v>-0.237375483333782</c:v>
                </c:pt>
                <c:pt idx="2435">
                  <c:v>-0.198695083825013</c:v>
                </c:pt>
                <c:pt idx="2436">
                  <c:v>-0.185506127927772</c:v>
                </c:pt>
                <c:pt idx="2437">
                  <c:v>0.0892826232279051</c:v>
                </c:pt>
                <c:pt idx="2438">
                  <c:v>-0.257969213314471</c:v>
                </c:pt>
                <c:pt idx="2439">
                  <c:v>-0.197080846479386</c:v>
                </c:pt>
                <c:pt idx="2440">
                  <c:v>-0.214746864309933</c:v>
                </c:pt>
                <c:pt idx="2441">
                  <c:v>-0.144727437880564</c:v>
                </c:pt>
                <c:pt idx="2442">
                  <c:v>-0.17729241245832</c:v>
                </c:pt>
                <c:pt idx="2443">
                  <c:v>0.181628203898833</c:v>
                </c:pt>
                <c:pt idx="2444">
                  <c:v>-0.22673657536308</c:v>
                </c:pt>
                <c:pt idx="2445">
                  <c:v>-0.702511324894525</c:v>
                </c:pt>
                <c:pt idx="2446">
                  <c:v>-0.27435943534401</c:v>
                </c:pt>
                <c:pt idx="2447">
                  <c:v>-0.180579530840199</c:v>
                </c:pt>
                <c:pt idx="2448">
                  <c:v>0.163021365776645</c:v>
                </c:pt>
                <c:pt idx="2449">
                  <c:v>0.222718316991721</c:v>
                </c:pt>
                <c:pt idx="2450">
                  <c:v>0.139075904430242</c:v>
                </c:pt>
                <c:pt idx="2451">
                  <c:v>0.138650529048021</c:v>
                </c:pt>
                <c:pt idx="2452">
                  <c:v>-0.54123372657844</c:v>
                </c:pt>
                <c:pt idx="2453">
                  <c:v>-0.298352200404411</c:v>
                </c:pt>
                <c:pt idx="2454">
                  <c:v>-0.072133716480735</c:v>
                </c:pt>
                <c:pt idx="2455">
                  <c:v>-0.180740657416685</c:v>
                </c:pt>
                <c:pt idx="2456">
                  <c:v>-0.257574342952828</c:v>
                </c:pt>
                <c:pt idx="2457">
                  <c:v>0.289842849217961</c:v>
                </c:pt>
                <c:pt idx="2458">
                  <c:v>-0.155543211316531</c:v>
                </c:pt>
                <c:pt idx="2459">
                  <c:v>-0.145836742805888</c:v>
                </c:pt>
                <c:pt idx="2460">
                  <c:v>-0.173771420839119</c:v>
                </c:pt>
                <c:pt idx="2461">
                  <c:v>0.101923243615589</c:v>
                </c:pt>
                <c:pt idx="2462">
                  <c:v>-0.203456961940994</c:v>
                </c:pt>
                <c:pt idx="2463">
                  <c:v>-0.241450728984513</c:v>
                </c:pt>
                <c:pt idx="2464">
                  <c:v>-0.139961203587513</c:v>
                </c:pt>
                <c:pt idx="2465">
                  <c:v>-0.185425469859227</c:v>
                </c:pt>
                <c:pt idx="2466">
                  <c:v>0.347488974043217</c:v>
                </c:pt>
                <c:pt idx="2467">
                  <c:v>-0.211086237338907</c:v>
                </c:pt>
                <c:pt idx="2468">
                  <c:v>-0.2779774699175</c:v>
                </c:pt>
                <c:pt idx="2469">
                  <c:v>-0.153869379219965</c:v>
                </c:pt>
                <c:pt idx="2470">
                  <c:v>-0.167275843227437</c:v>
                </c:pt>
                <c:pt idx="2471">
                  <c:v>-0.191004017683992</c:v>
                </c:pt>
                <c:pt idx="2472">
                  <c:v>-0.159625473866243</c:v>
                </c:pt>
                <c:pt idx="2473">
                  <c:v>-0.0944050272400808</c:v>
                </c:pt>
                <c:pt idx="2474">
                  <c:v>-0.240818260902718</c:v>
                </c:pt>
                <c:pt idx="2475">
                  <c:v>0.154891270927161</c:v>
                </c:pt>
                <c:pt idx="2476">
                  <c:v>-0.176104062203693</c:v>
                </c:pt>
                <c:pt idx="2477">
                  <c:v>-0.159374826616366</c:v>
                </c:pt>
                <c:pt idx="2478">
                  <c:v>-0.157485497971824</c:v>
                </c:pt>
                <c:pt idx="2479">
                  <c:v>-0.204215706362062</c:v>
                </c:pt>
                <c:pt idx="2480">
                  <c:v>-0.128015524041867</c:v>
                </c:pt>
                <c:pt idx="2481">
                  <c:v>-0.202416409083028</c:v>
                </c:pt>
                <c:pt idx="2482">
                  <c:v>-0.229897014146558</c:v>
                </c:pt>
                <c:pt idx="2483">
                  <c:v>0.149899602091094</c:v>
                </c:pt>
                <c:pt idx="2484">
                  <c:v>-0.356985565551441</c:v>
                </c:pt>
                <c:pt idx="2485">
                  <c:v>-0.635110125213869</c:v>
                </c:pt>
                <c:pt idx="2486">
                  <c:v>-0.20404163528261</c:v>
                </c:pt>
                <c:pt idx="2487">
                  <c:v>-0.167048948131529</c:v>
                </c:pt>
                <c:pt idx="2488">
                  <c:v>-0.16218250472352</c:v>
                </c:pt>
                <c:pt idx="2489">
                  <c:v>-0.249199347684142</c:v>
                </c:pt>
                <c:pt idx="2490">
                  <c:v>-0.226072448581391</c:v>
                </c:pt>
                <c:pt idx="2491">
                  <c:v>-0.0830652705952695</c:v>
                </c:pt>
                <c:pt idx="2492">
                  <c:v>-0.204161458479409</c:v>
                </c:pt>
                <c:pt idx="2493">
                  <c:v>-0.213670021286243</c:v>
                </c:pt>
                <c:pt idx="2494">
                  <c:v>-0.170952122518214</c:v>
                </c:pt>
                <c:pt idx="2495">
                  <c:v>-0.0728338866798558</c:v>
                </c:pt>
                <c:pt idx="2496">
                  <c:v>-0.25499699914113</c:v>
                </c:pt>
                <c:pt idx="2497">
                  <c:v>-0.163460583358206</c:v>
                </c:pt>
                <c:pt idx="2498">
                  <c:v>-0.163288959195451</c:v>
                </c:pt>
                <c:pt idx="2499">
                  <c:v>0.191337289094138</c:v>
                </c:pt>
                <c:pt idx="2500">
                  <c:v>0.151333435027715</c:v>
                </c:pt>
                <c:pt idx="2501">
                  <c:v>-0.156276678954168</c:v>
                </c:pt>
                <c:pt idx="2502">
                  <c:v>-0.19993800491795</c:v>
                </c:pt>
                <c:pt idx="2503">
                  <c:v>-0.385040885972136</c:v>
                </c:pt>
                <c:pt idx="2504">
                  <c:v>-0.18890586853784</c:v>
                </c:pt>
                <c:pt idx="2505">
                  <c:v>-0.131087354978327</c:v>
                </c:pt>
                <c:pt idx="2506">
                  <c:v>-0.216695388578748</c:v>
                </c:pt>
                <c:pt idx="2507">
                  <c:v>-0.232184794481733</c:v>
                </c:pt>
                <c:pt idx="2508">
                  <c:v>-0.145988142303598</c:v>
                </c:pt>
                <c:pt idx="2509">
                  <c:v>-0.109483697543966</c:v>
                </c:pt>
                <c:pt idx="2510">
                  <c:v>-0.164197976089827</c:v>
                </c:pt>
                <c:pt idx="2511">
                  <c:v>-0.193239912366812</c:v>
                </c:pt>
                <c:pt idx="2512">
                  <c:v>-0.160160195973636</c:v>
                </c:pt>
                <c:pt idx="2513">
                  <c:v>-0.125562426507541</c:v>
                </c:pt>
                <c:pt idx="2514">
                  <c:v>0.198066831364159</c:v>
                </c:pt>
                <c:pt idx="2515">
                  <c:v>-0.219087925429909</c:v>
                </c:pt>
                <c:pt idx="2516">
                  <c:v>-0.211559783704092</c:v>
                </c:pt>
                <c:pt idx="2517">
                  <c:v>-0.116024397352353</c:v>
                </c:pt>
                <c:pt idx="2518">
                  <c:v>-0.0725631288047914</c:v>
                </c:pt>
                <c:pt idx="2519">
                  <c:v>-0.538463934389821</c:v>
                </c:pt>
                <c:pt idx="2520">
                  <c:v>-0.200688560086179</c:v>
                </c:pt>
                <c:pt idx="2521">
                  <c:v>-0.25965481780947</c:v>
                </c:pt>
                <c:pt idx="2522">
                  <c:v>-0.16713021950643</c:v>
                </c:pt>
                <c:pt idx="2523">
                  <c:v>-0.203460502215335</c:v>
                </c:pt>
                <c:pt idx="2524">
                  <c:v>-0.190804414545367</c:v>
                </c:pt>
                <c:pt idx="2525">
                  <c:v>0.197774216037784</c:v>
                </c:pt>
                <c:pt idx="2526">
                  <c:v>0.251864819151827</c:v>
                </c:pt>
                <c:pt idx="2527">
                  <c:v>-0.143909967012341</c:v>
                </c:pt>
                <c:pt idx="2528">
                  <c:v>-0.240898534252641</c:v>
                </c:pt>
                <c:pt idx="2529">
                  <c:v>0.154945490250792</c:v>
                </c:pt>
                <c:pt idx="2530">
                  <c:v>-0.144102385461554</c:v>
                </c:pt>
                <c:pt idx="2531">
                  <c:v>-0.190933873466555</c:v>
                </c:pt>
                <c:pt idx="2532">
                  <c:v>-0.258076533240911</c:v>
                </c:pt>
                <c:pt idx="2533">
                  <c:v>-0.115108121703874</c:v>
                </c:pt>
                <c:pt idx="2534">
                  <c:v>0.146419419619647</c:v>
                </c:pt>
                <c:pt idx="2535">
                  <c:v>-0.275024362941038</c:v>
                </c:pt>
                <c:pt idx="2536">
                  <c:v>-0.212826763015669</c:v>
                </c:pt>
                <c:pt idx="2537">
                  <c:v>0.452507628678727</c:v>
                </c:pt>
                <c:pt idx="2538">
                  <c:v>0.121412707930786</c:v>
                </c:pt>
                <c:pt idx="2539">
                  <c:v>0.275364859750269</c:v>
                </c:pt>
                <c:pt idx="2540">
                  <c:v>-0.175545686728435</c:v>
                </c:pt>
                <c:pt idx="2541">
                  <c:v>-0.181492744459262</c:v>
                </c:pt>
                <c:pt idx="2542">
                  <c:v>-0.200559184267854</c:v>
                </c:pt>
                <c:pt idx="2543">
                  <c:v>-0.547776649606334</c:v>
                </c:pt>
                <c:pt idx="2544">
                  <c:v>0.133761933089464</c:v>
                </c:pt>
                <c:pt idx="2545">
                  <c:v>0.10048189834447</c:v>
                </c:pt>
                <c:pt idx="2546">
                  <c:v>-0.15758137715584</c:v>
                </c:pt>
                <c:pt idx="2547">
                  <c:v>0.255774403863922</c:v>
                </c:pt>
                <c:pt idx="2548">
                  <c:v>0.367572942155993</c:v>
                </c:pt>
                <c:pt idx="2549">
                  <c:v>-0.19006493487944</c:v>
                </c:pt>
                <c:pt idx="2550">
                  <c:v>0.113420246486849</c:v>
                </c:pt>
                <c:pt idx="2551">
                  <c:v>-0.147026135260535</c:v>
                </c:pt>
                <c:pt idx="2552">
                  <c:v>-0.30953341128243</c:v>
                </c:pt>
                <c:pt idx="2553">
                  <c:v>-0.210681485995769</c:v>
                </c:pt>
                <c:pt idx="2554">
                  <c:v>-0.142190793376332</c:v>
                </c:pt>
                <c:pt idx="2555">
                  <c:v>-0.169677502397776</c:v>
                </c:pt>
                <c:pt idx="2556">
                  <c:v>-0.199389890722273</c:v>
                </c:pt>
                <c:pt idx="2557">
                  <c:v>-0.0681385104849422</c:v>
                </c:pt>
                <c:pt idx="2558">
                  <c:v>-0.0632398601650351</c:v>
                </c:pt>
                <c:pt idx="2559">
                  <c:v>-0.132110471934802</c:v>
                </c:pt>
                <c:pt idx="2560">
                  <c:v>-0.154680118684536</c:v>
                </c:pt>
                <c:pt idx="2561">
                  <c:v>0.185606525213915</c:v>
                </c:pt>
                <c:pt idx="2562">
                  <c:v>-0.152256924980435</c:v>
                </c:pt>
                <c:pt idx="2563">
                  <c:v>-0.211609191807728</c:v>
                </c:pt>
                <c:pt idx="2564">
                  <c:v>-0.200760444453389</c:v>
                </c:pt>
                <c:pt idx="2565">
                  <c:v>-0.171756177855768</c:v>
                </c:pt>
                <c:pt idx="2566">
                  <c:v>-0.160937727629206</c:v>
                </c:pt>
                <c:pt idx="2567">
                  <c:v>-0.113013353436282</c:v>
                </c:pt>
                <c:pt idx="2568">
                  <c:v>-0.921591294498515</c:v>
                </c:pt>
                <c:pt idx="2569">
                  <c:v>-0.197560209470409</c:v>
                </c:pt>
                <c:pt idx="2570">
                  <c:v>-0.284348849731208</c:v>
                </c:pt>
                <c:pt idx="2571">
                  <c:v>-0.264484455005721</c:v>
                </c:pt>
                <c:pt idx="2572">
                  <c:v>-0.191733726278431</c:v>
                </c:pt>
                <c:pt idx="2573">
                  <c:v>-0.20503150848634</c:v>
                </c:pt>
                <c:pt idx="2574">
                  <c:v>-0.202464750823992</c:v>
                </c:pt>
                <c:pt idx="2575">
                  <c:v>0.166245813636431</c:v>
                </c:pt>
                <c:pt idx="2576">
                  <c:v>-0.081929552288904</c:v>
                </c:pt>
                <c:pt idx="2577">
                  <c:v>-0.125647276133732</c:v>
                </c:pt>
                <c:pt idx="2578">
                  <c:v>-0.111106464227182</c:v>
                </c:pt>
                <c:pt idx="2579">
                  <c:v>-0.211813766369292</c:v>
                </c:pt>
                <c:pt idx="2580">
                  <c:v>-0.221407032618661</c:v>
                </c:pt>
                <c:pt idx="2581">
                  <c:v>-0.113163908715728</c:v>
                </c:pt>
                <c:pt idx="2582">
                  <c:v>-0.230595565840873</c:v>
                </c:pt>
                <c:pt idx="2583">
                  <c:v>-0.283623948532391</c:v>
                </c:pt>
                <c:pt idx="2584">
                  <c:v>-0.136507046027235</c:v>
                </c:pt>
                <c:pt idx="2585">
                  <c:v>0.0517140083998777</c:v>
                </c:pt>
                <c:pt idx="2586">
                  <c:v>-0.670615707636009</c:v>
                </c:pt>
                <c:pt idx="2587">
                  <c:v>0.106750087742234</c:v>
                </c:pt>
                <c:pt idx="2588">
                  <c:v>0.576410823592183</c:v>
                </c:pt>
                <c:pt idx="2589">
                  <c:v>-0.144092498512894</c:v>
                </c:pt>
                <c:pt idx="2590">
                  <c:v>-0.338194795734678</c:v>
                </c:pt>
                <c:pt idx="2591">
                  <c:v>0.165664186451818</c:v>
                </c:pt>
                <c:pt idx="2592">
                  <c:v>-0.136848951287902</c:v>
                </c:pt>
                <c:pt idx="2593">
                  <c:v>-0.175184808699861</c:v>
                </c:pt>
                <c:pt idx="2594">
                  <c:v>-0.152754446261935</c:v>
                </c:pt>
                <c:pt idx="2595">
                  <c:v>0.156458868271457</c:v>
                </c:pt>
                <c:pt idx="2596">
                  <c:v>-0.115598302390328</c:v>
                </c:pt>
                <c:pt idx="2597">
                  <c:v>-0.408278954260433</c:v>
                </c:pt>
                <c:pt idx="2598">
                  <c:v>0.232434500564273</c:v>
                </c:pt>
                <c:pt idx="2599">
                  <c:v>0.158567010134717</c:v>
                </c:pt>
                <c:pt idx="2600">
                  <c:v>-0.215280073459472</c:v>
                </c:pt>
                <c:pt idx="2601">
                  <c:v>0.206499359203305</c:v>
                </c:pt>
                <c:pt idx="2602">
                  <c:v>-0.163952071140123</c:v>
                </c:pt>
                <c:pt idx="2603">
                  <c:v>0.158846628809316</c:v>
                </c:pt>
                <c:pt idx="2604">
                  <c:v>-0.271778432732616</c:v>
                </c:pt>
                <c:pt idx="2605">
                  <c:v>-0.153533754039843</c:v>
                </c:pt>
                <c:pt idx="2606">
                  <c:v>-0.20502109874263</c:v>
                </c:pt>
                <c:pt idx="2607">
                  <c:v>-0.168214081799454</c:v>
                </c:pt>
                <c:pt idx="2608">
                  <c:v>-0.150189141599687</c:v>
                </c:pt>
                <c:pt idx="2609">
                  <c:v>-0.460100427476341</c:v>
                </c:pt>
                <c:pt idx="2610">
                  <c:v>0.216493144137857</c:v>
                </c:pt>
                <c:pt idx="2611">
                  <c:v>0.232524780933784</c:v>
                </c:pt>
                <c:pt idx="2612">
                  <c:v>-0.189310895656489</c:v>
                </c:pt>
                <c:pt idx="2613">
                  <c:v>0.262093404774354</c:v>
                </c:pt>
                <c:pt idx="2614">
                  <c:v>-0.131135244097182</c:v>
                </c:pt>
                <c:pt idx="2615">
                  <c:v>-0.172770621742588</c:v>
                </c:pt>
                <c:pt idx="2616">
                  <c:v>0.120754113476034</c:v>
                </c:pt>
                <c:pt idx="2617">
                  <c:v>-0.286363161087719</c:v>
                </c:pt>
                <c:pt idx="2618">
                  <c:v>-0.184654294782358</c:v>
                </c:pt>
                <c:pt idx="2619">
                  <c:v>-0.296710943631535</c:v>
                </c:pt>
                <c:pt idx="2620">
                  <c:v>-0.128809222922801</c:v>
                </c:pt>
                <c:pt idx="2621">
                  <c:v>-0.177406503962362</c:v>
                </c:pt>
                <c:pt idx="2622">
                  <c:v>0.288710374450754</c:v>
                </c:pt>
                <c:pt idx="2623">
                  <c:v>0.166279534020727</c:v>
                </c:pt>
                <c:pt idx="2624">
                  <c:v>0.153536717637614</c:v>
                </c:pt>
                <c:pt idx="2625">
                  <c:v>-0.27656623058852</c:v>
                </c:pt>
                <c:pt idx="2626">
                  <c:v>-0.196945904187381</c:v>
                </c:pt>
                <c:pt idx="2627">
                  <c:v>0.226775619260066</c:v>
                </c:pt>
                <c:pt idx="2628">
                  <c:v>-0.195138953924247</c:v>
                </c:pt>
                <c:pt idx="2629">
                  <c:v>-0.136055013727123</c:v>
                </c:pt>
                <c:pt idx="2630">
                  <c:v>-0.399479591649792</c:v>
                </c:pt>
                <c:pt idx="2631">
                  <c:v>-0.128298695686542</c:v>
                </c:pt>
                <c:pt idx="2632">
                  <c:v>-0.0955639331673738</c:v>
                </c:pt>
                <c:pt idx="2633">
                  <c:v>0.200690168310601</c:v>
                </c:pt>
                <c:pt idx="2634">
                  <c:v>-0.159735054696613</c:v>
                </c:pt>
                <c:pt idx="2635">
                  <c:v>-0.152733635990877</c:v>
                </c:pt>
                <c:pt idx="2636">
                  <c:v>-0.206319093677362</c:v>
                </c:pt>
                <c:pt idx="2637">
                  <c:v>-0.155000036582482</c:v>
                </c:pt>
                <c:pt idx="2638">
                  <c:v>-0.161285372629663</c:v>
                </c:pt>
                <c:pt idx="2639">
                  <c:v>-0.180777456949054</c:v>
                </c:pt>
                <c:pt idx="2640">
                  <c:v>-0.120775840610027</c:v>
                </c:pt>
                <c:pt idx="2641">
                  <c:v>0.276735144372317</c:v>
                </c:pt>
                <c:pt idx="2642">
                  <c:v>-0.19857654917025</c:v>
                </c:pt>
                <c:pt idx="2643">
                  <c:v>-0.173561089053509</c:v>
                </c:pt>
                <c:pt idx="2644">
                  <c:v>-0.24308795537834</c:v>
                </c:pt>
                <c:pt idx="2645">
                  <c:v>-0.108244788911644</c:v>
                </c:pt>
                <c:pt idx="2646">
                  <c:v>-0.137508572779488</c:v>
                </c:pt>
                <c:pt idx="2647">
                  <c:v>-0.264101964085964</c:v>
                </c:pt>
                <c:pt idx="2648">
                  <c:v>-0.173953813613294</c:v>
                </c:pt>
                <c:pt idx="2649">
                  <c:v>-0.28180012021646</c:v>
                </c:pt>
                <c:pt idx="2650">
                  <c:v>-1.137704434643574</c:v>
                </c:pt>
                <c:pt idx="2651">
                  <c:v>-0.406259694549558</c:v>
                </c:pt>
                <c:pt idx="2652">
                  <c:v>0.0945758222368838</c:v>
                </c:pt>
                <c:pt idx="2653">
                  <c:v>-0.133874661021261</c:v>
                </c:pt>
                <c:pt idx="2654">
                  <c:v>-0.781419978346823</c:v>
                </c:pt>
                <c:pt idx="2655">
                  <c:v>-0.179349549461262</c:v>
                </c:pt>
                <c:pt idx="2656">
                  <c:v>-0.202206340842966</c:v>
                </c:pt>
                <c:pt idx="2657">
                  <c:v>-0.0958337797877094</c:v>
                </c:pt>
                <c:pt idx="2658">
                  <c:v>-0.192838138827565</c:v>
                </c:pt>
                <c:pt idx="2659">
                  <c:v>-0.161899315667325</c:v>
                </c:pt>
                <c:pt idx="2660">
                  <c:v>-0.224955179043132</c:v>
                </c:pt>
                <c:pt idx="2661">
                  <c:v>-0.151065703669419</c:v>
                </c:pt>
                <c:pt idx="2662">
                  <c:v>0.269562065413987</c:v>
                </c:pt>
                <c:pt idx="2663">
                  <c:v>0.143987981191757</c:v>
                </c:pt>
                <c:pt idx="2664">
                  <c:v>0.0854690925763863</c:v>
                </c:pt>
                <c:pt idx="2665">
                  <c:v>-0.0809281876318773</c:v>
                </c:pt>
                <c:pt idx="2666">
                  <c:v>-0.18821673174503</c:v>
                </c:pt>
                <c:pt idx="2667">
                  <c:v>-0.176579555815696</c:v>
                </c:pt>
                <c:pt idx="2668">
                  <c:v>-0.174974439193715</c:v>
                </c:pt>
                <c:pt idx="2669">
                  <c:v>-0.142893015539574</c:v>
                </c:pt>
                <c:pt idx="2670">
                  <c:v>-0.176190348930145</c:v>
                </c:pt>
                <c:pt idx="2671">
                  <c:v>-0.376771517255322</c:v>
                </c:pt>
                <c:pt idx="2672">
                  <c:v>-0.129088170376385</c:v>
                </c:pt>
                <c:pt idx="2673">
                  <c:v>0.295620080404502</c:v>
                </c:pt>
                <c:pt idx="2674">
                  <c:v>-0.267587393714565</c:v>
                </c:pt>
                <c:pt idx="2675">
                  <c:v>-0.138982901162976</c:v>
                </c:pt>
                <c:pt idx="2676">
                  <c:v>0.181225827028192</c:v>
                </c:pt>
                <c:pt idx="2677">
                  <c:v>-0.10603316667919</c:v>
                </c:pt>
                <c:pt idx="2678">
                  <c:v>0.273958264276001</c:v>
                </c:pt>
                <c:pt idx="2679">
                  <c:v>-0.0502675908893211</c:v>
                </c:pt>
                <c:pt idx="2680">
                  <c:v>0.197747170751287</c:v>
                </c:pt>
                <c:pt idx="2681">
                  <c:v>0.163442702178681</c:v>
                </c:pt>
                <c:pt idx="2682">
                  <c:v>-0.138408407237552</c:v>
                </c:pt>
                <c:pt idx="2683">
                  <c:v>-0.148016192516242</c:v>
                </c:pt>
                <c:pt idx="2684">
                  <c:v>-0.351420403785333</c:v>
                </c:pt>
                <c:pt idx="2685">
                  <c:v>-0.139281900429742</c:v>
                </c:pt>
                <c:pt idx="2686">
                  <c:v>0.11975970110483</c:v>
                </c:pt>
                <c:pt idx="2687">
                  <c:v>-0.155204705764879</c:v>
                </c:pt>
                <c:pt idx="2688">
                  <c:v>-0.14957934989522</c:v>
                </c:pt>
                <c:pt idx="2689">
                  <c:v>-0.147514543156096</c:v>
                </c:pt>
                <c:pt idx="2690">
                  <c:v>-0.120492343317561</c:v>
                </c:pt>
                <c:pt idx="2691">
                  <c:v>-0.327124640369032</c:v>
                </c:pt>
                <c:pt idx="2692">
                  <c:v>0.0982117381753397</c:v>
                </c:pt>
                <c:pt idx="2693">
                  <c:v>0.188056491690955</c:v>
                </c:pt>
                <c:pt idx="2694">
                  <c:v>0.0704559753066841</c:v>
                </c:pt>
                <c:pt idx="2695">
                  <c:v>0.138292001842139</c:v>
                </c:pt>
                <c:pt idx="2696">
                  <c:v>-0.192584077362641</c:v>
                </c:pt>
                <c:pt idx="2697">
                  <c:v>0.280763092638788</c:v>
                </c:pt>
                <c:pt idx="2698">
                  <c:v>0.302824142332315</c:v>
                </c:pt>
                <c:pt idx="2699">
                  <c:v>-0.14912200295893</c:v>
                </c:pt>
                <c:pt idx="2700">
                  <c:v>-0.130028765832471</c:v>
                </c:pt>
                <c:pt idx="2701">
                  <c:v>0.0672697563931076</c:v>
                </c:pt>
                <c:pt idx="2702">
                  <c:v>-0.159905009380761</c:v>
                </c:pt>
                <c:pt idx="2703">
                  <c:v>0.201907652391607</c:v>
                </c:pt>
                <c:pt idx="2704">
                  <c:v>-0.165630107487629</c:v>
                </c:pt>
                <c:pt idx="2705">
                  <c:v>-0.169747703363289</c:v>
                </c:pt>
                <c:pt idx="2706">
                  <c:v>-0.346177285097476</c:v>
                </c:pt>
                <c:pt idx="2707">
                  <c:v>-0.28303035136015</c:v>
                </c:pt>
                <c:pt idx="2708">
                  <c:v>-0.144485375403636</c:v>
                </c:pt>
                <c:pt idx="2709">
                  <c:v>-0.277141600222626</c:v>
                </c:pt>
                <c:pt idx="2710">
                  <c:v>-0.149710207497565</c:v>
                </c:pt>
                <c:pt idx="2711">
                  <c:v>0.215175267819237</c:v>
                </c:pt>
                <c:pt idx="2712">
                  <c:v>-0.231788197178805</c:v>
                </c:pt>
                <c:pt idx="2713">
                  <c:v>-0.15617543787529</c:v>
                </c:pt>
                <c:pt idx="2714">
                  <c:v>-0.121774377843201</c:v>
                </c:pt>
                <c:pt idx="2715">
                  <c:v>-0.178922301939704</c:v>
                </c:pt>
                <c:pt idx="2716">
                  <c:v>-0.135331029683794</c:v>
                </c:pt>
                <c:pt idx="2717">
                  <c:v>-0.220007389081659</c:v>
                </c:pt>
                <c:pt idx="2718">
                  <c:v>-0.240544675663875</c:v>
                </c:pt>
                <c:pt idx="2719">
                  <c:v>-0.14465766720893</c:v>
                </c:pt>
                <c:pt idx="2720">
                  <c:v>0.137107681605118</c:v>
                </c:pt>
                <c:pt idx="2721">
                  <c:v>0.407137010164878</c:v>
                </c:pt>
                <c:pt idx="2722">
                  <c:v>-0.228413297626868</c:v>
                </c:pt>
                <c:pt idx="2723">
                  <c:v>-0.173702012377938</c:v>
                </c:pt>
                <c:pt idx="2724">
                  <c:v>-0.12154590599052</c:v>
                </c:pt>
                <c:pt idx="2725">
                  <c:v>-0.154978588142869</c:v>
                </c:pt>
                <c:pt idx="2726">
                  <c:v>-0.183930047789169</c:v>
                </c:pt>
                <c:pt idx="2727">
                  <c:v>0.244640219791684</c:v>
                </c:pt>
                <c:pt idx="2728">
                  <c:v>0.087172362181587</c:v>
                </c:pt>
                <c:pt idx="2729">
                  <c:v>-0.177171689472547</c:v>
                </c:pt>
                <c:pt idx="2730">
                  <c:v>0.194622588927348</c:v>
                </c:pt>
                <c:pt idx="2731">
                  <c:v>-0.252244610796966</c:v>
                </c:pt>
                <c:pt idx="2732">
                  <c:v>0.342923997190146</c:v>
                </c:pt>
                <c:pt idx="2733">
                  <c:v>-0.195835056029923</c:v>
                </c:pt>
                <c:pt idx="2734">
                  <c:v>-0.197044651890033</c:v>
                </c:pt>
                <c:pt idx="2735">
                  <c:v>0.182463654958922</c:v>
                </c:pt>
                <c:pt idx="2736">
                  <c:v>-0.151786403932637</c:v>
                </c:pt>
                <c:pt idx="2737">
                  <c:v>-0.0679908747574332</c:v>
                </c:pt>
                <c:pt idx="2738">
                  <c:v>0.176245111567609</c:v>
                </c:pt>
                <c:pt idx="2739">
                  <c:v>0.169591086218239</c:v>
                </c:pt>
                <c:pt idx="2740">
                  <c:v>0.119532375640195</c:v>
                </c:pt>
                <c:pt idx="2741">
                  <c:v>0.121620524334489</c:v>
                </c:pt>
                <c:pt idx="2742">
                  <c:v>-0.123371184318966</c:v>
                </c:pt>
                <c:pt idx="2743">
                  <c:v>0.150365926126602</c:v>
                </c:pt>
                <c:pt idx="2744">
                  <c:v>-0.181188682885225</c:v>
                </c:pt>
                <c:pt idx="2745">
                  <c:v>-0.149231170055273</c:v>
                </c:pt>
                <c:pt idx="2746">
                  <c:v>-0.168451156990422</c:v>
                </c:pt>
                <c:pt idx="2747">
                  <c:v>0.15440083051903</c:v>
                </c:pt>
                <c:pt idx="2748">
                  <c:v>0.128228595658634</c:v>
                </c:pt>
                <c:pt idx="2749">
                  <c:v>0.13959517012087</c:v>
                </c:pt>
                <c:pt idx="2750">
                  <c:v>-0.149848607824693</c:v>
                </c:pt>
                <c:pt idx="2751">
                  <c:v>-0.12318837292696</c:v>
                </c:pt>
                <c:pt idx="2752">
                  <c:v>-0.240882706154581</c:v>
                </c:pt>
                <c:pt idx="2753">
                  <c:v>-0.155551331099034</c:v>
                </c:pt>
                <c:pt idx="2754">
                  <c:v>0.0883347256474366</c:v>
                </c:pt>
                <c:pt idx="2755">
                  <c:v>-0.147953358801303</c:v>
                </c:pt>
                <c:pt idx="2756">
                  <c:v>-0.16479603590246</c:v>
                </c:pt>
                <c:pt idx="2757">
                  <c:v>-0.234610294236787</c:v>
                </c:pt>
                <c:pt idx="2758">
                  <c:v>-0.148408814178807</c:v>
                </c:pt>
                <c:pt idx="2759">
                  <c:v>-0.137352100459093</c:v>
                </c:pt>
                <c:pt idx="2760">
                  <c:v>-0.12360638742539</c:v>
                </c:pt>
                <c:pt idx="2761">
                  <c:v>0.159963950174368</c:v>
                </c:pt>
                <c:pt idx="2762">
                  <c:v>0.154179690846634</c:v>
                </c:pt>
                <c:pt idx="2763">
                  <c:v>-0.119073293879212</c:v>
                </c:pt>
                <c:pt idx="2764">
                  <c:v>0.165754417957868</c:v>
                </c:pt>
                <c:pt idx="2765">
                  <c:v>-0.187314079717344</c:v>
                </c:pt>
                <c:pt idx="2766">
                  <c:v>-0.139514622688854</c:v>
                </c:pt>
                <c:pt idx="2767">
                  <c:v>0.100306461021109</c:v>
                </c:pt>
                <c:pt idx="2768">
                  <c:v>-0.110022954691597</c:v>
                </c:pt>
                <c:pt idx="2769">
                  <c:v>-0.337928107121498</c:v>
                </c:pt>
                <c:pt idx="2770">
                  <c:v>0.104177003672028</c:v>
                </c:pt>
                <c:pt idx="2771">
                  <c:v>0.212597261120114</c:v>
                </c:pt>
                <c:pt idx="2772">
                  <c:v>-0.324354844947207</c:v>
                </c:pt>
                <c:pt idx="2773">
                  <c:v>-0.241876324570233</c:v>
                </c:pt>
                <c:pt idx="2774">
                  <c:v>0.136312753910039</c:v>
                </c:pt>
                <c:pt idx="2775">
                  <c:v>-0.185301401478139</c:v>
                </c:pt>
                <c:pt idx="2776">
                  <c:v>-0.157026509036138</c:v>
                </c:pt>
                <c:pt idx="2777">
                  <c:v>-0.166571477417929</c:v>
                </c:pt>
                <c:pt idx="2778">
                  <c:v>-0.147708818160857</c:v>
                </c:pt>
                <c:pt idx="2779">
                  <c:v>-0.156022224968597</c:v>
                </c:pt>
                <c:pt idx="2780">
                  <c:v>-0.151421376687513</c:v>
                </c:pt>
                <c:pt idx="2781">
                  <c:v>-0.145672763704149</c:v>
                </c:pt>
                <c:pt idx="2782">
                  <c:v>-0.190217346772125</c:v>
                </c:pt>
                <c:pt idx="2783">
                  <c:v>-0.231401326413484</c:v>
                </c:pt>
                <c:pt idx="2784">
                  <c:v>-0.172679111312786</c:v>
                </c:pt>
                <c:pt idx="2785">
                  <c:v>-0.190060739898644</c:v>
                </c:pt>
                <c:pt idx="2786">
                  <c:v>0.0967215604568513</c:v>
                </c:pt>
                <c:pt idx="2787">
                  <c:v>-0.111590996685988</c:v>
                </c:pt>
                <c:pt idx="2788">
                  <c:v>-0.166673647320868</c:v>
                </c:pt>
                <c:pt idx="2789">
                  <c:v>-0.130236738128401</c:v>
                </c:pt>
                <c:pt idx="2790">
                  <c:v>0.0904364121660384</c:v>
                </c:pt>
                <c:pt idx="2791">
                  <c:v>-0.152925718129768</c:v>
                </c:pt>
                <c:pt idx="2792">
                  <c:v>0.111554164107273</c:v>
                </c:pt>
                <c:pt idx="2793">
                  <c:v>0.13737654246598</c:v>
                </c:pt>
                <c:pt idx="2794">
                  <c:v>-0.150476037187903</c:v>
                </c:pt>
                <c:pt idx="2795">
                  <c:v>-0.193572497827496</c:v>
                </c:pt>
                <c:pt idx="2796">
                  <c:v>-0.0745839983299338</c:v>
                </c:pt>
                <c:pt idx="2797">
                  <c:v>-0.154500210177182</c:v>
                </c:pt>
                <c:pt idx="2798">
                  <c:v>-0.154068716988323</c:v>
                </c:pt>
                <c:pt idx="2799">
                  <c:v>0.166724522743011</c:v>
                </c:pt>
                <c:pt idx="2800">
                  <c:v>-0.111844399552924</c:v>
                </c:pt>
                <c:pt idx="2801">
                  <c:v>-0.131488113540204</c:v>
                </c:pt>
                <c:pt idx="2802">
                  <c:v>-0.236849606390358</c:v>
                </c:pt>
                <c:pt idx="2803">
                  <c:v>-0.191808614452888</c:v>
                </c:pt>
                <c:pt idx="2804">
                  <c:v>-0.15135559832911</c:v>
                </c:pt>
                <c:pt idx="2805">
                  <c:v>-0.473437775968786</c:v>
                </c:pt>
                <c:pt idx="2806">
                  <c:v>-0.130655075760441</c:v>
                </c:pt>
                <c:pt idx="2807">
                  <c:v>-0.106385066070323</c:v>
                </c:pt>
                <c:pt idx="2808">
                  <c:v>-0.377549809549841</c:v>
                </c:pt>
                <c:pt idx="2809">
                  <c:v>-0.210878041663848</c:v>
                </c:pt>
                <c:pt idx="2810">
                  <c:v>-0.153936688528701</c:v>
                </c:pt>
                <c:pt idx="2811">
                  <c:v>-0.127568486218435</c:v>
                </c:pt>
                <c:pt idx="2812">
                  <c:v>-0.207837289175973</c:v>
                </c:pt>
                <c:pt idx="2813">
                  <c:v>-0.13060552222281</c:v>
                </c:pt>
                <c:pt idx="2814">
                  <c:v>-0.166643063659054</c:v>
                </c:pt>
                <c:pt idx="2815">
                  <c:v>-0.108160029492688</c:v>
                </c:pt>
                <c:pt idx="2816">
                  <c:v>-0.200482951708985</c:v>
                </c:pt>
                <c:pt idx="2817">
                  <c:v>-0.30197354220125</c:v>
                </c:pt>
                <c:pt idx="2818">
                  <c:v>-0.153262681215849</c:v>
                </c:pt>
                <c:pt idx="2819">
                  <c:v>-0.180146047591114</c:v>
                </c:pt>
                <c:pt idx="2820">
                  <c:v>-0.731724908081041</c:v>
                </c:pt>
                <c:pt idx="2821">
                  <c:v>-0.145860877420626</c:v>
                </c:pt>
                <c:pt idx="2822">
                  <c:v>-0.13110098844954</c:v>
                </c:pt>
                <c:pt idx="2823">
                  <c:v>-0.137223682466292</c:v>
                </c:pt>
                <c:pt idx="2824">
                  <c:v>-0.262724578451232</c:v>
                </c:pt>
                <c:pt idx="2825">
                  <c:v>-0.221955856789776</c:v>
                </c:pt>
                <c:pt idx="2826">
                  <c:v>-0.272991602136604</c:v>
                </c:pt>
                <c:pt idx="2827">
                  <c:v>-0.121223557821434</c:v>
                </c:pt>
                <c:pt idx="2828">
                  <c:v>-0.147370391006158</c:v>
                </c:pt>
                <c:pt idx="2829">
                  <c:v>0.133443578791049</c:v>
                </c:pt>
                <c:pt idx="2830">
                  <c:v>-0.160159099118829</c:v>
                </c:pt>
                <c:pt idx="2831">
                  <c:v>-0.304141532722118</c:v>
                </c:pt>
                <c:pt idx="2832">
                  <c:v>-0.146898339099912</c:v>
                </c:pt>
                <c:pt idx="2833">
                  <c:v>-0.150574882586553</c:v>
                </c:pt>
                <c:pt idx="2834">
                  <c:v>-0.140906297786252</c:v>
                </c:pt>
                <c:pt idx="2835">
                  <c:v>-0.188905666994605</c:v>
                </c:pt>
                <c:pt idx="2836">
                  <c:v>-0.148938495767463</c:v>
                </c:pt>
                <c:pt idx="2837">
                  <c:v>-0.171821193293006</c:v>
                </c:pt>
                <c:pt idx="2838">
                  <c:v>-0.122751413151207</c:v>
                </c:pt>
                <c:pt idx="2839">
                  <c:v>-0.18017742446649</c:v>
                </c:pt>
                <c:pt idx="2840">
                  <c:v>-0.179132235811731</c:v>
                </c:pt>
                <c:pt idx="2841">
                  <c:v>0.131188510008723</c:v>
                </c:pt>
                <c:pt idx="2842">
                  <c:v>-0.402002782854835</c:v>
                </c:pt>
                <c:pt idx="2843">
                  <c:v>-0.130705864511176</c:v>
                </c:pt>
                <c:pt idx="2844">
                  <c:v>-0.196207944969879</c:v>
                </c:pt>
                <c:pt idx="2845">
                  <c:v>-0.370119408090433</c:v>
                </c:pt>
                <c:pt idx="2846">
                  <c:v>-0.162249952056593</c:v>
                </c:pt>
                <c:pt idx="2847">
                  <c:v>0.126279926713309</c:v>
                </c:pt>
                <c:pt idx="2848">
                  <c:v>-0.151519013561956</c:v>
                </c:pt>
                <c:pt idx="2849">
                  <c:v>-0.136265273366052</c:v>
                </c:pt>
                <c:pt idx="2850">
                  <c:v>-0.245172374699979</c:v>
                </c:pt>
                <c:pt idx="2851">
                  <c:v>-0.187189449362209</c:v>
                </c:pt>
                <c:pt idx="2852">
                  <c:v>0.287076735058485</c:v>
                </c:pt>
                <c:pt idx="2853">
                  <c:v>-0.140173857791605</c:v>
                </c:pt>
                <c:pt idx="2854">
                  <c:v>-0.225442409373674</c:v>
                </c:pt>
                <c:pt idx="2855">
                  <c:v>0.228461909856335</c:v>
                </c:pt>
                <c:pt idx="2856">
                  <c:v>-0.177015731045081</c:v>
                </c:pt>
                <c:pt idx="2857">
                  <c:v>-0.122528901169436</c:v>
                </c:pt>
                <c:pt idx="2858">
                  <c:v>0.195226470111426</c:v>
                </c:pt>
                <c:pt idx="2859">
                  <c:v>0.216869963299547</c:v>
                </c:pt>
                <c:pt idx="2860">
                  <c:v>0.191791170659176</c:v>
                </c:pt>
                <c:pt idx="2861">
                  <c:v>0.170818312485698</c:v>
                </c:pt>
                <c:pt idx="2862">
                  <c:v>-0.114023550505125</c:v>
                </c:pt>
                <c:pt idx="2863">
                  <c:v>0.219519091794229</c:v>
                </c:pt>
                <c:pt idx="2864">
                  <c:v>-0.148595552960413</c:v>
                </c:pt>
                <c:pt idx="2865">
                  <c:v>-0.143975795473369</c:v>
                </c:pt>
                <c:pt idx="2866">
                  <c:v>0.174812564695207</c:v>
                </c:pt>
                <c:pt idx="2867">
                  <c:v>-0.13440287802534</c:v>
                </c:pt>
                <c:pt idx="2868">
                  <c:v>-0.161602755192076</c:v>
                </c:pt>
                <c:pt idx="2869">
                  <c:v>-0.161569301552587</c:v>
                </c:pt>
                <c:pt idx="2870">
                  <c:v>-0.297561616361946</c:v>
                </c:pt>
                <c:pt idx="2871">
                  <c:v>0.174538723728729</c:v>
                </c:pt>
                <c:pt idx="2872">
                  <c:v>0.248135384286506</c:v>
                </c:pt>
                <c:pt idx="2873">
                  <c:v>0.139568696667584</c:v>
                </c:pt>
                <c:pt idx="2874">
                  <c:v>-0.0979151491367537</c:v>
                </c:pt>
                <c:pt idx="2875">
                  <c:v>-0.144600334944975</c:v>
                </c:pt>
                <c:pt idx="2876">
                  <c:v>-0.229417311829014</c:v>
                </c:pt>
                <c:pt idx="2877">
                  <c:v>0.119056174548053</c:v>
                </c:pt>
                <c:pt idx="2878">
                  <c:v>-0.130998704857338</c:v>
                </c:pt>
                <c:pt idx="2879">
                  <c:v>0.129024134626639</c:v>
                </c:pt>
                <c:pt idx="2880">
                  <c:v>0.146931171707481</c:v>
                </c:pt>
                <c:pt idx="2881">
                  <c:v>-0.175652541715602</c:v>
                </c:pt>
                <c:pt idx="2882">
                  <c:v>-0.596018787511785</c:v>
                </c:pt>
                <c:pt idx="2883">
                  <c:v>-0.21997715705477</c:v>
                </c:pt>
                <c:pt idx="2884">
                  <c:v>0.125876735601375</c:v>
                </c:pt>
                <c:pt idx="2885">
                  <c:v>-0.107557481641739</c:v>
                </c:pt>
                <c:pt idx="2886">
                  <c:v>-0.251647719395376</c:v>
                </c:pt>
                <c:pt idx="2887">
                  <c:v>-0.223438200468401</c:v>
                </c:pt>
                <c:pt idx="2888">
                  <c:v>-0.17187970594937</c:v>
                </c:pt>
                <c:pt idx="2889">
                  <c:v>-0.118197806071321</c:v>
                </c:pt>
                <c:pt idx="2890">
                  <c:v>-0.0904025713597557</c:v>
                </c:pt>
                <c:pt idx="2891">
                  <c:v>0.218090921758517</c:v>
                </c:pt>
                <c:pt idx="2892">
                  <c:v>0.182779031185576</c:v>
                </c:pt>
                <c:pt idx="2893">
                  <c:v>0.195257741097492</c:v>
                </c:pt>
                <c:pt idx="2894">
                  <c:v>-0.16462283348429</c:v>
                </c:pt>
                <c:pt idx="2895">
                  <c:v>-0.121945798670074</c:v>
                </c:pt>
                <c:pt idx="2896">
                  <c:v>-0.138517769505792</c:v>
                </c:pt>
                <c:pt idx="2897">
                  <c:v>-0.123512176250317</c:v>
                </c:pt>
                <c:pt idx="2898">
                  <c:v>-0.116965136693945</c:v>
                </c:pt>
                <c:pt idx="2899">
                  <c:v>-0.174714652131396</c:v>
                </c:pt>
                <c:pt idx="2900">
                  <c:v>0.157466600872151</c:v>
                </c:pt>
                <c:pt idx="2901">
                  <c:v>-0.126702232828564</c:v>
                </c:pt>
                <c:pt idx="2902">
                  <c:v>0.12156035461539</c:v>
                </c:pt>
                <c:pt idx="2903">
                  <c:v>-0.201318680952769</c:v>
                </c:pt>
                <c:pt idx="2904">
                  <c:v>-0.0858747558058587</c:v>
                </c:pt>
                <c:pt idx="2905">
                  <c:v>-0.150049598003</c:v>
                </c:pt>
                <c:pt idx="2906">
                  <c:v>-0.121318665369668</c:v>
                </c:pt>
                <c:pt idx="2907">
                  <c:v>0.144511672755363</c:v>
                </c:pt>
                <c:pt idx="2908">
                  <c:v>0.134161096321876</c:v>
                </c:pt>
                <c:pt idx="2909">
                  <c:v>-0.291130557285538</c:v>
                </c:pt>
                <c:pt idx="2910">
                  <c:v>-0.143202634258072</c:v>
                </c:pt>
                <c:pt idx="2911">
                  <c:v>0.0686914157264115</c:v>
                </c:pt>
                <c:pt idx="2912">
                  <c:v>-0.141468528914022</c:v>
                </c:pt>
                <c:pt idx="2913">
                  <c:v>-0.16977097249569</c:v>
                </c:pt>
                <c:pt idx="2914">
                  <c:v>-0.241114252556599</c:v>
                </c:pt>
                <c:pt idx="2915">
                  <c:v>-0.0910026045527478</c:v>
                </c:pt>
                <c:pt idx="2916">
                  <c:v>-0.125981163852241</c:v>
                </c:pt>
                <c:pt idx="2917">
                  <c:v>-0.0789475169736536</c:v>
                </c:pt>
                <c:pt idx="2918">
                  <c:v>0.10170815874749</c:v>
                </c:pt>
                <c:pt idx="2919">
                  <c:v>-0.410621393342751</c:v>
                </c:pt>
                <c:pt idx="2920">
                  <c:v>-0.184725843052943</c:v>
                </c:pt>
                <c:pt idx="2921">
                  <c:v>-0.149917970596084</c:v>
                </c:pt>
                <c:pt idx="2922">
                  <c:v>-0.147633228306719</c:v>
                </c:pt>
                <c:pt idx="2923">
                  <c:v>-0.107119603926907</c:v>
                </c:pt>
                <c:pt idx="2924">
                  <c:v>-0.175272693698132</c:v>
                </c:pt>
                <c:pt idx="2925">
                  <c:v>-0.406071594357529</c:v>
                </c:pt>
                <c:pt idx="2926">
                  <c:v>-0.147067580510937</c:v>
                </c:pt>
                <c:pt idx="2927">
                  <c:v>-0.133528903790539</c:v>
                </c:pt>
                <c:pt idx="2928">
                  <c:v>-0.161588334288831</c:v>
                </c:pt>
                <c:pt idx="2929">
                  <c:v>-0.132730545664825</c:v>
                </c:pt>
                <c:pt idx="2930">
                  <c:v>-0.358547867480474</c:v>
                </c:pt>
                <c:pt idx="2931">
                  <c:v>-0.106405167565638</c:v>
                </c:pt>
                <c:pt idx="2932">
                  <c:v>0.37081011969342</c:v>
                </c:pt>
                <c:pt idx="2933">
                  <c:v>-0.169291271348024</c:v>
                </c:pt>
                <c:pt idx="2934">
                  <c:v>-0.133783227556289</c:v>
                </c:pt>
                <c:pt idx="2935">
                  <c:v>-0.122523477391861</c:v>
                </c:pt>
                <c:pt idx="2936">
                  <c:v>-0.160801973639991</c:v>
                </c:pt>
                <c:pt idx="2937">
                  <c:v>-0.111461796689766</c:v>
                </c:pt>
                <c:pt idx="2938">
                  <c:v>-0.167481896514338</c:v>
                </c:pt>
                <c:pt idx="2939">
                  <c:v>-0.169045193039439</c:v>
                </c:pt>
                <c:pt idx="2940">
                  <c:v>-0.0977365651466031</c:v>
                </c:pt>
                <c:pt idx="2941">
                  <c:v>-0.0684046986375826</c:v>
                </c:pt>
                <c:pt idx="2942">
                  <c:v>0.113369787053099</c:v>
                </c:pt>
                <c:pt idx="2943">
                  <c:v>0.123820478168355</c:v>
                </c:pt>
                <c:pt idx="2944">
                  <c:v>-0.129277162020048</c:v>
                </c:pt>
                <c:pt idx="2945">
                  <c:v>0.119797100413458</c:v>
                </c:pt>
                <c:pt idx="2946">
                  <c:v>-0.120300871236781</c:v>
                </c:pt>
                <c:pt idx="2947">
                  <c:v>-0.112488164830025</c:v>
                </c:pt>
                <c:pt idx="2948">
                  <c:v>-0.189341742699714</c:v>
                </c:pt>
                <c:pt idx="2949">
                  <c:v>-0.279872439101703</c:v>
                </c:pt>
                <c:pt idx="2950">
                  <c:v>-0.125572996911436</c:v>
                </c:pt>
                <c:pt idx="2951">
                  <c:v>-0.146488390583263</c:v>
                </c:pt>
                <c:pt idx="2952">
                  <c:v>-0.101000227116303</c:v>
                </c:pt>
                <c:pt idx="2953">
                  <c:v>0.163766483467773</c:v>
                </c:pt>
                <c:pt idx="2954">
                  <c:v>-0.158431036790917</c:v>
                </c:pt>
                <c:pt idx="2955">
                  <c:v>-0.121653932548009</c:v>
                </c:pt>
                <c:pt idx="2956">
                  <c:v>0.124330500674691</c:v>
                </c:pt>
                <c:pt idx="2957">
                  <c:v>0.218818258066246</c:v>
                </c:pt>
                <c:pt idx="2958">
                  <c:v>-0.128075105472068</c:v>
                </c:pt>
                <c:pt idx="2959">
                  <c:v>-0.128747177588229</c:v>
                </c:pt>
                <c:pt idx="2960">
                  <c:v>-0.120147374419297</c:v>
                </c:pt>
                <c:pt idx="2961">
                  <c:v>-0.180047261978782</c:v>
                </c:pt>
                <c:pt idx="2962">
                  <c:v>-0.613643860249844</c:v>
                </c:pt>
                <c:pt idx="2963">
                  <c:v>-0.144740317274808</c:v>
                </c:pt>
                <c:pt idx="2964">
                  <c:v>-0.186458420615279</c:v>
                </c:pt>
                <c:pt idx="2965">
                  <c:v>-0.210627335294859</c:v>
                </c:pt>
                <c:pt idx="2966">
                  <c:v>-0.134501208224726</c:v>
                </c:pt>
                <c:pt idx="2967">
                  <c:v>-0.230660086733651</c:v>
                </c:pt>
                <c:pt idx="2968">
                  <c:v>-0.334927537768698</c:v>
                </c:pt>
                <c:pt idx="2969">
                  <c:v>-0.115037272570562</c:v>
                </c:pt>
                <c:pt idx="2970">
                  <c:v>0.138578011269273</c:v>
                </c:pt>
                <c:pt idx="2971">
                  <c:v>-0.114942296103197</c:v>
                </c:pt>
                <c:pt idx="2972">
                  <c:v>-0.177541850454107</c:v>
                </c:pt>
                <c:pt idx="2973">
                  <c:v>-0.203887151151741</c:v>
                </c:pt>
                <c:pt idx="2974">
                  <c:v>0.109184874403561</c:v>
                </c:pt>
                <c:pt idx="2975">
                  <c:v>-0.141200645066091</c:v>
                </c:pt>
                <c:pt idx="2976">
                  <c:v>-0.65723313252807</c:v>
                </c:pt>
                <c:pt idx="2977">
                  <c:v>-0.0664763969281834</c:v>
                </c:pt>
                <c:pt idx="2978">
                  <c:v>0.347295036163297</c:v>
                </c:pt>
                <c:pt idx="2979">
                  <c:v>0.169502586009694</c:v>
                </c:pt>
                <c:pt idx="2980">
                  <c:v>-0.128652373574572</c:v>
                </c:pt>
                <c:pt idx="2981">
                  <c:v>-0.167430753626877</c:v>
                </c:pt>
                <c:pt idx="2982">
                  <c:v>-0.127556428285833</c:v>
                </c:pt>
                <c:pt idx="2983">
                  <c:v>-0.152416994798762</c:v>
                </c:pt>
                <c:pt idx="2984">
                  <c:v>-0.153787081459297</c:v>
                </c:pt>
                <c:pt idx="2985">
                  <c:v>-0.277709683841819</c:v>
                </c:pt>
                <c:pt idx="2986">
                  <c:v>0.231565364906724</c:v>
                </c:pt>
                <c:pt idx="2987">
                  <c:v>-0.235932452582111</c:v>
                </c:pt>
                <c:pt idx="2988">
                  <c:v>-0.187718189102074</c:v>
                </c:pt>
                <c:pt idx="2989">
                  <c:v>-0.168129507817501</c:v>
                </c:pt>
                <c:pt idx="2990">
                  <c:v>0.0545815988850692</c:v>
                </c:pt>
                <c:pt idx="2991">
                  <c:v>-0.147247448441438</c:v>
                </c:pt>
                <c:pt idx="2992">
                  <c:v>-0.128289861764924</c:v>
                </c:pt>
                <c:pt idx="2993">
                  <c:v>-0.115305570844658</c:v>
                </c:pt>
                <c:pt idx="2994">
                  <c:v>0.333483064766536</c:v>
                </c:pt>
                <c:pt idx="2995">
                  <c:v>-0.120355266525536</c:v>
                </c:pt>
                <c:pt idx="2996">
                  <c:v>-0.107448254411562</c:v>
                </c:pt>
                <c:pt idx="2997">
                  <c:v>-0.135795909433559</c:v>
                </c:pt>
                <c:pt idx="2998">
                  <c:v>0.306966803009847</c:v>
                </c:pt>
                <c:pt idx="2999">
                  <c:v>-0.190602243726022</c:v>
                </c:pt>
                <c:pt idx="3000">
                  <c:v>0.124688837419465</c:v>
                </c:pt>
                <c:pt idx="3001">
                  <c:v>-0.148004543414579</c:v>
                </c:pt>
                <c:pt idx="3002">
                  <c:v>-0.155424438796017</c:v>
                </c:pt>
                <c:pt idx="3003">
                  <c:v>-0.136011658946119</c:v>
                </c:pt>
                <c:pt idx="3004">
                  <c:v>-0.138670328161961</c:v>
                </c:pt>
                <c:pt idx="3005">
                  <c:v>-0.408285880944329</c:v>
                </c:pt>
                <c:pt idx="3006">
                  <c:v>-0.0430570046683112</c:v>
                </c:pt>
                <c:pt idx="3007">
                  <c:v>0.105326003756457</c:v>
                </c:pt>
                <c:pt idx="3008">
                  <c:v>-0.156426017542764</c:v>
                </c:pt>
                <c:pt idx="3009">
                  <c:v>-0.14106213623279</c:v>
                </c:pt>
                <c:pt idx="3010">
                  <c:v>-0.164550733273282</c:v>
                </c:pt>
                <c:pt idx="3011">
                  <c:v>-0.0800791407681806</c:v>
                </c:pt>
                <c:pt idx="3012">
                  <c:v>-0.226464066707109</c:v>
                </c:pt>
                <c:pt idx="3013">
                  <c:v>-0.136801327152385</c:v>
                </c:pt>
                <c:pt idx="3014">
                  <c:v>0.141890367608457</c:v>
                </c:pt>
                <c:pt idx="3015">
                  <c:v>-0.120650940547262</c:v>
                </c:pt>
                <c:pt idx="3016">
                  <c:v>0.146623611552075</c:v>
                </c:pt>
                <c:pt idx="3017">
                  <c:v>-0.07711238986932</c:v>
                </c:pt>
                <c:pt idx="3018">
                  <c:v>-0.179443151935756</c:v>
                </c:pt>
                <c:pt idx="3019">
                  <c:v>-0.141866378800586</c:v>
                </c:pt>
                <c:pt idx="3020">
                  <c:v>0.16897558196348</c:v>
                </c:pt>
                <c:pt idx="3021">
                  <c:v>0.262620532315103</c:v>
                </c:pt>
                <c:pt idx="3022">
                  <c:v>-0.150877791763727</c:v>
                </c:pt>
                <c:pt idx="3023">
                  <c:v>-0.120487791654356</c:v>
                </c:pt>
                <c:pt idx="3024">
                  <c:v>0.213312054481409</c:v>
                </c:pt>
                <c:pt idx="3025">
                  <c:v>-0.117698153047177</c:v>
                </c:pt>
                <c:pt idx="3026">
                  <c:v>-0.67418591293689</c:v>
                </c:pt>
                <c:pt idx="3027">
                  <c:v>-0.109899049567487</c:v>
                </c:pt>
                <c:pt idx="3028">
                  <c:v>-0.116212185976662</c:v>
                </c:pt>
                <c:pt idx="3029">
                  <c:v>-0.194569197251726</c:v>
                </c:pt>
                <c:pt idx="3030">
                  <c:v>-0.119803944882559</c:v>
                </c:pt>
                <c:pt idx="3031">
                  <c:v>-0.164285713440962</c:v>
                </c:pt>
                <c:pt idx="3032">
                  <c:v>-0.248178339555741</c:v>
                </c:pt>
                <c:pt idx="3033">
                  <c:v>-0.11660417363262</c:v>
                </c:pt>
                <c:pt idx="3034">
                  <c:v>-0.187541820459201</c:v>
                </c:pt>
                <c:pt idx="3035">
                  <c:v>-0.131338013750491</c:v>
                </c:pt>
                <c:pt idx="3036">
                  <c:v>0.155816241654459</c:v>
                </c:pt>
                <c:pt idx="3037">
                  <c:v>-0.161349881373436</c:v>
                </c:pt>
                <c:pt idx="3038">
                  <c:v>-0.138201098004743</c:v>
                </c:pt>
                <c:pt idx="3039">
                  <c:v>-0.295514139486594</c:v>
                </c:pt>
                <c:pt idx="3040">
                  <c:v>-0.117661501087964</c:v>
                </c:pt>
                <c:pt idx="3041">
                  <c:v>-0.238134964423829</c:v>
                </c:pt>
                <c:pt idx="3042">
                  <c:v>-0.126780757788745</c:v>
                </c:pt>
                <c:pt idx="3043">
                  <c:v>-0.202676340341955</c:v>
                </c:pt>
                <c:pt idx="3044">
                  <c:v>-0.222261280515904</c:v>
                </c:pt>
                <c:pt idx="3045">
                  <c:v>-0.129757685496822</c:v>
                </c:pt>
                <c:pt idx="3046">
                  <c:v>0.061021874536837</c:v>
                </c:pt>
                <c:pt idx="3047">
                  <c:v>-0.122129575085747</c:v>
                </c:pt>
                <c:pt idx="3048">
                  <c:v>-0.142827135051544</c:v>
                </c:pt>
                <c:pt idx="3049">
                  <c:v>0.168731631020302</c:v>
                </c:pt>
                <c:pt idx="3050">
                  <c:v>-0.217201516161581</c:v>
                </c:pt>
                <c:pt idx="3051">
                  <c:v>-0.295244213072784</c:v>
                </c:pt>
                <c:pt idx="3052">
                  <c:v>0.166857623213264</c:v>
                </c:pt>
                <c:pt idx="3053">
                  <c:v>-0.094599900456849</c:v>
                </c:pt>
                <c:pt idx="3054">
                  <c:v>-0.0692413357264366</c:v>
                </c:pt>
                <c:pt idx="3055">
                  <c:v>0.16220869853751</c:v>
                </c:pt>
                <c:pt idx="3056">
                  <c:v>0.130937315514948</c:v>
                </c:pt>
                <c:pt idx="3057">
                  <c:v>0.137746443550702</c:v>
                </c:pt>
                <c:pt idx="3058">
                  <c:v>-0.0957065931046713</c:v>
                </c:pt>
                <c:pt idx="3059">
                  <c:v>0.115777227643998</c:v>
                </c:pt>
                <c:pt idx="3060">
                  <c:v>-0.375768823979359</c:v>
                </c:pt>
                <c:pt idx="3061">
                  <c:v>-0.157868478460396</c:v>
                </c:pt>
                <c:pt idx="3062">
                  <c:v>-0.379884273932993</c:v>
                </c:pt>
                <c:pt idx="3063">
                  <c:v>-0.131242239495808</c:v>
                </c:pt>
                <c:pt idx="3064">
                  <c:v>-0.127620174319938</c:v>
                </c:pt>
                <c:pt idx="3065">
                  <c:v>-0.0722654009571916</c:v>
                </c:pt>
                <c:pt idx="3066">
                  <c:v>-0.176041739976068</c:v>
                </c:pt>
                <c:pt idx="3067">
                  <c:v>-0.110330681679105</c:v>
                </c:pt>
                <c:pt idx="3068">
                  <c:v>-0.125177903649509</c:v>
                </c:pt>
                <c:pt idx="3069">
                  <c:v>-0.126453516981745</c:v>
                </c:pt>
                <c:pt idx="3070">
                  <c:v>-0.134304831585073</c:v>
                </c:pt>
                <c:pt idx="3071">
                  <c:v>-0.0843431845885397</c:v>
                </c:pt>
                <c:pt idx="3072">
                  <c:v>-0.181442166168569</c:v>
                </c:pt>
                <c:pt idx="3073">
                  <c:v>0.251659207196948</c:v>
                </c:pt>
                <c:pt idx="3074">
                  <c:v>-0.118779717469473</c:v>
                </c:pt>
                <c:pt idx="3075">
                  <c:v>-0.113698312186812</c:v>
                </c:pt>
                <c:pt idx="3076">
                  <c:v>0.108205482067117</c:v>
                </c:pt>
                <c:pt idx="3077">
                  <c:v>-0.110571825427083</c:v>
                </c:pt>
                <c:pt idx="3078">
                  <c:v>-0.191957917666343</c:v>
                </c:pt>
                <c:pt idx="3079">
                  <c:v>-0.193963469115257</c:v>
                </c:pt>
                <c:pt idx="3080">
                  <c:v>-0.107926367629724</c:v>
                </c:pt>
                <c:pt idx="3081">
                  <c:v>-0.165025823072292</c:v>
                </c:pt>
                <c:pt idx="3082">
                  <c:v>-0.19401520148548</c:v>
                </c:pt>
                <c:pt idx="3083">
                  <c:v>-0.165886215051616</c:v>
                </c:pt>
                <c:pt idx="3084">
                  <c:v>-0.23501957680522</c:v>
                </c:pt>
                <c:pt idx="3085">
                  <c:v>0.0993994195327625</c:v>
                </c:pt>
                <c:pt idx="3086">
                  <c:v>-0.0944952813508592</c:v>
                </c:pt>
                <c:pt idx="3087">
                  <c:v>-0.0950552927922303</c:v>
                </c:pt>
                <c:pt idx="3088">
                  <c:v>-0.193892354329479</c:v>
                </c:pt>
                <c:pt idx="3089">
                  <c:v>0.111700694530574</c:v>
                </c:pt>
                <c:pt idx="3090">
                  <c:v>-0.146308616792683</c:v>
                </c:pt>
                <c:pt idx="3091">
                  <c:v>-0.158963298399278</c:v>
                </c:pt>
                <c:pt idx="3092">
                  <c:v>-0.162510159014065</c:v>
                </c:pt>
                <c:pt idx="3093">
                  <c:v>0.361783848790331</c:v>
                </c:pt>
                <c:pt idx="3094">
                  <c:v>-0.163699891541074</c:v>
                </c:pt>
                <c:pt idx="3095">
                  <c:v>-0.0897521736564816</c:v>
                </c:pt>
                <c:pt idx="3096">
                  <c:v>-0.111805298798695</c:v>
                </c:pt>
                <c:pt idx="3097">
                  <c:v>-0.20965145238854</c:v>
                </c:pt>
                <c:pt idx="3098">
                  <c:v>-0.114468861349848</c:v>
                </c:pt>
                <c:pt idx="3099">
                  <c:v>-0.128520649096851</c:v>
                </c:pt>
                <c:pt idx="3100">
                  <c:v>0.0818623738473363</c:v>
                </c:pt>
                <c:pt idx="3101">
                  <c:v>-0.202430274137596</c:v>
                </c:pt>
                <c:pt idx="3102">
                  <c:v>0.113826658600182</c:v>
                </c:pt>
                <c:pt idx="3103">
                  <c:v>-0.0911764859423347</c:v>
                </c:pt>
                <c:pt idx="3104">
                  <c:v>-0.127365372631898</c:v>
                </c:pt>
                <c:pt idx="3105">
                  <c:v>-0.185406326660948</c:v>
                </c:pt>
                <c:pt idx="3106">
                  <c:v>-0.0914151491697823</c:v>
                </c:pt>
                <c:pt idx="3107">
                  <c:v>-0.13566142763077</c:v>
                </c:pt>
                <c:pt idx="3108">
                  <c:v>-0.136925487025874</c:v>
                </c:pt>
                <c:pt idx="3109">
                  <c:v>-0.104772108610465</c:v>
                </c:pt>
                <c:pt idx="3110">
                  <c:v>-0.10840526873387</c:v>
                </c:pt>
                <c:pt idx="3111">
                  <c:v>-0.0977723680636913</c:v>
                </c:pt>
                <c:pt idx="3112">
                  <c:v>0.140701966656389</c:v>
                </c:pt>
                <c:pt idx="3113">
                  <c:v>0.371335095529305</c:v>
                </c:pt>
                <c:pt idx="3114">
                  <c:v>-0.100854827101608</c:v>
                </c:pt>
                <c:pt idx="3115">
                  <c:v>-0.0881830275765677</c:v>
                </c:pt>
                <c:pt idx="3116">
                  <c:v>-0.0983019060801384</c:v>
                </c:pt>
                <c:pt idx="3117">
                  <c:v>-0.149638651727683</c:v>
                </c:pt>
                <c:pt idx="3118">
                  <c:v>-0.112698442827955</c:v>
                </c:pt>
                <c:pt idx="3119">
                  <c:v>-0.0974235623360133</c:v>
                </c:pt>
                <c:pt idx="3120">
                  <c:v>-0.141137921799955</c:v>
                </c:pt>
                <c:pt idx="3121">
                  <c:v>0.255252939208325</c:v>
                </c:pt>
                <c:pt idx="3122">
                  <c:v>0.205649537553353</c:v>
                </c:pt>
                <c:pt idx="3123">
                  <c:v>-0.130319024906109</c:v>
                </c:pt>
                <c:pt idx="3124">
                  <c:v>-0.156359984236614</c:v>
                </c:pt>
                <c:pt idx="3125">
                  <c:v>-0.242812545877967</c:v>
                </c:pt>
                <c:pt idx="3126">
                  <c:v>-0.186242277476825</c:v>
                </c:pt>
                <c:pt idx="3127">
                  <c:v>-0.192569011594811</c:v>
                </c:pt>
                <c:pt idx="3128">
                  <c:v>-0.107974763551828</c:v>
                </c:pt>
                <c:pt idx="3129">
                  <c:v>-0.124116735102172</c:v>
                </c:pt>
                <c:pt idx="3130">
                  <c:v>0.151206499036672</c:v>
                </c:pt>
                <c:pt idx="3131">
                  <c:v>-0.16574818008997</c:v>
                </c:pt>
                <c:pt idx="3132">
                  <c:v>-0.109621175046952</c:v>
                </c:pt>
                <c:pt idx="3133">
                  <c:v>-0.149093772049438</c:v>
                </c:pt>
                <c:pt idx="3134">
                  <c:v>-0.102192050805971</c:v>
                </c:pt>
                <c:pt idx="3135">
                  <c:v>-0.407689141518583</c:v>
                </c:pt>
                <c:pt idx="3136">
                  <c:v>-0.135086214550141</c:v>
                </c:pt>
                <c:pt idx="3137">
                  <c:v>-0.215799032333408</c:v>
                </c:pt>
                <c:pt idx="3138">
                  <c:v>-0.129597776700655</c:v>
                </c:pt>
                <c:pt idx="3139">
                  <c:v>0.119954472650498</c:v>
                </c:pt>
                <c:pt idx="3140">
                  <c:v>-0.134470563826348</c:v>
                </c:pt>
                <c:pt idx="3141">
                  <c:v>-0.112123546702404</c:v>
                </c:pt>
                <c:pt idx="3142">
                  <c:v>0.139074710129682</c:v>
                </c:pt>
                <c:pt idx="3143">
                  <c:v>0.132314059909808</c:v>
                </c:pt>
                <c:pt idx="3144">
                  <c:v>-0.115697357109922</c:v>
                </c:pt>
                <c:pt idx="3145">
                  <c:v>-0.101604917598052</c:v>
                </c:pt>
                <c:pt idx="3146">
                  <c:v>-0.0804447656080761</c:v>
                </c:pt>
                <c:pt idx="3147">
                  <c:v>-0.147169684634757</c:v>
                </c:pt>
                <c:pt idx="3148">
                  <c:v>-0.095810283828899</c:v>
                </c:pt>
                <c:pt idx="3149">
                  <c:v>-0.111254983572412</c:v>
                </c:pt>
                <c:pt idx="3150">
                  <c:v>-0.134085137452025</c:v>
                </c:pt>
                <c:pt idx="3151">
                  <c:v>-0.117766622302267</c:v>
                </c:pt>
                <c:pt idx="3152">
                  <c:v>0.06269331786387</c:v>
                </c:pt>
                <c:pt idx="3153">
                  <c:v>-0.0920083622341873</c:v>
                </c:pt>
                <c:pt idx="3154">
                  <c:v>-0.120899906765971</c:v>
                </c:pt>
                <c:pt idx="3155">
                  <c:v>-0.135501314002659</c:v>
                </c:pt>
                <c:pt idx="3156">
                  <c:v>0.137852574377226</c:v>
                </c:pt>
                <c:pt idx="3157">
                  <c:v>-0.0855483364267652</c:v>
                </c:pt>
                <c:pt idx="3158">
                  <c:v>0.120008003273996</c:v>
                </c:pt>
                <c:pt idx="3159">
                  <c:v>-0.105408520582664</c:v>
                </c:pt>
                <c:pt idx="3160">
                  <c:v>-0.0948641827010615</c:v>
                </c:pt>
                <c:pt idx="3161">
                  <c:v>-0.096297307370649</c:v>
                </c:pt>
                <c:pt idx="3162">
                  <c:v>-0.144457179887109</c:v>
                </c:pt>
                <c:pt idx="3163">
                  <c:v>-0.0768303271782514</c:v>
                </c:pt>
                <c:pt idx="3164">
                  <c:v>-0.114434696698426</c:v>
                </c:pt>
                <c:pt idx="3165">
                  <c:v>-0.0950644217045632</c:v>
                </c:pt>
                <c:pt idx="3166">
                  <c:v>0.131302587136539</c:v>
                </c:pt>
                <c:pt idx="3167">
                  <c:v>0.1502324287042</c:v>
                </c:pt>
                <c:pt idx="3168">
                  <c:v>-0.11279398808718</c:v>
                </c:pt>
                <c:pt idx="3169">
                  <c:v>-0.129728955799754</c:v>
                </c:pt>
                <c:pt idx="3170">
                  <c:v>0.17826534319767</c:v>
                </c:pt>
                <c:pt idx="3171">
                  <c:v>0.113455919893265</c:v>
                </c:pt>
                <c:pt idx="3172">
                  <c:v>-0.104173173686513</c:v>
                </c:pt>
                <c:pt idx="3173">
                  <c:v>-0.108250250292436</c:v>
                </c:pt>
                <c:pt idx="3174">
                  <c:v>-0.146543244781458</c:v>
                </c:pt>
                <c:pt idx="3175">
                  <c:v>0.394079397174378</c:v>
                </c:pt>
                <c:pt idx="3176">
                  <c:v>0.166809527719401</c:v>
                </c:pt>
                <c:pt idx="3177">
                  <c:v>0.136771175719776</c:v>
                </c:pt>
                <c:pt idx="3178">
                  <c:v>-0.0474799913084735</c:v>
                </c:pt>
                <c:pt idx="3179">
                  <c:v>0.35254496976713</c:v>
                </c:pt>
                <c:pt idx="3180">
                  <c:v>-0.0945965954451734</c:v>
                </c:pt>
                <c:pt idx="3181">
                  <c:v>0.108580862878557</c:v>
                </c:pt>
                <c:pt idx="3182">
                  <c:v>-0.0966469336684961</c:v>
                </c:pt>
                <c:pt idx="3183">
                  <c:v>0.272025368382627</c:v>
                </c:pt>
                <c:pt idx="3184">
                  <c:v>0.107679189944916</c:v>
                </c:pt>
                <c:pt idx="3185">
                  <c:v>-0.129034574813404</c:v>
                </c:pt>
                <c:pt idx="3186">
                  <c:v>-0.118709884323106</c:v>
                </c:pt>
                <c:pt idx="3187">
                  <c:v>-0.101049839241493</c:v>
                </c:pt>
                <c:pt idx="3188">
                  <c:v>-0.0921125466366253</c:v>
                </c:pt>
                <c:pt idx="3189">
                  <c:v>0.125014257712895</c:v>
                </c:pt>
                <c:pt idx="3190">
                  <c:v>-0.0944130033498402</c:v>
                </c:pt>
                <c:pt idx="3191">
                  <c:v>-0.122476536449354</c:v>
                </c:pt>
                <c:pt idx="3192">
                  <c:v>-0.161396485845996</c:v>
                </c:pt>
                <c:pt idx="3193">
                  <c:v>-0.111891200973001</c:v>
                </c:pt>
                <c:pt idx="3194">
                  <c:v>-0.129702340842032</c:v>
                </c:pt>
                <c:pt idx="3195">
                  <c:v>-0.200378490502555</c:v>
                </c:pt>
                <c:pt idx="3196">
                  <c:v>0.0737120224436499</c:v>
                </c:pt>
                <c:pt idx="3197">
                  <c:v>-0.125959608938241</c:v>
                </c:pt>
                <c:pt idx="3198">
                  <c:v>-0.119707415856268</c:v>
                </c:pt>
                <c:pt idx="3199">
                  <c:v>-0.146181877480912</c:v>
                </c:pt>
                <c:pt idx="3200">
                  <c:v>-0.0867015327151446</c:v>
                </c:pt>
                <c:pt idx="3201">
                  <c:v>0.102002384209767</c:v>
                </c:pt>
                <c:pt idx="3202">
                  <c:v>-0.130649313802555</c:v>
                </c:pt>
                <c:pt idx="3203">
                  <c:v>0.164322578735959</c:v>
                </c:pt>
                <c:pt idx="3204">
                  <c:v>-0.121698749713297</c:v>
                </c:pt>
                <c:pt idx="3205">
                  <c:v>0.12474601700319</c:v>
                </c:pt>
                <c:pt idx="3206">
                  <c:v>0.177701914078631</c:v>
                </c:pt>
                <c:pt idx="3207">
                  <c:v>-0.161679471347442</c:v>
                </c:pt>
                <c:pt idx="3208">
                  <c:v>0.0809148336221973</c:v>
                </c:pt>
                <c:pt idx="3209">
                  <c:v>-0.102400257369038</c:v>
                </c:pt>
                <c:pt idx="3210">
                  <c:v>-0.0887269823752726</c:v>
                </c:pt>
                <c:pt idx="3211">
                  <c:v>-0.0755685400136352</c:v>
                </c:pt>
                <c:pt idx="3212">
                  <c:v>-0.071014013395433</c:v>
                </c:pt>
                <c:pt idx="3213">
                  <c:v>-0.12068732008688</c:v>
                </c:pt>
                <c:pt idx="3214">
                  <c:v>-0.124063471703021</c:v>
                </c:pt>
                <c:pt idx="3215">
                  <c:v>-0.176611029104274</c:v>
                </c:pt>
                <c:pt idx="3216">
                  <c:v>-0.0762557219898698</c:v>
                </c:pt>
                <c:pt idx="3217">
                  <c:v>-0.150201329725514</c:v>
                </c:pt>
                <c:pt idx="3218">
                  <c:v>-0.0939918712312881</c:v>
                </c:pt>
                <c:pt idx="3219">
                  <c:v>-0.100977521134456</c:v>
                </c:pt>
                <c:pt idx="3220">
                  <c:v>0.0804519358754946</c:v>
                </c:pt>
                <c:pt idx="3221">
                  <c:v>-0.116312209448383</c:v>
                </c:pt>
                <c:pt idx="3222">
                  <c:v>-0.138556755250192</c:v>
                </c:pt>
                <c:pt idx="3223">
                  <c:v>-0.258730294386528</c:v>
                </c:pt>
                <c:pt idx="3224">
                  <c:v>-0.194734209074877</c:v>
                </c:pt>
                <c:pt idx="3225">
                  <c:v>-0.130893877178668</c:v>
                </c:pt>
                <c:pt idx="3226">
                  <c:v>-0.120156079365744</c:v>
                </c:pt>
                <c:pt idx="3227">
                  <c:v>-0.181860990942591</c:v>
                </c:pt>
                <c:pt idx="3228">
                  <c:v>-0.198942088514292</c:v>
                </c:pt>
                <c:pt idx="3229">
                  <c:v>-0.16983029454663</c:v>
                </c:pt>
                <c:pt idx="3230">
                  <c:v>0.076653959220216</c:v>
                </c:pt>
                <c:pt idx="3231">
                  <c:v>0.155841304670079</c:v>
                </c:pt>
                <c:pt idx="3232">
                  <c:v>-0.137812593464692</c:v>
                </c:pt>
                <c:pt idx="3233">
                  <c:v>-0.370641525385856</c:v>
                </c:pt>
                <c:pt idx="3234">
                  <c:v>-0.10471329272776</c:v>
                </c:pt>
                <c:pt idx="3235">
                  <c:v>-0.082278600270624</c:v>
                </c:pt>
                <c:pt idx="3236">
                  <c:v>-0.0823768029125427</c:v>
                </c:pt>
                <c:pt idx="3237">
                  <c:v>-0.0975719721796817</c:v>
                </c:pt>
                <c:pt idx="3238">
                  <c:v>-0.213734884283333</c:v>
                </c:pt>
                <c:pt idx="3239">
                  <c:v>0.104700969882034</c:v>
                </c:pt>
                <c:pt idx="3240">
                  <c:v>0.158635725559326</c:v>
                </c:pt>
                <c:pt idx="3241">
                  <c:v>-0.142682463529557</c:v>
                </c:pt>
                <c:pt idx="3242">
                  <c:v>-0.131199238304348</c:v>
                </c:pt>
                <c:pt idx="3243">
                  <c:v>-0.140784495473183</c:v>
                </c:pt>
                <c:pt idx="3244">
                  <c:v>-0.0991776641777565</c:v>
                </c:pt>
                <c:pt idx="3245">
                  <c:v>0.0909923257551393</c:v>
                </c:pt>
                <c:pt idx="3246">
                  <c:v>0.104762721399001</c:v>
                </c:pt>
                <c:pt idx="3247">
                  <c:v>-0.0937831103439358</c:v>
                </c:pt>
                <c:pt idx="3248">
                  <c:v>0.074024612104526</c:v>
                </c:pt>
                <c:pt idx="3249">
                  <c:v>-0.100267805010376</c:v>
                </c:pt>
                <c:pt idx="3250">
                  <c:v>0.0555590139322936</c:v>
                </c:pt>
                <c:pt idx="3251">
                  <c:v>-0.0805727985960969</c:v>
                </c:pt>
                <c:pt idx="3252">
                  <c:v>0.155020005705788</c:v>
                </c:pt>
                <c:pt idx="3253">
                  <c:v>0.0670511850309945</c:v>
                </c:pt>
                <c:pt idx="3254">
                  <c:v>-0.0576693013653252</c:v>
                </c:pt>
                <c:pt idx="3255">
                  <c:v>0.272125281156835</c:v>
                </c:pt>
                <c:pt idx="3256">
                  <c:v>0.0711951700622304</c:v>
                </c:pt>
                <c:pt idx="3257">
                  <c:v>-0.170660673089878</c:v>
                </c:pt>
                <c:pt idx="3258">
                  <c:v>-0.196800789093351</c:v>
                </c:pt>
                <c:pt idx="3259">
                  <c:v>-0.0666147777858302</c:v>
                </c:pt>
                <c:pt idx="3260">
                  <c:v>-0.0827411129253248</c:v>
                </c:pt>
                <c:pt idx="3261">
                  <c:v>0.0911321855127605</c:v>
                </c:pt>
                <c:pt idx="3262">
                  <c:v>0.132662780136133</c:v>
                </c:pt>
                <c:pt idx="3263">
                  <c:v>0.097041401031085</c:v>
                </c:pt>
                <c:pt idx="3264">
                  <c:v>-0.0861512234074875</c:v>
                </c:pt>
                <c:pt idx="3265">
                  <c:v>-0.0800758240030341</c:v>
                </c:pt>
                <c:pt idx="3266">
                  <c:v>-0.0915186699028841</c:v>
                </c:pt>
                <c:pt idx="3267">
                  <c:v>-0.0938379018379093</c:v>
                </c:pt>
                <c:pt idx="3268">
                  <c:v>-0.106802159617645</c:v>
                </c:pt>
                <c:pt idx="3269">
                  <c:v>0.141005983755392</c:v>
                </c:pt>
                <c:pt idx="3270">
                  <c:v>-0.117996978744457</c:v>
                </c:pt>
                <c:pt idx="3271">
                  <c:v>-0.0479729194284039</c:v>
                </c:pt>
                <c:pt idx="3272">
                  <c:v>-0.108977130028008</c:v>
                </c:pt>
                <c:pt idx="3273">
                  <c:v>-0.290716888415087</c:v>
                </c:pt>
                <c:pt idx="3274">
                  <c:v>-0.0923189395825149</c:v>
                </c:pt>
                <c:pt idx="3275">
                  <c:v>-0.100228537808471</c:v>
                </c:pt>
                <c:pt idx="3276">
                  <c:v>0.226931966445424</c:v>
                </c:pt>
                <c:pt idx="3277">
                  <c:v>-0.122689808550668</c:v>
                </c:pt>
                <c:pt idx="3278">
                  <c:v>-0.109369698738792</c:v>
                </c:pt>
                <c:pt idx="3279">
                  <c:v>-0.16014949665026</c:v>
                </c:pt>
                <c:pt idx="3280">
                  <c:v>-0.0944466128226201</c:v>
                </c:pt>
                <c:pt idx="3281">
                  <c:v>0.152589981385736</c:v>
                </c:pt>
                <c:pt idx="3282">
                  <c:v>-0.197820649753183</c:v>
                </c:pt>
                <c:pt idx="3283">
                  <c:v>0.153009519175945</c:v>
                </c:pt>
                <c:pt idx="3284">
                  <c:v>-0.1572019546381</c:v>
                </c:pt>
                <c:pt idx="3285">
                  <c:v>-0.0781855338483771</c:v>
                </c:pt>
                <c:pt idx="3286">
                  <c:v>-0.0899162306431991</c:v>
                </c:pt>
                <c:pt idx="3287">
                  <c:v>0.0661996684938334</c:v>
                </c:pt>
                <c:pt idx="3288">
                  <c:v>-0.166638855066525</c:v>
                </c:pt>
                <c:pt idx="3289">
                  <c:v>-0.0468309262117694</c:v>
                </c:pt>
                <c:pt idx="3290">
                  <c:v>-0.220980530623556</c:v>
                </c:pt>
                <c:pt idx="3291">
                  <c:v>-0.102271717815778</c:v>
                </c:pt>
                <c:pt idx="3292">
                  <c:v>-0.0816694397357613</c:v>
                </c:pt>
                <c:pt idx="3293">
                  <c:v>-0.0999369888766649</c:v>
                </c:pt>
                <c:pt idx="3294">
                  <c:v>-0.107918393939338</c:v>
                </c:pt>
                <c:pt idx="3295">
                  <c:v>0.0779055899162631</c:v>
                </c:pt>
                <c:pt idx="3296">
                  <c:v>-0.0967635642120037</c:v>
                </c:pt>
                <c:pt idx="3297">
                  <c:v>0.079235738556676</c:v>
                </c:pt>
                <c:pt idx="3298">
                  <c:v>-0.104184932942695</c:v>
                </c:pt>
                <c:pt idx="3299">
                  <c:v>-0.107588386039764</c:v>
                </c:pt>
                <c:pt idx="3300">
                  <c:v>0.147218951472146</c:v>
                </c:pt>
                <c:pt idx="3301">
                  <c:v>-0.10318674904259</c:v>
                </c:pt>
                <c:pt idx="3302">
                  <c:v>-0.14524526838277</c:v>
                </c:pt>
                <c:pt idx="3303">
                  <c:v>-0.246738322765158</c:v>
                </c:pt>
                <c:pt idx="3304">
                  <c:v>-0.217148267899192</c:v>
                </c:pt>
                <c:pt idx="3305">
                  <c:v>-0.105167257489253</c:v>
                </c:pt>
                <c:pt idx="3306">
                  <c:v>-0.127456571164596</c:v>
                </c:pt>
                <c:pt idx="3307">
                  <c:v>-0.0674030844706983</c:v>
                </c:pt>
                <c:pt idx="3308">
                  <c:v>0.131075763111407</c:v>
                </c:pt>
                <c:pt idx="3309">
                  <c:v>-0.195296650501749</c:v>
                </c:pt>
                <c:pt idx="3310">
                  <c:v>0.054757713221185</c:v>
                </c:pt>
                <c:pt idx="3311">
                  <c:v>-0.0727557026522047</c:v>
                </c:pt>
                <c:pt idx="3312">
                  <c:v>-0.406133023447034</c:v>
                </c:pt>
                <c:pt idx="3313">
                  <c:v>-0.104020083903626</c:v>
                </c:pt>
                <c:pt idx="3314">
                  <c:v>-0.105853573124353</c:v>
                </c:pt>
                <c:pt idx="3315">
                  <c:v>-0.161755545313302</c:v>
                </c:pt>
                <c:pt idx="3316">
                  <c:v>0.127791972992502</c:v>
                </c:pt>
                <c:pt idx="3317">
                  <c:v>-0.11826230488959</c:v>
                </c:pt>
                <c:pt idx="3318">
                  <c:v>0.131384312814677</c:v>
                </c:pt>
                <c:pt idx="3319">
                  <c:v>-0.0977664218184247</c:v>
                </c:pt>
                <c:pt idx="3320">
                  <c:v>-0.096391469339806</c:v>
                </c:pt>
                <c:pt idx="3321">
                  <c:v>-0.0869422209451147</c:v>
                </c:pt>
                <c:pt idx="3322">
                  <c:v>-0.148988557690822</c:v>
                </c:pt>
                <c:pt idx="3323">
                  <c:v>-0.169733624071883</c:v>
                </c:pt>
                <c:pt idx="3324">
                  <c:v>0.0336397034770944</c:v>
                </c:pt>
                <c:pt idx="3325">
                  <c:v>0.117064924601007</c:v>
                </c:pt>
                <c:pt idx="3326">
                  <c:v>-0.108004677731449</c:v>
                </c:pt>
                <c:pt idx="3327">
                  <c:v>0.111886564647988</c:v>
                </c:pt>
                <c:pt idx="3328">
                  <c:v>-0.0969522376949993</c:v>
                </c:pt>
                <c:pt idx="3329">
                  <c:v>-0.176954517486105</c:v>
                </c:pt>
                <c:pt idx="3330">
                  <c:v>0.381333920314677</c:v>
                </c:pt>
                <c:pt idx="3331">
                  <c:v>0.135984698257321</c:v>
                </c:pt>
                <c:pt idx="3332">
                  <c:v>-0.138881959533806</c:v>
                </c:pt>
                <c:pt idx="3333">
                  <c:v>-0.129502639151298</c:v>
                </c:pt>
                <c:pt idx="3334">
                  <c:v>-0.132100414142802</c:v>
                </c:pt>
                <c:pt idx="3335">
                  <c:v>-0.105532914153856</c:v>
                </c:pt>
                <c:pt idx="3336">
                  <c:v>-0.13085549473036</c:v>
                </c:pt>
                <c:pt idx="3337">
                  <c:v>-0.115932955969296</c:v>
                </c:pt>
                <c:pt idx="3338">
                  <c:v>0.111724164261254</c:v>
                </c:pt>
                <c:pt idx="3339">
                  <c:v>0.182494153562136</c:v>
                </c:pt>
                <c:pt idx="3340">
                  <c:v>-0.108077801249677</c:v>
                </c:pt>
                <c:pt idx="3341">
                  <c:v>-0.0857206434155482</c:v>
                </c:pt>
                <c:pt idx="3342">
                  <c:v>-0.0876986685043336</c:v>
                </c:pt>
                <c:pt idx="3343">
                  <c:v>-0.0887159227258824</c:v>
                </c:pt>
                <c:pt idx="3344">
                  <c:v>-0.091956784707013</c:v>
                </c:pt>
                <c:pt idx="3345">
                  <c:v>-0.106178064270964</c:v>
                </c:pt>
                <c:pt idx="3346">
                  <c:v>0.0711578193879715</c:v>
                </c:pt>
                <c:pt idx="3347">
                  <c:v>-0.119155206149406</c:v>
                </c:pt>
                <c:pt idx="3348">
                  <c:v>-0.163779472757757</c:v>
                </c:pt>
                <c:pt idx="3349">
                  <c:v>0.181598851120666</c:v>
                </c:pt>
                <c:pt idx="3350">
                  <c:v>-0.100171042003827</c:v>
                </c:pt>
                <c:pt idx="3351">
                  <c:v>-0.100644350157226</c:v>
                </c:pt>
                <c:pt idx="3352">
                  <c:v>0.248546779500562</c:v>
                </c:pt>
                <c:pt idx="3353">
                  <c:v>-0.116408616244373</c:v>
                </c:pt>
                <c:pt idx="3354">
                  <c:v>-0.10353411382544</c:v>
                </c:pt>
                <c:pt idx="3355">
                  <c:v>-0.111381538105448</c:v>
                </c:pt>
                <c:pt idx="3356">
                  <c:v>0.0743094728852075</c:v>
                </c:pt>
                <c:pt idx="3357">
                  <c:v>-0.0811574589350384</c:v>
                </c:pt>
                <c:pt idx="3358">
                  <c:v>0.0824201060218438</c:v>
                </c:pt>
                <c:pt idx="3359">
                  <c:v>-0.0936530505264808</c:v>
                </c:pt>
                <c:pt idx="3360">
                  <c:v>-0.0983112144766971</c:v>
                </c:pt>
                <c:pt idx="3361">
                  <c:v>-0.0997803394382289</c:v>
                </c:pt>
                <c:pt idx="3362">
                  <c:v>-0.131763243689856</c:v>
                </c:pt>
                <c:pt idx="3363">
                  <c:v>-0.0807278252833972</c:v>
                </c:pt>
                <c:pt idx="3364">
                  <c:v>-0.208042362020978</c:v>
                </c:pt>
                <c:pt idx="3365">
                  <c:v>0.0890472499012591</c:v>
                </c:pt>
                <c:pt idx="3366">
                  <c:v>-0.0649180067701585</c:v>
                </c:pt>
                <c:pt idx="3367">
                  <c:v>0.123807304936259</c:v>
                </c:pt>
                <c:pt idx="3368">
                  <c:v>-0.0906489440185472</c:v>
                </c:pt>
                <c:pt idx="3369">
                  <c:v>-0.0851341753115466</c:v>
                </c:pt>
                <c:pt idx="3370">
                  <c:v>-0.0668366607311911</c:v>
                </c:pt>
                <c:pt idx="3371">
                  <c:v>-0.0925215430057709</c:v>
                </c:pt>
                <c:pt idx="3372">
                  <c:v>0.116082860088865</c:v>
                </c:pt>
                <c:pt idx="3373">
                  <c:v>-0.102074806013562</c:v>
                </c:pt>
                <c:pt idx="3374">
                  <c:v>-0.0904398293149713</c:v>
                </c:pt>
                <c:pt idx="3375">
                  <c:v>-0.0968308887782702</c:v>
                </c:pt>
                <c:pt idx="3376">
                  <c:v>0.127192169466993</c:v>
                </c:pt>
                <c:pt idx="3377">
                  <c:v>-0.0987184911090307</c:v>
                </c:pt>
                <c:pt idx="3378">
                  <c:v>0.144651755847984</c:v>
                </c:pt>
                <c:pt idx="3379">
                  <c:v>-0.103706876529301</c:v>
                </c:pt>
                <c:pt idx="3380">
                  <c:v>-0.0669326343257145</c:v>
                </c:pt>
                <c:pt idx="3381">
                  <c:v>-0.148601879442632</c:v>
                </c:pt>
                <c:pt idx="3382">
                  <c:v>-0.105837566562435</c:v>
                </c:pt>
                <c:pt idx="3383">
                  <c:v>0.0682682082434525</c:v>
                </c:pt>
                <c:pt idx="3384">
                  <c:v>-0.101912370824075</c:v>
                </c:pt>
                <c:pt idx="3385">
                  <c:v>-0.099430552778368</c:v>
                </c:pt>
                <c:pt idx="3386">
                  <c:v>-0.0622873640673967</c:v>
                </c:pt>
                <c:pt idx="3387">
                  <c:v>0.371365476199198</c:v>
                </c:pt>
                <c:pt idx="3388">
                  <c:v>-0.232377024807296</c:v>
                </c:pt>
                <c:pt idx="3389">
                  <c:v>-0.0601897577591639</c:v>
                </c:pt>
                <c:pt idx="3390">
                  <c:v>-0.0664443977972279</c:v>
                </c:pt>
                <c:pt idx="3391">
                  <c:v>-0.0948187463397927</c:v>
                </c:pt>
                <c:pt idx="3392">
                  <c:v>-0.121670107685572</c:v>
                </c:pt>
                <c:pt idx="3393">
                  <c:v>-0.107501839887173</c:v>
                </c:pt>
                <c:pt idx="3394">
                  <c:v>0.161922866484205</c:v>
                </c:pt>
                <c:pt idx="3395">
                  <c:v>0.11943134843851</c:v>
                </c:pt>
                <c:pt idx="3396">
                  <c:v>-0.0981195889227866</c:v>
                </c:pt>
                <c:pt idx="3397">
                  <c:v>-0.149883590576945</c:v>
                </c:pt>
                <c:pt idx="3398">
                  <c:v>-0.20304858492641</c:v>
                </c:pt>
                <c:pt idx="3399">
                  <c:v>0.101559825180723</c:v>
                </c:pt>
                <c:pt idx="3400">
                  <c:v>-0.105563163317889</c:v>
                </c:pt>
                <c:pt idx="3401">
                  <c:v>0.0818373068975849</c:v>
                </c:pt>
                <c:pt idx="3402">
                  <c:v>-0.141177926040738</c:v>
                </c:pt>
                <c:pt idx="3403">
                  <c:v>0.281924068792952</c:v>
                </c:pt>
                <c:pt idx="3404">
                  <c:v>-0.086183604121485</c:v>
                </c:pt>
                <c:pt idx="3405">
                  <c:v>-0.227263974402055</c:v>
                </c:pt>
                <c:pt idx="3406">
                  <c:v>-0.106201083342127</c:v>
                </c:pt>
                <c:pt idx="3407">
                  <c:v>-0.0521408551185862</c:v>
                </c:pt>
                <c:pt idx="3408">
                  <c:v>0.103099349846462</c:v>
                </c:pt>
                <c:pt idx="3409">
                  <c:v>-0.10611506075447</c:v>
                </c:pt>
                <c:pt idx="3410">
                  <c:v>0.0589878334763506</c:v>
                </c:pt>
                <c:pt idx="3411">
                  <c:v>-0.118850549821132</c:v>
                </c:pt>
                <c:pt idx="3412">
                  <c:v>-0.0999213047105156</c:v>
                </c:pt>
                <c:pt idx="3413">
                  <c:v>-0.0921978787535214</c:v>
                </c:pt>
                <c:pt idx="3414">
                  <c:v>-0.0781278614147607</c:v>
                </c:pt>
                <c:pt idx="3415">
                  <c:v>0.0958969063551649</c:v>
                </c:pt>
                <c:pt idx="3416">
                  <c:v>0.0565742067084211</c:v>
                </c:pt>
                <c:pt idx="3417">
                  <c:v>-0.144803405839295</c:v>
                </c:pt>
                <c:pt idx="3418">
                  <c:v>-0.0628934898187776</c:v>
                </c:pt>
                <c:pt idx="3419">
                  <c:v>-0.117809456114921</c:v>
                </c:pt>
                <c:pt idx="3420">
                  <c:v>0.573663088017542</c:v>
                </c:pt>
                <c:pt idx="3421">
                  <c:v>-0.293153203847456</c:v>
                </c:pt>
                <c:pt idx="3422">
                  <c:v>-0.101080918050177</c:v>
                </c:pt>
                <c:pt idx="3423">
                  <c:v>0.0652233343396928</c:v>
                </c:pt>
                <c:pt idx="3424">
                  <c:v>0.186063022120045</c:v>
                </c:pt>
                <c:pt idx="3425">
                  <c:v>-0.391569467653901</c:v>
                </c:pt>
                <c:pt idx="3426">
                  <c:v>-0.124654012571034</c:v>
                </c:pt>
                <c:pt idx="3427">
                  <c:v>0.152639581549832</c:v>
                </c:pt>
                <c:pt idx="3428">
                  <c:v>-0.226999189489407</c:v>
                </c:pt>
                <c:pt idx="3429">
                  <c:v>-0.110965484912699</c:v>
                </c:pt>
                <c:pt idx="3430">
                  <c:v>0.241498091219666</c:v>
                </c:pt>
                <c:pt idx="3431">
                  <c:v>-0.105966227586001</c:v>
                </c:pt>
                <c:pt idx="3432">
                  <c:v>0.120413466738673</c:v>
                </c:pt>
                <c:pt idx="3433">
                  <c:v>0.140691987944536</c:v>
                </c:pt>
                <c:pt idx="3434">
                  <c:v>0.112019274376138</c:v>
                </c:pt>
                <c:pt idx="3435">
                  <c:v>-0.140946795555016</c:v>
                </c:pt>
                <c:pt idx="3436">
                  <c:v>-0.116135160566593</c:v>
                </c:pt>
                <c:pt idx="3437">
                  <c:v>0.0566290583657217</c:v>
                </c:pt>
                <c:pt idx="3438">
                  <c:v>0.0689747260170533</c:v>
                </c:pt>
                <c:pt idx="3439">
                  <c:v>0.0516847388219768</c:v>
                </c:pt>
                <c:pt idx="3440">
                  <c:v>-0.0817352537593318</c:v>
                </c:pt>
                <c:pt idx="3441">
                  <c:v>-0.0559013907526711</c:v>
                </c:pt>
                <c:pt idx="3442">
                  <c:v>-0.153487280559361</c:v>
                </c:pt>
                <c:pt idx="3443">
                  <c:v>0.121086586680528</c:v>
                </c:pt>
                <c:pt idx="3444">
                  <c:v>-0.0673627004936685</c:v>
                </c:pt>
                <c:pt idx="3445">
                  <c:v>-0.0547918116609575</c:v>
                </c:pt>
                <c:pt idx="3446">
                  <c:v>0.0741877557448064</c:v>
                </c:pt>
                <c:pt idx="3447">
                  <c:v>-0.0885812958453923</c:v>
                </c:pt>
                <c:pt idx="3448">
                  <c:v>-0.0222949007007588</c:v>
                </c:pt>
                <c:pt idx="3449">
                  <c:v>-0.0451495348893906</c:v>
                </c:pt>
                <c:pt idx="3450">
                  <c:v>-0.0817410231347431</c:v>
                </c:pt>
                <c:pt idx="3451">
                  <c:v>0.0964551123943861</c:v>
                </c:pt>
                <c:pt idx="3452">
                  <c:v>-0.076616762949061</c:v>
                </c:pt>
                <c:pt idx="3453">
                  <c:v>-0.0632494004162023</c:v>
                </c:pt>
                <c:pt idx="3454">
                  <c:v>-0.208089779061082</c:v>
                </c:pt>
                <c:pt idx="3455">
                  <c:v>0.123410676879891</c:v>
                </c:pt>
                <c:pt idx="3456">
                  <c:v>-0.108574351643069</c:v>
                </c:pt>
                <c:pt idx="3457">
                  <c:v>-0.166052515805187</c:v>
                </c:pt>
                <c:pt idx="3458">
                  <c:v>0.0895882522423751</c:v>
                </c:pt>
                <c:pt idx="3459">
                  <c:v>-0.125876896730765</c:v>
                </c:pt>
                <c:pt idx="3460">
                  <c:v>-0.0818099632170871</c:v>
                </c:pt>
                <c:pt idx="3461">
                  <c:v>-0.0928280292486036</c:v>
                </c:pt>
                <c:pt idx="3462">
                  <c:v>-0.147716621689349</c:v>
                </c:pt>
                <c:pt idx="3463">
                  <c:v>-0.069836804579198</c:v>
                </c:pt>
                <c:pt idx="3464">
                  <c:v>-0.120846248057554</c:v>
                </c:pt>
                <c:pt idx="3465">
                  <c:v>-0.275130621990383</c:v>
                </c:pt>
                <c:pt idx="3466">
                  <c:v>-0.122442646802636</c:v>
                </c:pt>
                <c:pt idx="3467">
                  <c:v>-0.107002044025131</c:v>
                </c:pt>
                <c:pt idx="3468">
                  <c:v>-0.0729130356942268</c:v>
                </c:pt>
                <c:pt idx="3469">
                  <c:v>0.0692744056592923</c:v>
                </c:pt>
                <c:pt idx="3470">
                  <c:v>-0.0983116704563484</c:v>
                </c:pt>
                <c:pt idx="3471">
                  <c:v>0.0341049486545603</c:v>
                </c:pt>
                <c:pt idx="3472">
                  <c:v>-0.103652236216078</c:v>
                </c:pt>
                <c:pt idx="3473">
                  <c:v>-0.0817665633512382</c:v>
                </c:pt>
                <c:pt idx="3474">
                  <c:v>-0.0531070896204154</c:v>
                </c:pt>
                <c:pt idx="3475">
                  <c:v>-0.087946019866105</c:v>
                </c:pt>
                <c:pt idx="3476">
                  <c:v>-0.120283692235521</c:v>
                </c:pt>
                <c:pt idx="3477">
                  <c:v>0.143609589200946</c:v>
                </c:pt>
                <c:pt idx="3478">
                  <c:v>-0.242961420763415</c:v>
                </c:pt>
                <c:pt idx="3479">
                  <c:v>-0.10245629809123</c:v>
                </c:pt>
                <c:pt idx="3480">
                  <c:v>-0.110786535553732</c:v>
                </c:pt>
                <c:pt idx="3481">
                  <c:v>0.124249793099246</c:v>
                </c:pt>
                <c:pt idx="3482">
                  <c:v>-0.0720509183753388</c:v>
                </c:pt>
                <c:pt idx="3483">
                  <c:v>-0.273016625039693</c:v>
                </c:pt>
                <c:pt idx="3484">
                  <c:v>-0.145935600493585</c:v>
                </c:pt>
                <c:pt idx="3485">
                  <c:v>-0.0564330905835629</c:v>
                </c:pt>
                <c:pt idx="3486">
                  <c:v>-0.0944198608055563</c:v>
                </c:pt>
                <c:pt idx="3487">
                  <c:v>0.19597697898688</c:v>
                </c:pt>
                <c:pt idx="3488">
                  <c:v>-0.10482092629588</c:v>
                </c:pt>
                <c:pt idx="3489">
                  <c:v>-0.11101313112371</c:v>
                </c:pt>
                <c:pt idx="3490">
                  <c:v>-0.0923317854571747</c:v>
                </c:pt>
                <c:pt idx="3491">
                  <c:v>-0.126787490297699</c:v>
                </c:pt>
                <c:pt idx="3492">
                  <c:v>-0.238845577587005</c:v>
                </c:pt>
                <c:pt idx="3493">
                  <c:v>-0.108323305023351</c:v>
                </c:pt>
                <c:pt idx="3494">
                  <c:v>-0.0634204892408764</c:v>
                </c:pt>
                <c:pt idx="3495">
                  <c:v>-0.138476815818426</c:v>
                </c:pt>
                <c:pt idx="3496">
                  <c:v>0.112959806886841</c:v>
                </c:pt>
                <c:pt idx="3497">
                  <c:v>-0.106169528909198</c:v>
                </c:pt>
                <c:pt idx="3498">
                  <c:v>0.0651573900393715</c:v>
                </c:pt>
                <c:pt idx="3499">
                  <c:v>-0.112426586105186</c:v>
                </c:pt>
                <c:pt idx="3500">
                  <c:v>0.122360109505515</c:v>
                </c:pt>
                <c:pt idx="3501">
                  <c:v>-0.0630037975498145</c:v>
                </c:pt>
                <c:pt idx="3502">
                  <c:v>-0.131837628080214</c:v>
                </c:pt>
                <c:pt idx="3503">
                  <c:v>0.111836020334483</c:v>
                </c:pt>
                <c:pt idx="3504">
                  <c:v>-0.0539821358955917</c:v>
                </c:pt>
                <c:pt idx="3505">
                  <c:v>-0.130212575635436</c:v>
                </c:pt>
                <c:pt idx="3506">
                  <c:v>-0.0957365669412555</c:v>
                </c:pt>
                <c:pt idx="3507">
                  <c:v>0.121468541111835</c:v>
                </c:pt>
                <c:pt idx="3508">
                  <c:v>-0.0305585064069571</c:v>
                </c:pt>
                <c:pt idx="3509">
                  <c:v>-0.092717613683903</c:v>
                </c:pt>
                <c:pt idx="3510">
                  <c:v>-0.139899767819475</c:v>
                </c:pt>
                <c:pt idx="3511">
                  <c:v>-0.184084468624957</c:v>
                </c:pt>
                <c:pt idx="3512">
                  <c:v>-0.120265467576263</c:v>
                </c:pt>
                <c:pt idx="3513">
                  <c:v>-0.267499298915492</c:v>
                </c:pt>
                <c:pt idx="3514">
                  <c:v>-0.0897982392048569</c:v>
                </c:pt>
                <c:pt idx="3515">
                  <c:v>-0.0987907361148389</c:v>
                </c:pt>
                <c:pt idx="3516">
                  <c:v>0.0889238514325309</c:v>
                </c:pt>
                <c:pt idx="3517">
                  <c:v>-0.0957409737566833</c:v>
                </c:pt>
                <c:pt idx="3518">
                  <c:v>-0.0879127221053025</c:v>
                </c:pt>
                <c:pt idx="3519">
                  <c:v>0.0905682769485783</c:v>
                </c:pt>
                <c:pt idx="3520">
                  <c:v>-0.0865155526002987</c:v>
                </c:pt>
                <c:pt idx="3521">
                  <c:v>-0.289720970864745</c:v>
                </c:pt>
                <c:pt idx="3522">
                  <c:v>0.137249547886614</c:v>
                </c:pt>
                <c:pt idx="3523">
                  <c:v>0.0895353033635233</c:v>
                </c:pt>
                <c:pt idx="3524">
                  <c:v>-0.0944372084459749</c:v>
                </c:pt>
                <c:pt idx="3525">
                  <c:v>0.152250555604314</c:v>
                </c:pt>
                <c:pt idx="3526">
                  <c:v>0.0345656844806782</c:v>
                </c:pt>
                <c:pt idx="3527">
                  <c:v>-0.0971168113404409</c:v>
                </c:pt>
                <c:pt idx="3528">
                  <c:v>-0.0912412079402336</c:v>
                </c:pt>
                <c:pt idx="3529">
                  <c:v>-0.129494213633592</c:v>
                </c:pt>
                <c:pt idx="3530">
                  <c:v>-0.205102826012058</c:v>
                </c:pt>
                <c:pt idx="3531">
                  <c:v>0.0589444593956741</c:v>
                </c:pt>
                <c:pt idx="3532">
                  <c:v>-0.124026217648294</c:v>
                </c:pt>
                <c:pt idx="3533">
                  <c:v>-0.128497715574364</c:v>
                </c:pt>
                <c:pt idx="3534">
                  <c:v>-0.109517241081816</c:v>
                </c:pt>
                <c:pt idx="3535">
                  <c:v>-0.112672975167454</c:v>
                </c:pt>
                <c:pt idx="3536">
                  <c:v>-0.101157793347318</c:v>
                </c:pt>
                <c:pt idx="3537">
                  <c:v>0.089424228155078</c:v>
                </c:pt>
                <c:pt idx="3538">
                  <c:v>-0.0897701111665766</c:v>
                </c:pt>
                <c:pt idx="3539">
                  <c:v>-0.121566677358987</c:v>
                </c:pt>
                <c:pt idx="3540">
                  <c:v>-0.0950925984277897</c:v>
                </c:pt>
                <c:pt idx="3541">
                  <c:v>-0.0837785291353161</c:v>
                </c:pt>
                <c:pt idx="3542">
                  <c:v>-0.063384975779248</c:v>
                </c:pt>
                <c:pt idx="3543">
                  <c:v>0.111788914891081</c:v>
                </c:pt>
                <c:pt idx="3544">
                  <c:v>-0.107329897080183</c:v>
                </c:pt>
                <c:pt idx="3545">
                  <c:v>0.108402080765418</c:v>
                </c:pt>
                <c:pt idx="3546">
                  <c:v>-0.0637531225899472</c:v>
                </c:pt>
                <c:pt idx="3547">
                  <c:v>-0.1142162892125</c:v>
                </c:pt>
                <c:pt idx="3548">
                  <c:v>0.156771729502329</c:v>
                </c:pt>
                <c:pt idx="3549">
                  <c:v>-0.0981708489806908</c:v>
                </c:pt>
                <c:pt idx="3550">
                  <c:v>0.158044446097846</c:v>
                </c:pt>
                <c:pt idx="3551">
                  <c:v>-0.0925315585569319</c:v>
                </c:pt>
                <c:pt idx="3552">
                  <c:v>-0.138003289113363</c:v>
                </c:pt>
                <c:pt idx="3553">
                  <c:v>0.101270128003528</c:v>
                </c:pt>
                <c:pt idx="3554">
                  <c:v>0.146394938763849</c:v>
                </c:pt>
                <c:pt idx="3555">
                  <c:v>-0.0918705070137847</c:v>
                </c:pt>
                <c:pt idx="3556">
                  <c:v>-0.0212895743540581</c:v>
                </c:pt>
                <c:pt idx="3557">
                  <c:v>-0.164404879982977</c:v>
                </c:pt>
                <c:pt idx="3558">
                  <c:v>0.108938335945377</c:v>
                </c:pt>
                <c:pt idx="3559">
                  <c:v>-0.142369219805344</c:v>
                </c:pt>
                <c:pt idx="3560">
                  <c:v>0.067173799626832</c:v>
                </c:pt>
                <c:pt idx="3561">
                  <c:v>-0.0892904568303187</c:v>
                </c:pt>
                <c:pt idx="3562">
                  <c:v>-0.0711606398031196</c:v>
                </c:pt>
                <c:pt idx="3563">
                  <c:v>0.0543002917895943</c:v>
                </c:pt>
                <c:pt idx="3564">
                  <c:v>-0.105214029965487</c:v>
                </c:pt>
                <c:pt idx="3565">
                  <c:v>0.224214430319748</c:v>
                </c:pt>
                <c:pt idx="3566">
                  <c:v>-0.0548729897546998</c:v>
                </c:pt>
                <c:pt idx="3567">
                  <c:v>-0.0746118042117062</c:v>
                </c:pt>
                <c:pt idx="3568">
                  <c:v>-0.0923079559011262</c:v>
                </c:pt>
                <c:pt idx="3569">
                  <c:v>-0.146997542915919</c:v>
                </c:pt>
                <c:pt idx="3570">
                  <c:v>0.0747246733681537</c:v>
                </c:pt>
                <c:pt idx="3571">
                  <c:v>0.117926659284385</c:v>
                </c:pt>
                <c:pt idx="3572">
                  <c:v>-0.0933559634955572</c:v>
                </c:pt>
                <c:pt idx="3573">
                  <c:v>0.0938694629421816</c:v>
                </c:pt>
                <c:pt idx="3574">
                  <c:v>-0.088778723299228</c:v>
                </c:pt>
                <c:pt idx="3575">
                  <c:v>0.146133762718446</c:v>
                </c:pt>
                <c:pt idx="3576">
                  <c:v>0.0754724076060624</c:v>
                </c:pt>
                <c:pt idx="3577">
                  <c:v>0.0386042736709084</c:v>
                </c:pt>
                <c:pt idx="3578">
                  <c:v>-0.104608458100658</c:v>
                </c:pt>
                <c:pt idx="3579">
                  <c:v>-0.155514832621586</c:v>
                </c:pt>
                <c:pt idx="3580">
                  <c:v>-0.111232036939435</c:v>
                </c:pt>
                <c:pt idx="3581">
                  <c:v>-0.0932248622791265</c:v>
                </c:pt>
                <c:pt idx="3582">
                  <c:v>-0.0397055673025569</c:v>
                </c:pt>
                <c:pt idx="3583">
                  <c:v>-0.0454332413091214</c:v>
                </c:pt>
                <c:pt idx="3584">
                  <c:v>0.0480140918033279</c:v>
                </c:pt>
                <c:pt idx="3585">
                  <c:v>0.126440432183987</c:v>
                </c:pt>
                <c:pt idx="3586">
                  <c:v>0.128467782619531</c:v>
                </c:pt>
                <c:pt idx="3587">
                  <c:v>0.212665675197387</c:v>
                </c:pt>
                <c:pt idx="3588">
                  <c:v>-0.0433537733586992</c:v>
                </c:pt>
                <c:pt idx="3589">
                  <c:v>0.12674215598973</c:v>
                </c:pt>
                <c:pt idx="3590">
                  <c:v>-0.0795033582330313</c:v>
                </c:pt>
                <c:pt idx="3591">
                  <c:v>-0.0702715067851862</c:v>
                </c:pt>
                <c:pt idx="3592">
                  <c:v>0.0494160432761351</c:v>
                </c:pt>
                <c:pt idx="3593">
                  <c:v>-0.186321487812582</c:v>
                </c:pt>
                <c:pt idx="3594">
                  <c:v>-0.101158537489697</c:v>
                </c:pt>
                <c:pt idx="3595">
                  <c:v>0.0722280096665802</c:v>
                </c:pt>
                <c:pt idx="3596">
                  <c:v>0.0726754350642895</c:v>
                </c:pt>
                <c:pt idx="3597">
                  <c:v>-0.0738051664951464</c:v>
                </c:pt>
                <c:pt idx="3598">
                  <c:v>-0.0811215613511413</c:v>
                </c:pt>
                <c:pt idx="3599">
                  <c:v>0.0770549549812394</c:v>
                </c:pt>
                <c:pt idx="3600">
                  <c:v>-0.0902139884311497</c:v>
                </c:pt>
                <c:pt idx="3601">
                  <c:v>-0.0642348592352413</c:v>
                </c:pt>
                <c:pt idx="3602">
                  <c:v>0.10172548251534</c:v>
                </c:pt>
                <c:pt idx="3603">
                  <c:v>-0.0875987626473765</c:v>
                </c:pt>
                <c:pt idx="3604">
                  <c:v>0.0810385146185193</c:v>
                </c:pt>
                <c:pt idx="3605">
                  <c:v>-0.0733011641206152</c:v>
                </c:pt>
                <c:pt idx="3606">
                  <c:v>-0.0642498644142487</c:v>
                </c:pt>
                <c:pt idx="3607">
                  <c:v>-0.0470998646106784</c:v>
                </c:pt>
                <c:pt idx="3608">
                  <c:v>-0.0860199659677836</c:v>
                </c:pt>
                <c:pt idx="3609">
                  <c:v>-0.324223727963541</c:v>
                </c:pt>
                <c:pt idx="3610">
                  <c:v>-0.106917103671744</c:v>
                </c:pt>
                <c:pt idx="3611">
                  <c:v>-0.0851545297540498</c:v>
                </c:pt>
                <c:pt idx="3612">
                  <c:v>0.0966331334059367</c:v>
                </c:pt>
                <c:pt idx="3613">
                  <c:v>0.123202675753716</c:v>
                </c:pt>
                <c:pt idx="3614">
                  <c:v>-0.0436505805154536</c:v>
                </c:pt>
                <c:pt idx="3615">
                  <c:v>-0.179031122976327</c:v>
                </c:pt>
                <c:pt idx="3616">
                  <c:v>-0.0847224847955039</c:v>
                </c:pt>
                <c:pt idx="3617">
                  <c:v>-0.0688875839000098</c:v>
                </c:pt>
                <c:pt idx="3618">
                  <c:v>0.0909237220560452</c:v>
                </c:pt>
                <c:pt idx="3619">
                  <c:v>-0.0443927667353715</c:v>
                </c:pt>
                <c:pt idx="3620">
                  <c:v>-0.115296142029697</c:v>
                </c:pt>
                <c:pt idx="3621">
                  <c:v>-0.0621859781888178</c:v>
                </c:pt>
                <c:pt idx="3622">
                  <c:v>-0.189812356067904</c:v>
                </c:pt>
                <c:pt idx="3623">
                  <c:v>-0.0845615060396667</c:v>
                </c:pt>
                <c:pt idx="3624">
                  <c:v>-0.0629516295469086</c:v>
                </c:pt>
                <c:pt idx="3625">
                  <c:v>-0.0965581094336057</c:v>
                </c:pt>
                <c:pt idx="3626">
                  <c:v>-0.171629241542487</c:v>
                </c:pt>
                <c:pt idx="3627">
                  <c:v>-0.121264759968532</c:v>
                </c:pt>
                <c:pt idx="3628">
                  <c:v>-0.0727041102968388</c:v>
                </c:pt>
                <c:pt idx="3629">
                  <c:v>0.106173168760807</c:v>
                </c:pt>
                <c:pt idx="3630">
                  <c:v>-0.111511006626641</c:v>
                </c:pt>
                <c:pt idx="3631">
                  <c:v>-0.243329479625569</c:v>
                </c:pt>
                <c:pt idx="3632">
                  <c:v>-0.0589691616325448</c:v>
                </c:pt>
                <c:pt idx="3633">
                  <c:v>-0.0192004894139443</c:v>
                </c:pt>
                <c:pt idx="3634">
                  <c:v>-0.0749332307739418</c:v>
                </c:pt>
                <c:pt idx="3635">
                  <c:v>-0.164861561768448</c:v>
                </c:pt>
                <c:pt idx="3636">
                  <c:v>0.0693992500411699</c:v>
                </c:pt>
                <c:pt idx="3637">
                  <c:v>-0.0913224636431772</c:v>
                </c:pt>
                <c:pt idx="3638">
                  <c:v>-0.0794305455522496</c:v>
                </c:pt>
                <c:pt idx="3639">
                  <c:v>0.0996341373307946</c:v>
                </c:pt>
                <c:pt idx="3640">
                  <c:v>-0.10449579171641</c:v>
                </c:pt>
                <c:pt idx="3641">
                  <c:v>-0.0692480706538996</c:v>
                </c:pt>
                <c:pt idx="3642">
                  <c:v>-0.066720632056167</c:v>
                </c:pt>
                <c:pt idx="3643">
                  <c:v>0.0478717691565394</c:v>
                </c:pt>
                <c:pt idx="3644">
                  <c:v>-0.0939932095290142</c:v>
                </c:pt>
                <c:pt idx="3645">
                  <c:v>-0.0682388237787574</c:v>
                </c:pt>
                <c:pt idx="3646">
                  <c:v>-0.046204679658084</c:v>
                </c:pt>
                <c:pt idx="3647">
                  <c:v>-0.156748775628771</c:v>
                </c:pt>
                <c:pt idx="3648">
                  <c:v>-0.0489825300266523</c:v>
                </c:pt>
                <c:pt idx="3649">
                  <c:v>0.0478922025241589</c:v>
                </c:pt>
                <c:pt idx="3650">
                  <c:v>0.167529507190119</c:v>
                </c:pt>
                <c:pt idx="3651">
                  <c:v>-0.06143684082133</c:v>
                </c:pt>
                <c:pt idx="3652">
                  <c:v>0.160797989446514</c:v>
                </c:pt>
                <c:pt idx="3653">
                  <c:v>-0.146484620072996</c:v>
                </c:pt>
                <c:pt idx="3654">
                  <c:v>-0.051160592502183</c:v>
                </c:pt>
                <c:pt idx="3655">
                  <c:v>-0.0798049992751344</c:v>
                </c:pt>
                <c:pt idx="3656">
                  <c:v>0.0783194883812339</c:v>
                </c:pt>
                <c:pt idx="3657">
                  <c:v>0.0845634061729144</c:v>
                </c:pt>
                <c:pt idx="3658">
                  <c:v>-0.0505630861398136</c:v>
                </c:pt>
                <c:pt idx="3659">
                  <c:v>0.126021610270499</c:v>
                </c:pt>
                <c:pt idx="3660">
                  <c:v>-0.0740478511750615</c:v>
                </c:pt>
                <c:pt idx="3661">
                  <c:v>0.134929705236879</c:v>
                </c:pt>
                <c:pt idx="3662">
                  <c:v>-0.0332686739901752</c:v>
                </c:pt>
                <c:pt idx="3663">
                  <c:v>0.126324826451501</c:v>
                </c:pt>
                <c:pt idx="3664">
                  <c:v>-0.0790260239794118</c:v>
                </c:pt>
                <c:pt idx="3665">
                  <c:v>-0.195997229488439</c:v>
                </c:pt>
                <c:pt idx="3666">
                  <c:v>-0.201408013229292</c:v>
                </c:pt>
                <c:pt idx="3667">
                  <c:v>-0.0849130013959497</c:v>
                </c:pt>
                <c:pt idx="3668">
                  <c:v>-0.082163298698574</c:v>
                </c:pt>
                <c:pt idx="3669">
                  <c:v>0.0441401712147744</c:v>
                </c:pt>
                <c:pt idx="3670">
                  <c:v>0.0800492514094717</c:v>
                </c:pt>
                <c:pt idx="3671">
                  <c:v>-0.0452494403911449</c:v>
                </c:pt>
                <c:pt idx="3672">
                  <c:v>-0.0642920858363954</c:v>
                </c:pt>
                <c:pt idx="3673">
                  <c:v>-0.0798410729047485</c:v>
                </c:pt>
                <c:pt idx="3674">
                  <c:v>0.0539983208864215</c:v>
                </c:pt>
                <c:pt idx="3675">
                  <c:v>0.0726181830998076</c:v>
                </c:pt>
                <c:pt idx="3676">
                  <c:v>-0.0559788580635144</c:v>
                </c:pt>
                <c:pt idx="3677">
                  <c:v>0.116068875521707</c:v>
                </c:pt>
                <c:pt idx="3678">
                  <c:v>-0.0638776204587577</c:v>
                </c:pt>
                <c:pt idx="3679">
                  <c:v>0.0801871560787197</c:v>
                </c:pt>
                <c:pt idx="3680">
                  <c:v>-0.0770054594879072</c:v>
                </c:pt>
                <c:pt idx="3681">
                  <c:v>-0.0660739791283739</c:v>
                </c:pt>
                <c:pt idx="3682">
                  <c:v>-0.182410690403884</c:v>
                </c:pt>
                <c:pt idx="3683">
                  <c:v>0.125198644223107</c:v>
                </c:pt>
                <c:pt idx="3684">
                  <c:v>-0.0433285526396878</c:v>
                </c:pt>
                <c:pt idx="3685">
                  <c:v>-0.113119203167109</c:v>
                </c:pt>
                <c:pt idx="3686">
                  <c:v>-0.0897611950385381</c:v>
                </c:pt>
                <c:pt idx="3687">
                  <c:v>-0.0823480558702903</c:v>
                </c:pt>
                <c:pt idx="3688">
                  <c:v>-0.0902695984787703</c:v>
                </c:pt>
                <c:pt idx="3689">
                  <c:v>-0.0619206980510957</c:v>
                </c:pt>
                <c:pt idx="3690">
                  <c:v>-0.127702725100527</c:v>
                </c:pt>
                <c:pt idx="3691">
                  <c:v>0.113108000755683</c:v>
                </c:pt>
                <c:pt idx="3692">
                  <c:v>0.052405959047907</c:v>
                </c:pt>
                <c:pt idx="3693">
                  <c:v>-0.12215203895454</c:v>
                </c:pt>
                <c:pt idx="3694">
                  <c:v>-0.0664846050624613</c:v>
                </c:pt>
                <c:pt idx="3695">
                  <c:v>-0.103388994309162</c:v>
                </c:pt>
                <c:pt idx="3696">
                  <c:v>0.091122472742761</c:v>
                </c:pt>
                <c:pt idx="3697">
                  <c:v>-0.059277511646099</c:v>
                </c:pt>
                <c:pt idx="3698">
                  <c:v>-0.0366283481093783</c:v>
                </c:pt>
                <c:pt idx="3699">
                  <c:v>0.0983466677440918</c:v>
                </c:pt>
                <c:pt idx="3700">
                  <c:v>-0.0664362577222204</c:v>
                </c:pt>
                <c:pt idx="3701">
                  <c:v>-0.194700018250987</c:v>
                </c:pt>
                <c:pt idx="3702">
                  <c:v>0.0606928879072231</c:v>
                </c:pt>
                <c:pt idx="3703">
                  <c:v>-0.162744535447557</c:v>
                </c:pt>
                <c:pt idx="3704">
                  <c:v>-0.0773557815201065</c:v>
                </c:pt>
                <c:pt idx="3705">
                  <c:v>0.0640447911020761</c:v>
                </c:pt>
                <c:pt idx="3706">
                  <c:v>-0.157031309042733</c:v>
                </c:pt>
                <c:pt idx="3707">
                  <c:v>-0.130981585116011</c:v>
                </c:pt>
                <c:pt idx="3708">
                  <c:v>-0.0889684398221622</c:v>
                </c:pt>
                <c:pt idx="3709">
                  <c:v>-0.0685396514778199</c:v>
                </c:pt>
                <c:pt idx="3710">
                  <c:v>0.0912591185334508</c:v>
                </c:pt>
                <c:pt idx="3711">
                  <c:v>0.141406634595741</c:v>
                </c:pt>
                <c:pt idx="3712">
                  <c:v>-0.0542353757086458</c:v>
                </c:pt>
                <c:pt idx="3713">
                  <c:v>-0.0439269164518845</c:v>
                </c:pt>
                <c:pt idx="3714">
                  <c:v>-0.094356299234617</c:v>
                </c:pt>
                <c:pt idx="3715">
                  <c:v>0.0864227187650284</c:v>
                </c:pt>
                <c:pt idx="3716">
                  <c:v>-0.0705418639255546</c:v>
                </c:pt>
                <c:pt idx="3717">
                  <c:v>0.0637883914220649</c:v>
                </c:pt>
                <c:pt idx="3718">
                  <c:v>-0.160248416775718</c:v>
                </c:pt>
                <c:pt idx="3719">
                  <c:v>-0.0725678393000999</c:v>
                </c:pt>
                <c:pt idx="3720">
                  <c:v>-0.0594114502716689</c:v>
                </c:pt>
                <c:pt idx="3721">
                  <c:v>0.122861855549103</c:v>
                </c:pt>
                <c:pt idx="3722">
                  <c:v>-0.0733142470367472</c:v>
                </c:pt>
                <c:pt idx="3723">
                  <c:v>-0.119799604517473</c:v>
                </c:pt>
                <c:pt idx="3724">
                  <c:v>0.0659049131209502</c:v>
                </c:pt>
                <c:pt idx="3725">
                  <c:v>-0.119805657850394</c:v>
                </c:pt>
                <c:pt idx="3726">
                  <c:v>-0.0342696798157342</c:v>
                </c:pt>
                <c:pt idx="3727">
                  <c:v>-0.0511899696727852</c:v>
                </c:pt>
                <c:pt idx="3728">
                  <c:v>0.055986026324223</c:v>
                </c:pt>
                <c:pt idx="3729">
                  <c:v>0.129045256996382</c:v>
                </c:pt>
                <c:pt idx="3730">
                  <c:v>0.0725871632333017</c:v>
                </c:pt>
                <c:pt idx="3731">
                  <c:v>0.0760980284085646</c:v>
                </c:pt>
                <c:pt idx="3732">
                  <c:v>-0.0543508279265324</c:v>
                </c:pt>
                <c:pt idx="3733">
                  <c:v>-0.0636817317789539</c:v>
                </c:pt>
                <c:pt idx="3734">
                  <c:v>0.133944914089862</c:v>
                </c:pt>
                <c:pt idx="3735">
                  <c:v>-0.0875641173371491</c:v>
                </c:pt>
                <c:pt idx="3736">
                  <c:v>-0.129043853644879</c:v>
                </c:pt>
                <c:pt idx="3737">
                  <c:v>0.118346161403956</c:v>
                </c:pt>
                <c:pt idx="3738">
                  <c:v>0.0674501982831381</c:v>
                </c:pt>
                <c:pt idx="3739">
                  <c:v>-0.0438722646009813</c:v>
                </c:pt>
                <c:pt idx="3740">
                  <c:v>-0.0775120836402563</c:v>
                </c:pt>
                <c:pt idx="3741">
                  <c:v>-0.0706579377578993</c:v>
                </c:pt>
                <c:pt idx="3742">
                  <c:v>0.051881893150201</c:v>
                </c:pt>
                <c:pt idx="3743">
                  <c:v>-0.0631760249312802</c:v>
                </c:pt>
                <c:pt idx="3744">
                  <c:v>0.0700481644426781</c:v>
                </c:pt>
                <c:pt idx="3745">
                  <c:v>0.151214130391546</c:v>
                </c:pt>
                <c:pt idx="3746">
                  <c:v>-0.114459187071433</c:v>
                </c:pt>
                <c:pt idx="3747">
                  <c:v>-0.0876407386937173</c:v>
                </c:pt>
                <c:pt idx="3748">
                  <c:v>-0.0835223590823214</c:v>
                </c:pt>
                <c:pt idx="3749">
                  <c:v>-0.071652598798272</c:v>
                </c:pt>
                <c:pt idx="3750">
                  <c:v>-0.065156471100262</c:v>
                </c:pt>
                <c:pt idx="3751">
                  <c:v>0.0745700014024501</c:v>
                </c:pt>
                <c:pt idx="3752">
                  <c:v>-0.100758323190295</c:v>
                </c:pt>
                <c:pt idx="3753">
                  <c:v>-0.0489046039840227</c:v>
                </c:pt>
                <c:pt idx="3754">
                  <c:v>-0.0660976134828725</c:v>
                </c:pt>
                <c:pt idx="3755">
                  <c:v>0.102652606836815</c:v>
                </c:pt>
                <c:pt idx="3756">
                  <c:v>-0.0786803275642577</c:v>
                </c:pt>
                <c:pt idx="3757">
                  <c:v>-0.0894926908118503</c:v>
                </c:pt>
                <c:pt idx="3758">
                  <c:v>0.0787830053521712</c:v>
                </c:pt>
                <c:pt idx="3759">
                  <c:v>0.128156806184958</c:v>
                </c:pt>
                <c:pt idx="3760">
                  <c:v>-0.0993181895096903</c:v>
                </c:pt>
                <c:pt idx="3761">
                  <c:v>-0.0855481384854216</c:v>
                </c:pt>
                <c:pt idx="3762">
                  <c:v>0.0711656899610795</c:v>
                </c:pt>
                <c:pt idx="3763">
                  <c:v>0.0856223931275486</c:v>
                </c:pt>
                <c:pt idx="3764">
                  <c:v>0.0815141789629103</c:v>
                </c:pt>
                <c:pt idx="3765">
                  <c:v>-0.0858035727551386</c:v>
                </c:pt>
                <c:pt idx="3766">
                  <c:v>-0.0674796213246916</c:v>
                </c:pt>
                <c:pt idx="3767">
                  <c:v>-0.0846947611189837</c:v>
                </c:pt>
                <c:pt idx="3768">
                  <c:v>-0.14059954601189</c:v>
                </c:pt>
                <c:pt idx="3769">
                  <c:v>0.0611203677095296</c:v>
                </c:pt>
                <c:pt idx="3770">
                  <c:v>0.102649612286414</c:v>
                </c:pt>
                <c:pt idx="3771">
                  <c:v>0.0372769457018874</c:v>
                </c:pt>
                <c:pt idx="3772">
                  <c:v>-0.168621580939589</c:v>
                </c:pt>
                <c:pt idx="3773">
                  <c:v>-0.0628589311771389</c:v>
                </c:pt>
                <c:pt idx="3774">
                  <c:v>-0.0788760593866432</c:v>
                </c:pt>
                <c:pt idx="3775">
                  <c:v>0.0691540422980614</c:v>
                </c:pt>
                <c:pt idx="3776">
                  <c:v>0.116558094290429</c:v>
                </c:pt>
                <c:pt idx="3777">
                  <c:v>-0.0526316819932909</c:v>
                </c:pt>
                <c:pt idx="3778">
                  <c:v>-0.0442304168655572</c:v>
                </c:pt>
                <c:pt idx="3779">
                  <c:v>0.0660632058963361</c:v>
                </c:pt>
                <c:pt idx="3780">
                  <c:v>0.0786688739237453</c:v>
                </c:pt>
                <c:pt idx="3781">
                  <c:v>-0.0777295447112355</c:v>
                </c:pt>
                <c:pt idx="3782">
                  <c:v>0.100679034223939</c:v>
                </c:pt>
                <c:pt idx="3783">
                  <c:v>-0.0833848181031736</c:v>
                </c:pt>
                <c:pt idx="3784">
                  <c:v>0.0472959566509238</c:v>
                </c:pt>
                <c:pt idx="3785">
                  <c:v>-0.0768487011435394</c:v>
                </c:pt>
                <c:pt idx="3786">
                  <c:v>-0.0583376357866678</c:v>
                </c:pt>
                <c:pt idx="3787">
                  <c:v>-0.0623309950855557</c:v>
                </c:pt>
                <c:pt idx="3788">
                  <c:v>0.155157944147131</c:v>
                </c:pt>
                <c:pt idx="3789">
                  <c:v>0.0612014614999933</c:v>
                </c:pt>
                <c:pt idx="3790">
                  <c:v>0.0879674565116023</c:v>
                </c:pt>
                <c:pt idx="3791">
                  <c:v>-0.102753785298433</c:v>
                </c:pt>
                <c:pt idx="3792">
                  <c:v>0.052409841872559</c:v>
                </c:pt>
                <c:pt idx="3793">
                  <c:v>-0.0941971264774294</c:v>
                </c:pt>
                <c:pt idx="3794">
                  <c:v>0.0481825208872499</c:v>
                </c:pt>
                <c:pt idx="3795">
                  <c:v>-0.0626039675627401</c:v>
                </c:pt>
                <c:pt idx="3796">
                  <c:v>-0.0690816648473302</c:v>
                </c:pt>
                <c:pt idx="3797">
                  <c:v>0.0707609522797922</c:v>
                </c:pt>
                <c:pt idx="3798">
                  <c:v>-0.0615963357731577</c:v>
                </c:pt>
                <c:pt idx="3799">
                  <c:v>-0.116371554499598</c:v>
                </c:pt>
                <c:pt idx="3800">
                  <c:v>0.0996544944250226</c:v>
                </c:pt>
                <c:pt idx="3801">
                  <c:v>-0.152427298089433</c:v>
                </c:pt>
                <c:pt idx="3802">
                  <c:v>-0.0630298842082911</c:v>
                </c:pt>
                <c:pt idx="3803">
                  <c:v>-0.059985772614743</c:v>
                </c:pt>
                <c:pt idx="3804">
                  <c:v>-0.0874820898933856</c:v>
                </c:pt>
                <c:pt idx="3805">
                  <c:v>0.0433050397745605</c:v>
                </c:pt>
                <c:pt idx="3806">
                  <c:v>-0.0860573643085485</c:v>
                </c:pt>
                <c:pt idx="3807">
                  <c:v>-0.0350128163696775</c:v>
                </c:pt>
                <c:pt idx="3808">
                  <c:v>-0.145206286442665</c:v>
                </c:pt>
                <c:pt idx="3809">
                  <c:v>-0.0576841832610948</c:v>
                </c:pt>
                <c:pt idx="3810">
                  <c:v>-0.0756440071911234</c:v>
                </c:pt>
                <c:pt idx="3811">
                  <c:v>0.0432671571598638</c:v>
                </c:pt>
                <c:pt idx="3812">
                  <c:v>-0.0717686292275423</c:v>
                </c:pt>
                <c:pt idx="3813">
                  <c:v>0.0587339692096356</c:v>
                </c:pt>
                <c:pt idx="3814">
                  <c:v>0.0515956329018741</c:v>
                </c:pt>
                <c:pt idx="3815">
                  <c:v>-0.0690000060038752</c:v>
                </c:pt>
                <c:pt idx="3816">
                  <c:v>-0.108818791183923</c:v>
                </c:pt>
                <c:pt idx="3817">
                  <c:v>0.123937620486368</c:v>
                </c:pt>
                <c:pt idx="3818">
                  <c:v>-0.066388160783542</c:v>
                </c:pt>
                <c:pt idx="3819">
                  <c:v>-0.0794460270526088</c:v>
                </c:pt>
                <c:pt idx="3820">
                  <c:v>-0.165484903520854</c:v>
                </c:pt>
                <c:pt idx="3821">
                  <c:v>-0.0698490626352468</c:v>
                </c:pt>
                <c:pt idx="3822">
                  <c:v>0.076247485205557</c:v>
                </c:pt>
                <c:pt idx="3823">
                  <c:v>0.0616510130202021</c:v>
                </c:pt>
                <c:pt idx="3824">
                  <c:v>0.0864214942620313</c:v>
                </c:pt>
                <c:pt idx="3825">
                  <c:v>0.0748798569282548</c:v>
                </c:pt>
                <c:pt idx="3826">
                  <c:v>0.181113709779907</c:v>
                </c:pt>
                <c:pt idx="3827">
                  <c:v>0.06499596348041</c:v>
                </c:pt>
                <c:pt idx="3828">
                  <c:v>-0.0984181613881611</c:v>
                </c:pt>
                <c:pt idx="3829">
                  <c:v>0.0453670581388334</c:v>
                </c:pt>
                <c:pt idx="3830">
                  <c:v>-0.045098078482585</c:v>
                </c:pt>
                <c:pt idx="3831">
                  <c:v>-0.0542083046564155</c:v>
                </c:pt>
                <c:pt idx="3832">
                  <c:v>-0.0658328887539152</c:v>
                </c:pt>
                <c:pt idx="3833">
                  <c:v>-0.0399945338425302</c:v>
                </c:pt>
                <c:pt idx="3834">
                  <c:v>0.083405714631284</c:v>
                </c:pt>
                <c:pt idx="3835">
                  <c:v>-0.0774873790852224</c:v>
                </c:pt>
                <c:pt idx="3836">
                  <c:v>-0.1038809808775</c:v>
                </c:pt>
                <c:pt idx="3837">
                  <c:v>-0.0855022944496922</c:v>
                </c:pt>
                <c:pt idx="3838">
                  <c:v>0.0826091249693937</c:v>
                </c:pt>
                <c:pt idx="3839">
                  <c:v>-0.0478955341103818</c:v>
                </c:pt>
                <c:pt idx="3840">
                  <c:v>-0.0693422378546606</c:v>
                </c:pt>
                <c:pt idx="3841">
                  <c:v>0.115056040822316</c:v>
                </c:pt>
                <c:pt idx="3842">
                  <c:v>-0.0670858275401325</c:v>
                </c:pt>
                <c:pt idx="3843">
                  <c:v>0.057258066490996</c:v>
                </c:pt>
                <c:pt idx="3844">
                  <c:v>-0.132901447532803</c:v>
                </c:pt>
                <c:pt idx="3845">
                  <c:v>-0.0487079016155069</c:v>
                </c:pt>
                <c:pt idx="3846">
                  <c:v>0.0266532740381317</c:v>
                </c:pt>
                <c:pt idx="3847">
                  <c:v>-0.0627652589255314</c:v>
                </c:pt>
                <c:pt idx="3848">
                  <c:v>0.0598336931113199</c:v>
                </c:pt>
                <c:pt idx="3849">
                  <c:v>-0.0686569838624622</c:v>
                </c:pt>
                <c:pt idx="3850">
                  <c:v>-0.0586286542363316</c:v>
                </c:pt>
                <c:pt idx="3851">
                  <c:v>-0.0580044722770923</c:v>
                </c:pt>
                <c:pt idx="3852">
                  <c:v>-0.0553747158002985</c:v>
                </c:pt>
                <c:pt idx="3853">
                  <c:v>0.0842362473089828</c:v>
                </c:pt>
                <c:pt idx="3854">
                  <c:v>0.136742724618678</c:v>
                </c:pt>
                <c:pt idx="3855">
                  <c:v>0.0573456272117289</c:v>
                </c:pt>
                <c:pt idx="3856">
                  <c:v>-0.0385747563149329</c:v>
                </c:pt>
                <c:pt idx="3857">
                  <c:v>-0.154871718993299</c:v>
                </c:pt>
                <c:pt idx="3858">
                  <c:v>-0.0598809159010277</c:v>
                </c:pt>
                <c:pt idx="3859">
                  <c:v>-0.0574932939881851</c:v>
                </c:pt>
                <c:pt idx="3860">
                  <c:v>-0.115412556803047</c:v>
                </c:pt>
                <c:pt idx="3861">
                  <c:v>-0.0546280081070295</c:v>
                </c:pt>
                <c:pt idx="3862">
                  <c:v>-0.0647857856482405</c:v>
                </c:pt>
                <c:pt idx="3863">
                  <c:v>-0.0404240790343738</c:v>
                </c:pt>
                <c:pt idx="3864">
                  <c:v>-0.0530154539668374</c:v>
                </c:pt>
                <c:pt idx="3865">
                  <c:v>-0.0804642893759335</c:v>
                </c:pt>
                <c:pt idx="3866">
                  <c:v>0.0699311147596592</c:v>
                </c:pt>
                <c:pt idx="3867">
                  <c:v>0.0756811188373309</c:v>
                </c:pt>
                <c:pt idx="3868">
                  <c:v>-0.0563709905233716</c:v>
                </c:pt>
                <c:pt idx="3869">
                  <c:v>-0.0835137773023054</c:v>
                </c:pt>
                <c:pt idx="3870">
                  <c:v>-0.0682289215822447</c:v>
                </c:pt>
                <c:pt idx="3871">
                  <c:v>-0.100868438952344</c:v>
                </c:pt>
                <c:pt idx="3872">
                  <c:v>-0.0737659653718752</c:v>
                </c:pt>
                <c:pt idx="3873">
                  <c:v>0.112756759992269</c:v>
                </c:pt>
                <c:pt idx="3874">
                  <c:v>0.0908475390986313</c:v>
                </c:pt>
                <c:pt idx="3875">
                  <c:v>0.0386446107445731</c:v>
                </c:pt>
                <c:pt idx="3876">
                  <c:v>-0.0623422844266211</c:v>
                </c:pt>
                <c:pt idx="3877">
                  <c:v>-0.136828385724827</c:v>
                </c:pt>
                <c:pt idx="3878">
                  <c:v>-0.0610744576108536</c:v>
                </c:pt>
                <c:pt idx="3879">
                  <c:v>-0.059108594815267</c:v>
                </c:pt>
                <c:pt idx="3880">
                  <c:v>-0.0912175666132802</c:v>
                </c:pt>
                <c:pt idx="3881">
                  <c:v>-0.096010227517269</c:v>
                </c:pt>
                <c:pt idx="3882">
                  <c:v>-0.0858404203781375</c:v>
                </c:pt>
                <c:pt idx="3883">
                  <c:v>0.0258753768786277</c:v>
                </c:pt>
                <c:pt idx="3884">
                  <c:v>-0.0502654116653534</c:v>
                </c:pt>
                <c:pt idx="3885">
                  <c:v>0.038055776183762</c:v>
                </c:pt>
                <c:pt idx="3886">
                  <c:v>-0.0681798477341405</c:v>
                </c:pt>
                <c:pt idx="3887">
                  <c:v>-0.0562054623625617</c:v>
                </c:pt>
                <c:pt idx="3888">
                  <c:v>-0.073015602483213</c:v>
                </c:pt>
                <c:pt idx="3889">
                  <c:v>-0.0925331764763437</c:v>
                </c:pt>
                <c:pt idx="3890">
                  <c:v>-0.0669520406146852</c:v>
                </c:pt>
                <c:pt idx="3891">
                  <c:v>0.0629360143009596</c:v>
                </c:pt>
                <c:pt idx="3892">
                  <c:v>-0.0252655846158475</c:v>
                </c:pt>
                <c:pt idx="3893">
                  <c:v>-0.0511146836128126</c:v>
                </c:pt>
                <c:pt idx="3894">
                  <c:v>-0.101000601814923</c:v>
                </c:pt>
                <c:pt idx="3895">
                  <c:v>-0.0531372525195597</c:v>
                </c:pt>
                <c:pt idx="3896">
                  <c:v>-0.0607180726532489</c:v>
                </c:pt>
                <c:pt idx="3897">
                  <c:v>-0.0823752917534445</c:v>
                </c:pt>
                <c:pt idx="3898">
                  <c:v>-0.0397702093747425</c:v>
                </c:pt>
                <c:pt idx="3899">
                  <c:v>-0.0559173265990257</c:v>
                </c:pt>
                <c:pt idx="3900">
                  <c:v>0.0457599842739198</c:v>
                </c:pt>
                <c:pt idx="3901">
                  <c:v>-0.0490588858874573</c:v>
                </c:pt>
                <c:pt idx="3902">
                  <c:v>0.0509871649558474</c:v>
                </c:pt>
                <c:pt idx="3903">
                  <c:v>-0.0765528986148519</c:v>
                </c:pt>
                <c:pt idx="3904">
                  <c:v>-0.0574040725080509</c:v>
                </c:pt>
                <c:pt idx="3905">
                  <c:v>0.109345627620486</c:v>
                </c:pt>
                <c:pt idx="3906">
                  <c:v>0.0580950232714786</c:v>
                </c:pt>
                <c:pt idx="3907">
                  <c:v>-0.0539632015928302</c:v>
                </c:pt>
                <c:pt idx="3908">
                  <c:v>-0.079833320475123</c:v>
                </c:pt>
                <c:pt idx="3909">
                  <c:v>-0.0820685896516268</c:v>
                </c:pt>
                <c:pt idx="3910">
                  <c:v>-0.0628109557614546</c:v>
                </c:pt>
                <c:pt idx="3911">
                  <c:v>-0.0372538486948032</c:v>
                </c:pt>
                <c:pt idx="3912">
                  <c:v>-0.0535047271547707</c:v>
                </c:pt>
                <c:pt idx="3913">
                  <c:v>-0.126516011625843</c:v>
                </c:pt>
                <c:pt idx="3914">
                  <c:v>0.0498627294148744</c:v>
                </c:pt>
                <c:pt idx="3915">
                  <c:v>-0.178251593184032</c:v>
                </c:pt>
                <c:pt idx="3916">
                  <c:v>0.0441486427180367</c:v>
                </c:pt>
                <c:pt idx="3917">
                  <c:v>0.0750981282012568</c:v>
                </c:pt>
                <c:pt idx="3918">
                  <c:v>-0.0494623522571395</c:v>
                </c:pt>
                <c:pt idx="3919">
                  <c:v>-0.0417560418816112</c:v>
                </c:pt>
                <c:pt idx="3920">
                  <c:v>-0.0772138023258663</c:v>
                </c:pt>
                <c:pt idx="3921">
                  <c:v>0.056358951762227</c:v>
                </c:pt>
                <c:pt idx="3922">
                  <c:v>-0.060830449474984</c:v>
                </c:pt>
                <c:pt idx="3923">
                  <c:v>-0.0424675285068621</c:v>
                </c:pt>
                <c:pt idx="3924">
                  <c:v>-0.0533604067055625</c:v>
                </c:pt>
                <c:pt idx="3925">
                  <c:v>0.0626614652167887</c:v>
                </c:pt>
                <c:pt idx="3926">
                  <c:v>-0.0527358654333108</c:v>
                </c:pt>
                <c:pt idx="3927">
                  <c:v>-0.0599157948404913</c:v>
                </c:pt>
                <c:pt idx="3928">
                  <c:v>0.0599263898627199</c:v>
                </c:pt>
                <c:pt idx="3929">
                  <c:v>0.0551841745884862</c:v>
                </c:pt>
                <c:pt idx="3930">
                  <c:v>-0.0259186584674593</c:v>
                </c:pt>
                <c:pt idx="3931">
                  <c:v>-0.117842117276986</c:v>
                </c:pt>
                <c:pt idx="3932">
                  <c:v>0.0499631497257929</c:v>
                </c:pt>
                <c:pt idx="3933">
                  <c:v>-0.0858576657495733</c:v>
                </c:pt>
                <c:pt idx="3934">
                  <c:v>-0.036051481392079</c:v>
                </c:pt>
                <c:pt idx="3935">
                  <c:v>0.0507171237904824</c:v>
                </c:pt>
                <c:pt idx="3936">
                  <c:v>-0.0372449846855092</c:v>
                </c:pt>
                <c:pt idx="3937">
                  <c:v>0.0978044550489289</c:v>
                </c:pt>
                <c:pt idx="3938">
                  <c:v>-0.0582404812992732</c:v>
                </c:pt>
                <c:pt idx="3939">
                  <c:v>-0.0550906870880021</c:v>
                </c:pt>
                <c:pt idx="3940">
                  <c:v>-0.106716944541933</c:v>
                </c:pt>
                <c:pt idx="3941">
                  <c:v>-0.0369252998710819</c:v>
                </c:pt>
                <c:pt idx="3942">
                  <c:v>-0.0477959130329937</c:v>
                </c:pt>
                <c:pt idx="3943">
                  <c:v>-0.0536210512150052</c:v>
                </c:pt>
                <c:pt idx="3944">
                  <c:v>-0.0584034923400652</c:v>
                </c:pt>
                <c:pt idx="3945">
                  <c:v>-0.0775399040571021</c:v>
                </c:pt>
                <c:pt idx="3946">
                  <c:v>0.0459856197967406</c:v>
                </c:pt>
                <c:pt idx="3947">
                  <c:v>-0.0431513284994459</c:v>
                </c:pt>
                <c:pt idx="3948">
                  <c:v>0.0269718958183203</c:v>
                </c:pt>
                <c:pt idx="3949">
                  <c:v>0.0681699044376942</c:v>
                </c:pt>
                <c:pt idx="3950">
                  <c:v>0.0659288893126125</c:v>
                </c:pt>
                <c:pt idx="3951">
                  <c:v>0.0561641413576832</c:v>
                </c:pt>
                <c:pt idx="3952">
                  <c:v>-0.0544398441517523</c:v>
                </c:pt>
                <c:pt idx="3953">
                  <c:v>0.0528954791712913</c:v>
                </c:pt>
                <c:pt idx="3954">
                  <c:v>-0.038998541561606</c:v>
                </c:pt>
                <c:pt idx="3955">
                  <c:v>-0.0735854635542351</c:v>
                </c:pt>
                <c:pt idx="3956">
                  <c:v>-0.0813402972347752</c:v>
                </c:pt>
                <c:pt idx="3957">
                  <c:v>-0.054340066102786</c:v>
                </c:pt>
                <c:pt idx="3958">
                  <c:v>-0.0931283455025342</c:v>
                </c:pt>
                <c:pt idx="3959">
                  <c:v>-0.0337744311285724</c:v>
                </c:pt>
                <c:pt idx="3960">
                  <c:v>-0.0914476719138471</c:v>
                </c:pt>
                <c:pt idx="3961">
                  <c:v>-0.0836578906936425</c:v>
                </c:pt>
                <c:pt idx="3962">
                  <c:v>0.0366762006669632</c:v>
                </c:pt>
                <c:pt idx="3963">
                  <c:v>-0.0355730442323866</c:v>
                </c:pt>
                <c:pt idx="3964">
                  <c:v>0.0468233983576972</c:v>
                </c:pt>
                <c:pt idx="3965">
                  <c:v>-0.0599594457851225</c:v>
                </c:pt>
                <c:pt idx="3966">
                  <c:v>-0.0386053790352713</c:v>
                </c:pt>
                <c:pt idx="3967">
                  <c:v>0.0686242190761342</c:v>
                </c:pt>
                <c:pt idx="3968">
                  <c:v>-0.0452921779841597</c:v>
                </c:pt>
                <c:pt idx="3969">
                  <c:v>-0.0773606679988615</c:v>
                </c:pt>
                <c:pt idx="3970">
                  <c:v>0.0439820860101324</c:v>
                </c:pt>
                <c:pt idx="3971">
                  <c:v>-0.028395388976022</c:v>
                </c:pt>
                <c:pt idx="3972">
                  <c:v>-0.0571806699741899</c:v>
                </c:pt>
                <c:pt idx="3973">
                  <c:v>0.0610523342908693</c:v>
                </c:pt>
                <c:pt idx="3974">
                  <c:v>0.0706858855164292</c:v>
                </c:pt>
                <c:pt idx="3975">
                  <c:v>0.0532909670766938</c:v>
                </c:pt>
                <c:pt idx="3976">
                  <c:v>0.0452630112128838</c:v>
                </c:pt>
                <c:pt idx="3977">
                  <c:v>-0.0913928693580886</c:v>
                </c:pt>
                <c:pt idx="3978">
                  <c:v>-0.0729410471147529</c:v>
                </c:pt>
                <c:pt idx="3979">
                  <c:v>-0.0966874327394876</c:v>
                </c:pt>
                <c:pt idx="3980">
                  <c:v>0.0545834174486915</c:v>
                </c:pt>
                <c:pt idx="3981">
                  <c:v>-0.0487478459537992</c:v>
                </c:pt>
                <c:pt idx="3982">
                  <c:v>0.0289142856268974</c:v>
                </c:pt>
                <c:pt idx="3983">
                  <c:v>0.0777882847902606</c:v>
                </c:pt>
                <c:pt idx="3984">
                  <c:v>-0.0402677970659853</c:v>
                </c:pt>
                <c:pt idx="3985">
                  <c:v>0.0467198429998573</c:v>
                </c:pt>
                <c:pt idx="3986">
                  <c:v>-0.0679601022088521</c:v>
                </c:pt>
                <c:pt idx="3987">
                  <c:v>-0.117561654615478</c:v>
                </c:pt>
                <c:pt idx="3988">
                  <c:v>-0.035467821345066</c:v>
                </c:pt>
                <c:pt idx="3989">
                  <c:v>-0.0578635264068592</c:v>
                </c:pt>
                <c:pt idx="3990">
                  <c:v>-0.0392487445893539</c:v>
                </c:pt>
                <c:pt idx="3991">
                  <c:v>-0.0867740441969126</c:v>
                </c:pt>
                <c:pt idx="3992">
                  <c:v>-0.0495988819684933</c:v>
                </c:pt>
                <c:pt idx="3993">
                  <c:v>-0.0376226928248624</c:v>
                </c:pt>
                <c:pt idx="3994">
                  <c:v>0.0387102608590232</c:v>
                </c:pt>
                <c:pt idx="3995">
                  <c:v>-0.0410435962185911</c:v>
                </c:pt>
                <c:pt idx="3996">
                  <c:v>0.0517933489690484</c:v>
                </c:pt>
                <c:pt idx="3997">
                  <c:v>0.0368717051498612</c:v>
                </c:pt>
                <c:pt idx="3998">
                  <c:v>-0.0431826382330683</c:v>
                </c:pt>
                <c:pt idx="3999">
                  <c:v>-0.0450143127169353</c:v>
                </c:pt>
                <c:pt idx="4000">
                  <c:v>0.0922140002698695</c:v>
                </c:pt>
                <c:pt idx="4001">
                  <c:v>-0.0648878388473259</c:v>
                </c:pt>
                <c:pt idx="4002">
                  <c:v>-0.0404788440218311</c:v>
                </c:pt>
                <c:pt idx="4003">
                  <c:v>-0.0436279040967938</c:v>
                </c:pt>
                <c:pt idx="4004">
                  <c:v>-0.0499198782363955</c:v>
                </c:pt>
                <c:pt idx="4005">
                  <c:v>-0.0542224593011665</c:v>
                </c:pt>
                <c:pt idx="4006">
                  <c:v>-0.0404186523438018</c:v>
                </c:pt>
                <c:pt idx="4007">
                  <c:v>-0.073413654266702</c:v>
                </c:pt>
                <c:pt idx="4008">
                  <c:v>0.0659523949158598</c:v>
                </c:pt>
                <c:pt idx="4009">
                  <c:v>-0.0507545592324956</c:v>
                </c:pt>
                <c:pt idx="4010">
                  <c:v>-0.0357472260444561</c:v>
                </c:pt>
                <c:pt idx="4011">
                  <c:v>-0.04263348741036</c:v>
                </c:pt>
                <c:pt idx="4012">
                  <c:v>-0.0240983645119086</c:v>
                </c:pt>
                <c:pt idx="4013">
                  <c:v>-0.0590856090774457</c:v>
                </c:pt>
                <c:pt idx="4014">
                  <c:v>-0.0448479696038403</c:v>
                </c:pt>
                <c:pt idx="4015">
                  <c:v>-0.0616477623204967</c:v>
                </c:pt>
                <c:pt idx="4016">
                  <c:v>0.0314485666070049</c:v>
                </c:pt>
                <c:pt idx="4017">
                  <c:v>-0.0681409009275157</c:v>
                </c:pt>
                <c:pt idx="4018">
                  <c:v>-0.078715108902523</c:v>
                </c:pt>
                <c:pt idx="4019">
                  <c:v>0.0392431367837591</c:v>
                </c:pt>
                <c:pt idx="4020">
                  <c:v>-0.0589192023837394</c:v>
                </c:pt>
                <c:pt idx="4021">
                  <c:v>-0.0334215568445269</c:v>
                </c:pt>
                <c:pt idx="4022">
                  <c:v>-0.0410759211510596</c:v>
                </c:pt>
                <c:pt idx="4023">
                  <c:v>-0.0215060715997508</c:v>
                </c:pt>
                <c:pt idx="4024">
                  <c:v>0.0510032207065985</c:v>
                </c:pt>
                <c:pt idx="4025">
                  <c:v>0.0224815519170836</c:v>
                </c:pt>
                <c:pt idx="4026">
                  <c:v>0.0857388329276359</c:v>
                </c:pt>
                <c:pt idx="4027">
                  <c:v>-0.127730385069396</c:v>
                </c:pt>
                <c:pt idx="4028">
                  <c:v>-0.0348470087347471</c:v>
                </c:pt>
                <c:pt idx="4029">
                  <c:v>-0.0607228587662572</c:v>
                </c:pt>
                <c:pt idx="4030">
                  <c:v>-0.0616396976609129</c:v>
                </c:pt>
                <c:pt idx="4031">
                  <c:v>0.0485741185566176</c:v>
                </c:pt>
                <c:pt idx="4032">
                  <c:v>0.0661598045691115</c:v>
                </c:pt>
                <c:pt idx="4033">
                  <c:v>0.074986199438054</c:v>
                </c:pt>
                <c:pt idx="4034">
                  <c:v>-0.0487690147878908</c:v>
                </c:pt>
                <c:pt idx="4035">
                  <c:v>0.0792800330515188</c:v>
                </c:pt>
                <c:pt idx="4036">
                  <c:v>-0.0133529825638488</c:v>
                </c:pt>
                <c:pt idx="4037">
                  <c:v>0.0621960633068406</c:v>
                </c:pt>
                <c:pt idx="4038">
                  <c:v>-0.066781331771144</c:v>
                </c:pt>
                <c:pt idx="4039">
                  <c:v>-0.0717277237833638</c:v>
                </c:pt>
                <c:pt idx="4040">
                  <c:v>0.0609316518634607</c:v>
                </c:pt>
                <c:pt idx="4041">
                  <c:v>0.0233404582667731</c:v>
                </c:pt>
                <c:pt idx="4042">
                  <c:v>-0.0498642683172549</c:v>
                </c:pt>
                <c:pt idx="4043">
                  <c:v>-0.0583228948014036</c:v>
                </c:pt>
                <c:pt idx="4044">
                  <c:v>0.0527711194670861</c:v>
                </c:pt>
                <c:pt idx="4045">
                  <c:v>0.0473900192582009</c:v>
                </c:pt>
                <c:pt idx="4046">
                  <c:v>-0.060696460963563</c:v>
                </c:pt>
                <c:pt idx="4047">
                  <c:v>-0.0467255326732603</c:v>
                </c:pt>
                <c:pt idx="4048">
                  <c:v>0.0353919552694991</c:v>
                </c:pt>
                <c:pt idx="4049">
                  <c:v>0.0302948797680261</c:v>
                </c:pt>
                <c:pt idx="4050">
                  <c:v>0.0332507066524357</c:v>
                </c:pt>
                <c:pt idx="4051">
                  <c:v>-0.0329262761479262</c:v>
                </c:pt>
                <c:pt idx="4052">
                  <c:v>-0.106408205573082</c:v>
                </c:pt>
                <c:pt idx="4053">
                  <c:v>0.0407193511805753</c:v>
                </c:pt>
                <c:pt idx="4054">
                  <c:v>-0.027309150377566</c:v>
                </c:pt>
                <c:pt idx="4055">
                  <c:v>0.0304588922466254</c:v>
                </c:pt>
                <c:pt idx="4056">
                  <c:v>-0.232814721349935</c:v>
                </c:pt>
                <c:pt idx="4057">
                  <c:v>0.0339642240179291</c:v>
                </c:pt>
                <c:pt idx="4058">
                  <c:v>-0.0626310088662704</c:v>
                </c:pt>
                <c:pt idx="4059">
                  <c:v>0.127299165170063</c:v>
                </c:pt>
                <c:pt idx="4060">
                  <c:v>-0.033809642632813</c:v>
                </c:pt>
                <c:pt idx="4061">
                  <c:v>0.0470653183799805</c:v>
                </c:pt>
                <c:pt idx="4062">
                  <c:v>-0.0251152361405852</c:v>
                </c:pt>
                <c:pt idx="4063">
                  <c:v>0.0204352248504858</c:v>
                </c:pt>
                <c:pt idx="4064">
                  <c:v>-0.0240205378991579</c:v>
                </c:pt>
                <c:pt idx="4065">
                  <c:v>-0.0637101964622421</c:v>
                </c:pt>
                <c:pt idx="4066">
                  <c:v>0.0586725584610254</c:v>
                </c:pt>
                <c:pt idx="4067">
                  <c:v>-0.0338399580171199</c:v>
                </c:pt>
                <c:pt idx="4068">
                  <c:v>0.0447045731209806</c:v>
                </c:pt>
                <c:pt idx="4069">
                  <c:v>0.0508357137849681</c:v>
                </c:pt>
                <c:pt idx="4070">
                  <c:v>0.0273541022754738</c:v>
                </c:pt>
                <c:pt idx="4071">
                  <c:v>-0.0321963199402979</c:v>
                </c:pt>
                <c:pt idx="4072">
                  <c:v>0.0439454353020469</c:v>
                </c:pt>
                <c:pt idx="4073">
                  <c:v>0.0538112817894649</c:v>
                </c:pt>
                <c:pt idx="4074">
                  <c:v>-0.0733749605073716</c:v>
                </c:pt>
                <c:pt idx="4075">
                  <c:v>-0.0908314936788398</c:v>
                </c:pt>
                <c:pt idx="4076">
                  <c:v>0.0607673797661023</c:v>
                </c:pt>
                <c:pt idx="4077">
                  <c:v>-0.0469323591936077</c:v>
                </c:pt>
                <c:pt idx="4078">
                  <c:v>-0.0418193187836866</c:v>
                </c:pt>
                <c:pt idx="4079">
                  <c:v>-0.0777262926747607</c:v>
                </c:pt>
                <c:pt idx="4080">
                  <c:v>-0.0409066365078166</c:v>
                </c:pt>
                <c:pt idx="4081">
                  <c:v>0.0517708268881925</c:v>
                </c:pt>
                <c:pt idx="4082">
                  <c:v>-0.0457197340729678</c:v>
                </c:pt>
                <c:pt idx="4083">
                  <c:v>-0.0323749800652605</c:v>
                </c:pt>
                <c:pt idx="4084">
                  <c:v>0.0354604489888382</c:v>
                </c:pt>
                <c:pt idx="4085">
                  <c:v>0.0239126900156595</c:v>
                </c:pt>
                <c:pt idx="4086">
                  <c:v>-0.0404237979586254</c:v>
                </c:pt>
                <c:pt idx="4087">
                  <c:v>-0.0244106270428484</c:v>
                </c:pt>
                <c:pt idx="4088">
                  <c:v>0.042780626906201</c:v>
                </c:pt>
                <c:pt idx="4089">
                  <c:v>0.0373073773395171</c:v>
                </c:pt>
                <c:pt idx="4090">
                  <c:v>-0.0571543593884448</c:v>
                </c:pt>
                <c:pt idx="4091">
                  <c:v>0.0354299526567888</c:v>
                </c:pt>
                <c:pt idx="4092">
                  <c:v>-0.0303662405200885</c:v>
                </c:pt>
                <c:pt idx="4093">
                  <c:v>0.0481670377094655</c:v>
                </c:pt>
                <c:pt idx="4094">
                  <c:v>-0.0499946428840384</c:v>
                </c:pt>
                <c:pt idx="4095">
                  <c:v>-0.0612031079259286</c:v>
                </c:pt>
                <c:pt idx="4096">
                  <c:v>-0.0455935724361767</c:v>
                </c:pt>
                <c:pt idx="4097">
                  <c:v>-0.0316718140227714</c:v>
                </c:pt>
                <c:pt idx="4098">
                  <c:v>-0.0287813197887504</c:v>
                </c:pt>
                <c:pt idx="4099">
                  <c:v>0.0555852221139881</c:v>
                </c:pt>
                <c:pt idx="4100">
                  <c:v>-0.0549923656242328</c:v>
                </c:pt>
                <c:pt idx="4101">
                  <c:v>0.0769476830278648</c:v>
                </c:pt>
                <c:pt idx="4102">
                  <c:v>-0.034852179915721</c:v>
                </c:pt>
                <c:pt idx="4103">
                  <c:v>-0.0402132835950771</c:v>
                </c:pt>
                <c:pt idx="4104">
                  <c:v>0.0439449838361108</c:v>
                </c:pt>
                <c:pt idx="4105">
                  <c:v>0.0339598156381899</c:v>
                </c:pt>
                <c:pt idx="4106">
                  <c:v>0.033427149408942</c:v>
                </c:pt>
                <c:pt idx="4107">
                  <c:v>-0.103991246824873</c:v>
                </c:pt>
                <c:pt idx="4108">
                  <c:v>-0.0547793137814557</c:v>
                </c:pt>
                <c:pt idx="4109">
                  <c:v>-0.0334410825249963</c:v>
                </c:pt>
                <c:pt idx="4110">
                  <c:v>0.0292011617430996</c:v>
                </c:pt>
                <c:pt idx="4111">
                  <c:v>-0.0285702067461508</c:v>
                </c:pt>
                <c:pt idx="4112">
                  <c:v>0.0304451037091555</c:v>
                </c:pt>
                <c:pt idx="4113">
                  <c:v>-0.0340939551848002</c:v>
                </c:pt>
                <c:pt idx="4114">
                  <c:v>-0.026268521005348</c:v>
                </c:pt>
                <c:pt idx="4115">
                  <c:v>-0.0513765419538117</c:v>
                </c:pt>
                <c:pt idx="4116">
                  <c:v>0.0763211954752144</c:v>
                </c:pt>
                <c:pt idx="4117">
                  <c:v>0.0479669231643832</c:v>
                </c:pt>
                <c:pt idx="4118">
                  <c:v>0.0268963956134304</c:v>
                </c:pt>
                <c:pt idx="4119">
                  <c:v>-0.0390156780320443</c:v>
                </c:pt>
                <c:pt idx="4120">
                  <c:v>0.0551758981648075</c:v>
                </c:pt>
                <c:pt idx="4121">
                  <c:v>0.0275384216993687</c:v>
                </c:pt>
                <c:pt idx="4122">
                  <c:v>-0.0341002245114113</c:v>
                </c:pt>
                <c:pt idx="4123">
                  <c:v>-0.0716912974206181</c:v>
                </c:pt>
                <c:pt idx="4124">
                  <c:v>-0.0480047181688002</c:v>
                </c:pt>
                <c:pt idx="4125">
                  <c:v>0.0354279713585108</c:v>
                </c:pt>
                <c:pt idx="4126">
                  <c:v>0.0242625061810315</c:v>
                </c:pt>
                <c:pt idx="4127">
                  <c:v>0.0302617167321683</c:v>
                </c:pt>
                <c:pt idx="4128">
                  <c:v>-0.0377613023722951</c:v>
                </c:pt>
                <c:pt idx="4129">
                  <c:v>-0.0161039988225248</c:v>
                </c:pt>
                <c:pt idx="4130">
                  <c:v>0.0454027978724485</c:v>
                </c:pt>
                <c:pt idx="4131">
                  <c:v>0.0240303163008186</c:v>
                </c:pt>
                <c:pt idx="4132">
                  <c:v>0.0526631646444054</c:v>
                </c:pt>
                <c:pt idx="4133">
                  <c:v>0.0408246883125254</c:v>
                </c:pt>
                <c:pt idx="4134">
                  <c:v>0.0421477887034897</c:v>
                </c:pt>
                <c:pt idx="4135">
                  <c:v>-0.0474947777780795</c:v>
                </c:pt>
                <c:pt idx="4136">
                  <c:v>0.0513159507094698</c:v>
                </c:pt>
                <c:pt idx="4137">
                  <c:v>-0.0428321825243876</c:v>
                </c:pt>
                <c:pt idx="4138">
                  <c:v>0.0611939811493668</c:v>
                </c:pt>
                <c:pt idx="4139">
                  <c:v>0.0473332986564954</c:v>
                </c:pt>
                <c:pt idx="4140">
                  <c:v>-0.0388012877540305</c:v>
                </c:pt>
                <c:pt idx="4141">
                  <c:v>0.0682839585411</c:v>
                </c:pt>
                <c:pt idx="4142">
                  <c:v>0.0283239406780571</c:v>
                </c:pt>
                <c:pt idx="4143">
                  <c:v>-0.0314502023227179</c:v>
                </c:pt>
                <c:pt idx="4144">
                  <c:v>-0.0330845843783739</c:v>
                </c:pt>
                <c:pt idx="4145">
                  <c:v>-0.0684635767324906</c:v>
                </c:pt>
                <c:pt idx="4146">
                  <c:v>-0.0403624196061596</c:v>
                </c:pt>
                <c:pt idx="4147">
                  <c:v>-0.0409028723760881</c:v>
                </c:pt>
                <c:pt idx="4148">
                  <c:v>-0.0158576860035786</c:v>
                </c:pt>
                <c:pt idx="4149">
                  <c:v>0.0279681103511107</c:v>
                </c:pt>
                <c:pt idx="4150">
                  <c:v>0.0253612354258818</c:v>
                </c:pt>
                <c:pt idx="4151">
                  <c:v>-0.0356205630140216</c:v>
                </c:pt>
                <c:pt idx="4152">
                  <c:v>-0.0553686324535568</c:v>
                </c:pt>
                <c:pt idx="4153">
                  <c:v>0.0231237673975369</c:v>
                </c:pt>
                <c:pt idx="4154">
                  <c:v>-0.0577205925152548</c:v>
                </c:pt>
                <c:pt idx="4155">
                  <c:v>-0.0170677934148884</c:v>
                </c:pt>
                <c:pt idx="4156">
                  <c:v>-0.0262083536224666</c:v>
                </c:pt>
                <c:pt idx="4157">
                  <c:v>0.0437887747747454</c:v>
                </c:pt>
                <c:pt idx="4158">
                  <c:v>0.044325266954921</c:v>
                </c:pt>
                <c:pt idx="4159">
                  <c:v>-0.0507894427198844</c:v>
                </c:pt>
                <c:pt idx="4160">
                  <c:v>-0.0446109348112426</c:v>
                </c:pt>
                <c:pt idx="4161">
                  <c:v>0.0509809903050252</c:v>
                </c:pt>
                <c:pt idx="4162">
                  <c:v>-0.0353902676577513</c:v>
                </c:pt>
                <c:pt idx="4163">
                  <c:v>-0.0402041015465368</c:v>
                </c:pt>
                <c:pt idx="4164">
                  <c:v>-0.0349622440354318</c:v>
                </c:pt>
                <c:pt idx="4165">
                  <c:v>-0.0850611967473876</c:v>
                </c:pt>
                <c:pt idx="4166">
                  <c:v>0.0389405654462801</c:v>
                </c:pt>
                <c:pt idx="4167">
                  <c:v>0.0211646405940705</c:v>
                </c:pt>
                <c:pt idx="4168">
                  <c:v>-0.0256252166773782</c:v>
                </c:pt>
                <c:pt idx="4169">
                  <c:v>-0.0686534054086741</c:v>
                </c:pt>
                <c:pt idx="4170">
                  <c:v>-0.0279166068450012</c:v>
                </c:pt>
                <c:pt idx="4171">
                  <c:v>-0.0295231438489864</c:v>
                </c:pt>
                <c:pt idx="4172">
                  <c:v>0.0593550258512671</c:v>
                </c:pt>
                <c:pt idx="4173">
                  <c:v>0.0268251422643357</c:v>
                </c:pt>
                <c:pt idx="4174">
                  <c:v>0.0495312000202548</c:v>
                </c:pt>
                <c:pt idx="4175">
                  <c:v>-0.024498652172069</c:v>
                </c:pt>
                <c:pt idx="4176">
                  <c:v>-0.0296537274239702</c:v>
                </c:pt>
                <c:pt idx="4177">
                  <c:v>-0.077760618765404</c:v>
                </c:pt>
                <c:pt idx="4178">
                  <c:v>-0.0292817009744849</c:v>
                </c:pt>
                <c:pt idx="4179">
                  <c:v>-0.0353003322566771</c:v>
                </c:pt>
                <c:pt idx="4180">
                  <c:v>-0.0293477403829035</c:v>
                </c:pt>
                <c:pt idx="4181">
                  <c:v>-0.0218778194783025</c:v>
                </c:pt>
                <c:pt idx="4182">
                  <c:v>0.0187694628061128</c:v>
                </c:pt>
                <c:pt idx="4183">
                  <c:v>-0.0297262361003194</c:v>
                </c:pt>
                <c:pt idx="4184">
                  <c:v>-0.0281093579544308</c:v>
                </c:pt>
                <c:pt idx="4185">
                  <c:v>-0.0239233543387218</c:v>
                </c:pt>
                <c:pt idx="4186">
                  <c:v>0.0349566931216429</c:v>
                </c:pt>
                <c:pt idx="4187">
                  <c:v>-0.0259495878100032</c:v>
                </c:pt>
                <c:pt idx="4188">
                  <c:v>0.0157496643858123</c:v>
                </c:pt>
                <c:pt idx="4189">
                  <c:v>0.0322088218909084</c:v>
                </c:pt>
                <c:pt idx="4190">
                  <c:v>-0.0401680000130292</c:v>
                </c:pt>
                <c:pt idx="4191">
                  <c:v>0.0230789123748346</c:v>
                </c:pt>
                <c:pt idx="4192">
                  <c:v>0.0106361850513618</c:v>
                </c:pt>
                <c:pt idx="4193">
                  <c:v>0.0198456430589421</c:v>
                </c:pt>
                <c:pt idx="4194">
                  <c:v>0.00989307522172613</c:v>
                </c:pt>
                <c:pt idx="4195">
                  <c:v>-0.038944402369439</c:v>
                </c:pt>
                <c:pt idx="4196">
                  <c:v>-0.0203856483717746</c:v>
                </c:pt>
                <c:pt idx="4197">
                  <c:v>-0.0140485249263226</c:v>
                </c:pt>
                <c:pt idx="4198">
                  <c:v>0.0327202499814199</c:v>
                </c:pt>
                <c:pt idx="4199">
                  <c:v>0.0226742281958551</c:v>
                </c:pt>
                <c:pt idx="4200">
                  <c:v>-0.0195865843917209</c:v>
                </c:pt>
                <c:pt idx="4201">
                  <c:v>-0.0270233678771856</c:v>
                </c:pt>
                <c:pt idx="4202">
                  <c:v>-0.0400842844121135</c:v>
                </c:pt>
                <c:pt idx="4203">
                  <c:v>-0.0194229459109071</c:v>
                </c:pt>
                <c:pt idx="4204">
                  <c:v>-0.0191345771413896</c:v>
                </c:pt>
                <c:pt idx="4205">
                  <c:v>-0.052175785205347</c:v>
                </c:pt>
                <c:pt idx="4206">
                  <c:v>0.0261002753887444</c:v>
                </c:pt>
                <c:pt idx="4207">
                  <c:v>-0.0210572098015358</c:v>
                </c:pt>
                <c:pt idx="4208">
                  <c:v>0.053456966690553</c:v>
                </c:pt>
                <c:pt idx="4209">
                  <c:v>-0.0225855734984426</c:v>
                </c:pt>
                <c:pt idx="4210">
                  <c:v>-0.0225841255910635</c:v>
                </c:pt>
                <c:pt idx="4211">
                  <c:v>-0.0123896027716087</c:v>
                </c:pt>
                <c:pt idx="4212">
                  <c:v>0.0376575368733008</c:v>
                </c:pt>
                <c:pt idx="4213">
                  <c:v>0.0166977729537322</c:v>
                </c:pt>
                <c:pt idx="4214">
                  <c:v>0.0520156165940329</c:v>
                </c:pt>
                <c:pt idx="4215">
                  <c:v>0.0176239160651825</c:v>
                </c:pt>
                <c:pt idx="4216">
                  <c:v>0.0203050827312554</c:v>
                </c:pt>
                <c:pt idx="4217">
                  <c:v>-0.0268188066922308</c:v>
                </c:pt>
                <c:pt idx="4218">
                  <c:v>0.0375894654655627</c:v>
                </c:pt>
                <c:pt idx="4219">
                  <c:v>-0.0362338793342209</c:v>
                </c:pt>
                <c:pt idx="4220">
                  <c:v>-0.0214094959117402</c:v>
                </c:pt>
                <c:pt idx="4221">
                  <c:v>-0.0152979917502735</c:v>
                </c:pt>
                <c:pt idx="4222">
                  <c:v>-0.0317154200855836</c:v>
                </c:pt>
                <c:pt idx="4223">
                  <c:v>-0.0722109121335992</c:v>
                </c:pt>
                <c:pt idx="4224">
                  <c:v>-0.0238555218665092</c:v>
                </c:pt>
                <c:pt idx="4225">
                  <c:v>0.0336178362255049</c:v>
                </c:pt>
                <c:pt idx="4226">
                  <c:v>-0.0308156369572085</c:v>
                </c:pt>
                <c:pt idx="4227">
                  <c:v>-0.0311848280426443</c:v>
                </c:pt>
                <c:pt idx="4228">
                  <c:v>-0.0252898814155801</c:v>
                </c:pt>
                <c:pt idx="4229">
                  <c:v>0.0280708452398565</c:v>
                </c:pt>
                <c:pt idx="4230">
                  <c:v>0.022212195882294</c:v>
                </c:pt>
                <c:pt idx="4231">
                  <c:v>0.032478984867638</c:v>
                </c:pt>
                <c:pt idx="4232">
                  <c:v>0.0185132695782875</c:v>
                </c:pt>
                <c:pt idx="4233">
                  <c:v>-0.0350223557407495</c:v>
                </c:pt>
                <c:pt idx="4234">
                  <c:v>0.0364354614827575</c:v>
                </c:pt>
                <c:pt idx="4235">
                  <c:v>0.0207493839056639</c:v>
                </c:pt>
                <c:pt idx="4236">
                  <c:v>0.0252682404694282</c:v>
                </c:pt>
                <c:pt idx="4237">
                  <c:v>0.034069411356264</c:v>
                </c:pt>
                <c:pt idx="4238">
                  <c:v>0.0209265154346013</c:v>
                </c:pt>
                <c:pt idx="4239">
                  <c:v>0.0116912861789738</c:v>
                </c:pt>
                <c:pt idx="4240">
                  <c:v>-0.0221579505073145</c:v>
                </c:pt>
                <c:pt idx="4241">
                  <c:v>-0.0394202267675145</c:v>
                </c:pt>
                <c:pt idx="4242">
                  <c:v>0.0220589992894681</c:v>
                </c:pt>
                <c:pt idx="4243">
                  <c:v>-0.0334555010768149</c:v>
                </c:pt>
                <c:pt idx="4244">
                  <c:v>-0.0134353295674841</c:v>
                </c:pt>
                <c:pt idx="4245">
                  <c:v>-0.0204389940639274</c:v>
                </c:pt>
                <c:pt idx="4246">
                  <c:v>-0.0405267700053142</c:v>
                </c:pt>
                <c:pt idx="4247">
                  <c:v>0.0171344150041989</c:v>
                </c:pt>
                <c:pt idx="4248">
                  <c:v>-0.047780756392661</c:v>
                </c:pt>
                <c:pt idx="4249">
                  <c:v>0.0838654226893008</c:v>
                </c:pt>
                <c:pt idx="4250">
                  <c:v>0.0556521964140295</c:v>
                </c:pt>
                <c:pt idx="4251">
                  <c:v>0.0220445736597668</c:v>
                </c:pt>
                <c:pt idx="4252">
                  <c:v>0.0104325808612335</c:v>
                </c:pt>
                <c:pt idx="4253">
                  <c:v>0.0194700608606153</c:v>
                </c:pt>
                <c:pt idx="4254">
                  <c:v>-0.0475468764508298</c:v>
                </c:pt>
                <c:pt idx="4255">
                  <c:v>0.0346752715866617</c:v>
                </c:pt>
                <c:pt idx="4256">
                  <c:v>0.0104269533402631</c:v>
                </c:pt>
                <c:pt idx="4257">
                  <c:v>0.044568641143439</c:v>
                </c:pt>
                <c:pt idx="4258">
                  <c:v>0.0156106671250564</c:v>
                </c:pt>
                <c:pt idx="4259">
                  <c:v>-0.0242782666892015</c:v>
                </c:pt>
                <c:pt idx="4260">
                  <c:v>0.0147644563619904</c:v>
                </c:pt>
                <c:pt idx="4261">
                  <c:v>-0.0204537631032356</c:v>
                </c:pt>
                <c:pt idx="4262">
                  <c:v>0.023612850720544</c:v>
                </c:pt>
                <c:pt idx="4263">
                  <c:v>0.0315201360040916</c:v>
                </c:pt>
                <c:pt idx="4264">
                  <c:v>-0.0259152831926256</c:v>
                </c:pt>
                <c:pt idx="4265">
                  <c:v>-0.0120632189347894</c:v>
                </c:pt>
                <c:pt idx="4266">
                  <c:v>0.0264330467827244</c:v>
                </c:pt>
                <c:pt idx="4267">
                  <c:v>0.0170907750434211</c:v>
                </c:pt>
                <c:pt idx="4268">
                  <c:v>-0.0146511983297366</c:v>
                </c:pt>
                <c:pt idx="4269">
                  <c:v>-0.0153362344611546</c:v>
                </c:pt>
                <c:pt idx="4270">
                  <c:v>-0.010225242973316</c:v>
                </c:pt>
                <c:pt idx="4271">
                  <c:v>-0.0106240605514185</c:v>
                </c:pt>
                <c:pt idx="4272">
                  <c:v>-0.0271629188793445</c:v>
                </c:pt>
                <c:pt idx="4273">
                  <c:v>0.0154570003177414</c:v>
                </c:pt>
                <c:pt idx="4274">
                  <c:v>0.0168955276254217</c:v>
                </c:pt>
                <c:pt idx="4275">
                  <c:v>0.0100866318320501</c:v>
                </c:pt>
                <c:pt idx="4276">
                  <c:v>0.0198279341125634</c:v>
                </c:pt>
                <c:pt idx="4277">
                  <c:v>-0.0136807458640599</c:v>
                </c:pt>
                <c:pt idx="4278">
                  <c:v>-0.0279684737080696</c:v>
                </c:pt>
                <c:pt idx="4279">
                  <c:v>0.0170652769570706</c:v>
                </c:pt>
                <c:pt idx="4280">
                  <c:v>0.0358785454131079</c:v>
                </c:pt>
                <c:pt idx="4281">
                  <c:v>-0.0157377991193775</c:v>
                </c:pt>
                <c:pt idx="4282">
                  <c:v>-0.00826383273931845</c:v>
                </c:pt>
                <c:pt idx="4283">
                  <c:v>0.0105593623150143</c:v>
                </c:pt>
                <c:pt idx="4284">
                  <c:v>-0.0269734527351938</c:v>
                </c:pt>
                <c:pt idx="4285">
                  <c:v>-0.0088557438399197</c:v>
                </c:pt>
                <c:pt idx="4286">
                  <c:v>0.0200840266719581</c:v>
                </c:pt>
                <c:pt idx="4287">
                  <c:v>-0.0314644375867581</c:v>
                </c:pt>
                <c:pt idx="4288">
                  <c:v>0.0136875783464769</c:v>
                </c:pt>
                <c:pt idx="4289">
                  <c:v>-0.0219917520604546</c:v>
                </c:pt>
                <c:pt idx="4290">
                  <c:v>-0.00997336188783966</c:v>
                </c:pt>
                <c:pt idx="4291">
                  <c:v>0.0177052143469173</c:v>
                </c:pt>
                <c:pt idx="4292">
                  <c:v>-0.00919968059781995</c:v>
                </c:pt>
                <c:pt idx="4293">
                  <c:v>-0.0233460286337912</c:v>
                </c:pt>
                <c:pt idx="4294">
                  <c:v>0.00925930452802744</c:v>
                </c:pt>
                <c:pt idx="4295">
                  <c:v>-0.0101200512635212</c:v>
                </c:pt>
                <c:pt idx="4296">
                  <c:v>-0.0282536128251664</c:v>
                </c:pt>
                <c:pt idx="4297">
                  <c:v>-0.0220382135756298</c:v>
                </c:pt>
                <c:pt idx="4298">
                  <c:v>-0.0166494821959451</c:v>
                </c:pt>
                <c:pt idx="4299">
                  <c:v>0.0107318980583381</c:v>
                </c:pt>
                <c:pt idx="4300">
                  <c:v>-0.012714109279086</c:v>
                </c:pt>
                <c:pt idx="4301">
                  <c:v>0.01155839651622</c:v>
                </c:pt>
                <c:pt idx="4302">
                  <c:v>0.0204369930578524</c:v>
                </c:pt>
                <c:pt idx="4303">
                  <c:v>0.0276542343035156</c:v>
                </c:pt>
                <c:pt idx="4304">
                  <c:v>-0.0145718663372987</c:v>
                </c:pt>
                <c:pt idx="4305">
                  <c:v>0.0156400878769978</c:v>
                </c:pt>
                <c:pt idx="4306">
                  <c:v>-0.0103836840433334</c:v>
                </c:pt>
                <c:pt idx="4307">
                  <c:v>0.00799776958165847</c:v>
                </c:pt>
                <c:pt idx="4308">
                  <c:v>0.0154401467439539</c:v>
                </c:pt>
                <c:pt idx="4309">
                  <c:v>0.0140939851659919</c:v>
                </c:pt>
                <c:pt idx="4310">
                  <c:v>-0.0257048063234755</c:v>
                </c:pt>
                <c:pt idx="4311">
                  <c:v>-0.0190001711465915</c:v>
                </c:pt>
                <c:pt idx="4312">
                  <c:v>0.0190714530813747</c:v>
                </c:pt>
                <c:pt idx="4313">
                  <c:v>0.00534599305781464</c:v>
                </c:pt>
                <c:pt idx="4314">
                  <c:v>0.0126068138226814</c:v>
                </c:pt>
                <c:pt idx="4315">
                  <c:v>-0.0163557678076643</c:v>
                </c:pt>
                <c:pt idx="4316">
                  <c:v>-0.00742339549591991</c:v>
                </c:pt>
                <c:pt idx="4317">
                  <c:v>0.0220194380162167</c:v>
                </c:pt>
                <c:pt idx="4318">
                  <c:v>0.0143226215681749</c:v>
                </c:pt>
                <c:pt idx="4319">
                  <c:v>-0.00745705322480373</c:v>
                </c:pt>
                <c:pt idx="4320">
                  <c:v>-0.0123657632851375</c:v>
                </c:pt>
                <c:pt idx="4321">
                  <c:v>-0.012071515846144</c:v>
                </c:pt>
                <c:pt idx="4322">
                  <c:v>-0.00736126558377466</c:v>
                </c:pt>
                <c:pt idx="4323">
                  <c:v>-0.0100008396716572</c:v>
                </c:pt>
                <c:pt idx="4324">
                  <c:v>-0.0162753529406683</c:v>
                </c:pt>
                <c:pt idx="4325">
                  <c:v>-0.0103194264664049</c:v>
                </c:pt>
                <c:pt idx="4326">
                  <c:v>-0.00745165906392976</c:v>
                </c:pt>
                <c:pt idx="4327">
                  <c:v>0.00638386365347099</c:v>
                </c:pt>
                <c:pt idx="4328">
                  <c:v>-0.00324875128097802</c:v>
                </c:pt>
                <c:pt idx="4329">
                  <c:v>0.00895117580265489</c:v>
                </c:pt>
                <c:pt idx="4330">
                  <c:v>0.00882296024720951</c:v>
                </c:pt>
                <c:pt idx="4331">
                  <c:v>-0.00696459571469059</c:v>
                </c:pt>
                <c:pt idx="4332">
                  <c:v>0.0090974802205221</c:v>
                </c:pt>
                <c:pt idx="4333">
                  <c:v>-0.00876291119872032</c:v>
                </c:pt>
                <c:pt idx="4334">
                  <c:v>-0.00748250519406889</c:v>
                </c:pt>
                <c:pt idx="4335">
                  <c:v>0.0206562441405482</c:v>
                </c:pt>
                <c:pt idx="4336">
                  <c:v>0.0111023594514059</c:v>
                </c:pt>
                <c:pt idx="4337">
                  <c:v>0.00521757232505452</c:v>
                </c:pt>
                <c:pt idx="4338">
                  <c:v>0.0149722948926601</c:v>
                </c:pt>
                <c:pt idx="4339">
                  <c:v>0.016291472304815</c:v>
                </c:pt>
                <c:pt idx="4340">
                  <c:v>0.0114991764233435</c:v>
                </c:pt>
                <c:pt idx="4341">
                  <c:v>0.00882996157383799</c:v>
                </c:pt>
                <c:pt idx="4342">
                  <c:v>-0.00781628958830733</c:v>
                </c:pt>
                <c:pt idx="4343">
                  <c:v>-0.00748993294656347</c:v>
                </c:pt>
                <c:pt idx="4344">
                  <c:v>0.00877337785603603</c:v>
                </c:pt>
                <c:pt idx="4345">
                  <c:v>0.0129340354776669</c:v>
                </c:pt>
                <c:pt idx="4346">
                  <c:v>-0.0187120399809507</c:v>
                </c:pt>
                <c:pt idx="4347">
                  <c:v>-0.00732109800264551</c:v>
                </c:pt>
                <c:pt idx="4348">
                  <c:v>0.0071799498157457</c:v>
                </c:pt>
                <c:pt idx="4349">
                  <c:v>-0.00597595593297223</c:v>
                </c:pt>
                <c:pt idx="4350">
                  <c:v>-0.00804668209207745</c:v>
                </c:pt>
                <c:pt idx="4351">
                  <c:v>-0.00724689077228511</c:v>
                </c:pt>
                <c:pt idx="4352">
                  <c:v>0.0076293755295636</c:v>
                </c:pt>
                <c:pt idx="4353">
                  <c:v>0.0061966922171158</c:v>
                </c:pt>
                <c:pt idx="4354">
                  <c:v>-0.0101357763214103</c:v>
                </c:pt>
                <c:pt idx="4355">
                  <c:v>0.00480299676631944</c:v>
                </c:pt>
                <c:pt idx="4356">
                  <c:v>-0.0046303465206911</c:v>
                </c:pt>
                <c:pt idx="4357">
                  <c:v>-0.0129773609740348</c:v>
                </c:pt>
                <c:pt idx="4358">
                  <c:v>-0.00476392044387713</c:v>
                </c:pt>
                <c:pt idx="4359">
                  <c:v>0.0117760635982074</c:v>
                </c:pt>
                <c:pt idx="4360">
                  <c:v>-0.00227037709266031</c:v>
                </c:pt>
                <c:pt idx="4361">
                  <c:v>0.00757777544280578</c:v>
                </c:pt>
                <c:pt idx="4362">
                  <c:v>0.0108932367462127</c:v>
                </c:pt>
                <c:pt idx="4363">
                  <c:v>0.00752928237360332</c:v>
                </c:pt>
                <c:pt idx="4364">
                  <c:v>-0.0025557854865208</c:v>
                </c:pt>
                <c:pt idx="4365">
                  <c:v>0.00444648966819521</c:v>
                </c:pt>
                <c:pt idx="4366">
                  <c:v>0.00662148389364468</c:v>
                </c:pt>
                <c:pt idx="4367">
                  <c:v>0.0133292341550841</c:v>
                </c:pt>
                <c:pt idx="4368">
                  <c:v>0.00921712748453902</c:v>
                </c:pt>
                <c:pt idx="4369">
                  <c:v>0.00457568692437244</c:v>
                </c:pt>
                <c:pt idx="4370">
                  <c:v>0.00550849994937054</c:v>
                </c:pt>
                <c:pt idx="4371">
                  <c:v>-0.0143437407672272</c:v>
                </c:pt>
                <c:pt idx="4372">
                  <c:v>0.010256327622707</c:v>
                </c:pt>
                <c:pt idx="4373">
                  <c:v>0.00382350857315397</c:v>
                </c:pt>
                <c:pt idx="4374">
                  <c:v>0.00240492097191991</c:v>
                </c:pt>
                <c:pt idx="4375">
                  <c:v>-0.00733033566530758</c:v>
                </c:pt>
                <c:pt idx="4376">
                  <c:v>-0.00515463274277145</c:v>
                </c:pt>
                <c:pt idx="4377">
                  <c:v>0.00353246707942774</c:v>
                </c:pt>
                <c:pt idx="4378">
                  <c:v>-0.0026650925533189</c:v>
                </c:pt>
                <c:pt idx="4379">
                  <c:v>0.00199556969632114</c:v>
                </c:pt>
                <c:pt idx="4380">
                  <c:v>0.00653097221804484</c:v>
                </c:pt>
                <c:pt idx="4381">
                  <c:v>0.002930525077897</c:v>
                </c:pt>
                <c:pt idx="4382">
                  <c:v>0.00742177948694661</c:v>
                </c:pt>
                <c:pt idx="4383">
                  <c:v>0.00685947968376536</c:v>
                </c:pt>
                <c:pt idx="4384">
                  <c:v>-0.00198690786849754</c:v>
                </c:pt>
                <c:pt idx="4385">
                  <c:v>0.00256996431933719</c:v>
                </c:pt>
                <c:pt idx="4386">
                  <c:v>0.00171156722166564</c:v>
                </c:pt>
                <c:pt idx="4387">
                  <c:v>0.000816063857688156</c:v>
                </c:pt>
                <c:pt idx="4388">
                  <c:v>-0.00216891550585412</c:v>
                </c:pt>
                <c:pt idx="4389">
                  <c:v>0.00254516176960558</c:v>
                </c:pt>
                <c:pt idx="4390">
                  <c:v>0.002194459138724</c:v>
                </c:pt>
                <c:pt idx="4391">
                  <c:v>0.0009489729920563</c:v>
                </c:pt>
                <c:pt idx="4392">
                  <c:v>-0.00114384080364085</c:v>
                </c:pt>
                <c:pt idx="4393">
                  <c:v>0.00134370864287338</c:v>
                </c:pt>
                <c:pt idx="4394">
                  <c:v>-0.00141064208360053</c:v>
                </c:pt>
                <c:pt idx="4395">
                  <c:v>-0.00126512539240398</c:v>
                </c:pt>
                <c:pt idx="4396">
                  <c:v>-0.000590311305523304</c:v>
                </c:pt>
                <c:pt idx="4397">
                  <c:v>0.000615657602861529</c:v>
                </c:pt>
                <c:pt idx="4398">
                  <c:v>-0.00098229021406049</c:v>
                </c:pt>
                <c:pt idx="4399">
                  <c:v>-0.000777746475966393</c:v>
                </c:pt>
                <c:pt idx="4400">
                  <c:v>-0.00129035384582643</c:v>
                </c:pt>
                <c:pt idx="4401">
                  <c:v>0.000271612563128646</c:v>
                </c:pt>
                <c:pt idx="4402">
                  <c:v>-0.000385597179776397</c:v>
                </c:pt>
                <c:pt idx="4403">
                  <c:v>-0.000185298484347314</c:v>
                </c:pt>
                <c:pt idx="4404">
                  <c:v>-0.000365908235670985</c:v>
                </c:pt>
                <c:pt idx="4405">
                  <c:v>-0.000164114532632938</c:v>
                </c:pt>
                <c:pt idx="4406">
                  <c:v>-6.89583474061145E-5</c:v>
                </c:pt>
              </c:numCache>
            </c:numRef>
          </c:xVal>
          <c:yVal>
            <c:numRef>
              <c:f>example.tsv!$F$2:$F$4408</c:f>
              <c:numCache>
                <c:formatCode>0.00</c:formatCode>
                <c:ptCount val="4407"/>
                <c:pt idx="0">
                  <c:v>7.574613060147501</c:v>
                </c:pt>
                <c:pt idx="1">
                  <c:v>6.109418404130896</c:v>
                </c:pt>
                <c:pt idx="2">
                  <c:v>5.870703845703617</c:v>
                </c:pt>
                <c:pt idx="3">
                  <c:v>5.472319238733059</c:v>
                </c:pt>
                <c:pt idx="4">
                  <c:v>5.061738512040788</c:v>
                </c:pt>
                <c:pt idx="5">
                  <c:v>5.049109727255301</c:v>
                </c:pt>
                <c:pt idx="6">
                  <c:v>4.95669389890387</c:v>
                </c:pt>
                <c:pt idx="7">
                  <c:v>4.860778748077674</c:v>
                </c:pt>
                <c:pt idx="8">
                  <c:v>4.762284702028594</c:v>
                </c:pt>
                <c:pt idx="9">
                  <c:v>4.689127885539183</c:v>
                </c:pt>
                <c:pt idx="10">
                  <c:v>4.64862039540468</c:v>
                </c:pt>
                <c:pt idx="11">
                  <c:v>4.588944990817269</c:v>
                </c:pt>
                <c:pt idx="12">
                  <c:v>4.585854274795867</c:v>
                </c:pt>
                <c:pt idx="13">
                  <c:v>4.53198209900747</c:v>
                </c:pt>
                <c:pt idx="14">
                  <c:v>4.529901853027483</c:v>
                </c:pt>
                <c:pt idx="15">
                  <c:v>4.518340370379256</c:v>
                </c:pt>
                <c:pt idx="16">
                  <c:v>4.505577968059647</c:v>
                </c:pt>
                <c:pt idx="17">
                  <c:v>4.445915250963983</c:v>
                </c:pt>
                <c:pt idx="18">
                  <c:v>4.379242276819265</c:v>
                </c:pt>
                <c:pt idx="19">
                  <c:v>4.352590976535232</c:v>
                </c:pt>
                <c:pt idx="20">
                  <c:v>4.347465028661988</c:v>
                </c:pt>
                <c:pt idx="21">
                  <c:v>4.343663242248552</c:v>
                </c:pt>
                <c:pt idx="22">
                  <c:v>4.340952364514682</c:v>
                </c:pt>
                <c:pt idx="23">
                  <c:v>4.326783521567044</c:v>
                </c:pt>
                <c:pt idx="24">
                  <c:v>4.290204894175758</c:v>
                </c:pt>
                <c:pt idx="25">
                  <c:v>4.269133598164837</c:v>
                </c:pt>
                <c:pt idx="26">
                  <c:v>4.256634621477358</c:v>
                </c:pt>
                <c:pt idx="27">
                  <c:v>4.24706603340094</c:v>
                </c:pt>
                <c:pt idx="28">
                  <c:v>4.240667223201208</c:v>
                </c:pt>
                <c:pt idx="29">
                  <c:v>4.202878082614573</c:v>
                </c:pt>
                <c:pt idx="30">
                  <c:v>4.185134179608235</c:v>
                </c:pt>
                <c:pt idx="31">
                  <c:v>4.180591698256981</c:v>
                </c:pt>
                <c:pt idx="32">
                  <c:v>4.178618360789407</c:v>
                </c:pt>
                <c:pt idx="33">
                  <c:v>4.17025944348752</c:v>
                </c:pt>
                <c:pt idx="34">
                  <c:v>4.16121944486797</c:v>
                </c:pt>
                <c:pt idx="35">
                  <c:v>4.129487303047547</c:v>
                </c:pt>
                <c:pt idx="36">
                  <c:v>4.10498308361846</c:v>
                </c:pt>
                <c:pt idx="37">
                  <c:v>4.085212359247546</c:v>
                </c:pt>
                <c:pt idx="38">
                  <c:v>4.07322665564697</c:v>
                </c:pt>
                <c:pt idx="39">
                  <c:v>4.07065393384467</c:v>
                </c:pt>
                <c:pt idx="40">
                  <c:v>4.04499916676783</c:v>
                </c:pt>
                <c:pt idx="41">
                  <c:v>4.032985127749545</c:v>
                </c:pt>
                <c:pt idx="42">
                  <c:v>4.008443150564017</c:v>
                </c:pt>
                <c:pt idx="43">
                  <c:v>3.990747092361496</c:v>
                </c:pt>
                <c:pt idx="44">
                  <c:v>3.937365414143859</c:v>
                </c:pt>
                <c:pt idx="45">
                  <c:v>3.935408488788906</c:v>
                </c:pt>
                <c:pt idx="46">
                  <c:v>3.928726438274072</c:v>
                </c:pt>
                <c:pt idx="47">
                  <c:v>3.923076882400277</c:v>
                </c:pt>
                <c:pt idx="48">
                  <c:v>3.920522834066849</c:v>
                </c:pt>
                <c:pt idx="49">
                  <c:v>3.88521948228301</c:v>
                </c:pt>
                <c:pt idx="50">
                  <c:v>3.863038934614932</c:v>
                </c:pt>
                <c:pt idx="51">
                  <c:v>3.84144159543041</c:v>
                </c:pt>
                <c:pt idx="52">
                  <c:v>3.832879426921663</c:v>
                </c:pt>
                <c:pt idx="53">
                  <c:v>3.83103309877741</c:v>
                </c:pt>
                <c:pt idx="54">
                  <c:v>3.824912002827806</c:v>
                </c:pt>
                <c:pt idx="55">
                  <c:v>3.813162318722723</c:v>
                </c:pt>
                <c:pt idx="56">
                  <c:v>3.808860962275349</c:v>
                </c:pt>
                <c:pt idx="57">
                  <c:v>3.783400584047935</c:v>
                </c:pt>
                <c:pt idx="58">
                  <c:v>3.779778262971858</c:v>
                </c:pt>
                <c:pt idx="59">
                  <c:v>3.765528350902535</c:v>
                </c:pt>
                <c:pt idx="60">
                  <c:v>3.746583477988003</c:v>
                </c:pt>
                <c:pt idx="61">
                  <c:v>3.739845862346518</c:v>
                </c:pt>
                <c:pt idx="62">
                  <c:v>3.694841920647188</c:v>
                </c:pt>
                <c:pt idx="63">
                  <c:v>3.682562210141123</c:v>
                </c:pt>
                <c:pt idx="64">
                  <c:v>3.673581874139312</c:v>
                </c:pt>
                <c:pt idx="65">
                  <c:v>3.66942209611396</c:v>
                </c:pt>
                <c:pt idx="66">
                  <c:v>3.657141411305953</c:v>
                </c:pt>
                <c:pt idx="67">
                  <c:v>3.650431636427358</c:v>
                </c:pt>
                <c:pt idx="68">
                  <c:v>3.645346739987186</c:v>
                </c:pt>
                <c:pt idx="69">
                  <c:v>3.639097517415855</c:v>
                </c:pt>
                <c:pt idx="70">
                  <c:v>3.61879302027256</c:v>
                </c:pt>
                <c:pt idx="71">
                  <c:v>3.610448209982273</c:v>
                </c:pt>
                <c:pt idx="72">
                  <c:v>3.524819107424365</c:v>
                </c:pt>
                <c:pt idx="73">
                  <c:v>3.523781496456496</c:v>
                </c:pt>
                <c:pt idx="74">
                  <c:v>3.523296557484401</c:v>
                </c:pt>
                <c:pt idx="75">
                  <c:v>3.523075894291974</c:v>
                </c:pt>
                <c:pt idx="76">
                  <c:v>3.506430144239001</c:v>
                </c:pt>
                <c:pt idx="77">
                  <c:v>3.503955086281191</c:v>
                </c:pt>
                <c:pt idx="78">
                  <c:v>3.489804391285247</c:v>
                </c:pt>
                <c:pt idx="79">
                  <c:v>3.481572586633401</c:v>
                </c:pt>
                <c:pt idx="80">
                  <c:v>3.464878254805797</c:v>
                </c:pt>
                <c:pt idx="81">
                  <c:v>3.457295433965172</c:v>
                </c:pt>
                <c:pt idx="82">
                  <c:v>3.454958210424432</c:v>
                </c:pt>
                <c:pt idx="83">
                  <c:v>3.443190934922503</c:v>
                </c:pt>
                <c:pt idx="84">
                  <c:v>3.431218260860728</c:v>
                </c:pt>
                <c:pt idx="85">
                  <c:v>3.429300368161202</c:v>
                </c:pt>
                <c:pt idx="86">
                  <c:v>3.42778224939139</c:v>
                </c:pt>
                <c:pt idx="87">
                  <c:v>3.426420147682064</c:v>
                </c:pt>
                <c:pt idx="88">
                  <c:v>3.426321310560724</c:v>
                </c:pt>
                <c:pt idx="89">
                  <c:v>3.425998441733054</c:v>
                </c:pt>
                <c:pt idx="90">
                  <c:v>3.415181968681215</c:v>
                </c:pt>
                <c:pt idx="91">
                  <c:v>3.40755571760055</c:v>
                </c:pt>
                <c:pt idx="92">
                  <c:v>3.398066411794196</c:v>
                </c:pt>
                <c:pt idx="93">
                  <c:v>3.386769646775621</c:v>
                </c:pt>
                <c:pt idx="94">
                  <c:v>3.386228918364452</c:v>
                </c:pt>
                <c:pt idx="95">
                  <c:v>3.385927698971743</c:v>
                </c:pt>
                <c:pt idx="96">
                  <c:v>3.364408133852516</c:v>
                </c:pt>
                <c:pt idx="97">
                  <c:v>3.348336864313118</c:v>
                </c:pt>
                <c:pt idx="98">
                  <c:v>3.335175914763582</c:v>
                </c:pt>
                <c:pt idx="99">
                  <c:v>3.321582853474013</c:v>
                </c:pt>
                <c:pt idx="100">
                  <c:v>3.305003188165267</c:v>
                </c:pt>
                <c:pt idx="101">
                  <c:v>3.299620156962502</c:v>
                </c:pt>
                <c:pt idx="102">
                  <c:v>3.292249449983756</c:v>
                </c:pt>
                <c:pt idx="103">
                  <c:v>3.289045001906337</c:v>
                </c:pt>
                <c:pt idx="104">
                  <c:v>3.276406630285257</c:v>
                </c:pt>
                <c:pt idx="105">
                  <c:v>3.264775456062301</c:v>
                </c:pt>
                <c:pt idx="106">
                  <c:v>3.260770228866561</c:v>
                </c:pt>
                <c:pt idx="107">
                  <c:v>3.258558218543363</c:v>
                </c:pt>
                <c:pt idx="108">
                  <c:v>3.256496515325928</c:v>
                </c:pt>
                <c:pt idx="109">
                  <c:v>3.255533112460498</c:v>
                </c:pt>
                <c:pt idx="110">
                  <c:v>3.240160798554744</c:v>
                </c:pt>
                <c:pt idx="111">
                  <c:v>3.232044712801364</c:v>
                </c:pt>
                <c:pt idx="112">
                  <c:v>3.226436059295034</c:v>
                </c:pt>
                <c:pt idx="113">
                  <c:v>3.221669411621075</c:v>
                </c:pt>
                <c:pt idx="114">
                  <c:v>3.215657227068202</c:v>
                </c:pt>
                <c:pt idx="115">
                  <c:v>3.211057495824157</c:v>
                </c:pt>
                <c:pt idx="116">
                  <c:v>3.199115661553944</c:v>
                </c:pt>
                <c:pt idx="117">
                  <c:v>3.18446664998997</c:v>
                </c:pt>
                <c:pt idx="118">
                  <c:v>3.169197998492877</c:v>
                </c:pt>
                <c:pt idx="119">
                  <c:v>3.166151849322832</c:v>
                </c:pt>
                <c:pt idx="120">
                  <c:v>3.165351122221829</c:v>
                </c:pt>
                <c:pt idx="121">
                  <c:v>3.16172104873633</c:v>
                </c:pt>
                <c:pt idx="122">
                  <c:v>3.146779883635693</c:v>
                </c:pt>
                <c:pt idx="123">
                  <c:v>3.138572410910836</c:v>
                </c:pt>
                <c:pt idx="124">
                  <c:v>3.113991801080926</c:v>
                </c:pt>
                <c:pt idx="125">
                  <c:v>3.109153478098694</c:v>
                </c:pt>
                <c:pt idx="126">
                  <c:v>3.084177893861093</c:v>
                </c:pt>
                <c:pt idx="127">
                  <c:v>3.079650420171657</c:v>
                </c:pt>
                <c:pt idx="128">
                  <c:v>3.07788985057738</c:v>
                </c:pt>
                <c:pt idx="129">
                  <c:v>3.0759892412135</c:v>
                </c:pt>
                <c:pt idx="130">
                  <c:v>3.073652680806575</c:v>
                </c:pt>
                <c:pt idx="131">
                  <c:v>3.070791420256982</c:v>
                </c:pt>
                <c:pt idx="132">
                  <c:v>3.068335021135877</c:v>
                </c:pt>
                <c:pt idx="133">
                  <c:v>3.059414394071935</c:v>
                </c:pt>
                <c:pt idx="134">
                  <c:v>3.05751078913768</c:v>
                </c:pt>
                <c:pt idx="135">
                  <c:v>3.056122021355035</c:v>
                </c:pt>
                <c:pt idx="136">
                  <c:v>3.055765463061928</c:v>
                </c:pt>
                <c:pt idx="137">
                  <c:v>3.048688688051378</c:v>
                </c:pt>
                <c:pt idx="138">
                  <c:v>3.037829533394396</c:v>
                </c:pt>
                <c:pt idx="139">
                  <c:v>3.036656722136568</c:v>
                </c:pt>
                <c:pt idx="140">
                  <c:v>3.035050017195687</c:v>
                </c:pt>
                <c:pt idx="141">
                  <c:v>3.013655088845733</c:v>
                </c:pt>
                <c:pt idx="142">
                  <c:v>3.011218179169757</c:v>
                </c:pt>
                <c:pt idx="143">
                  <c:v>3.007012494281015</c:v>
                </c:pt>
                <c:pt idx="144">
                  <c:v>3.006645912408018</c:v>
                </c:pt>
                <c:pt idx="145">
                  <c:v>3.002858009306256</c:v>
                </c:pt>
                <c:pt idx="146">
                  <c:v>2.985927607883033</c:v>
                </c:pt>
                <c:pt idx="147">
                  <c:v>2.984942094594237</c:v>
                </c:pt>
                <c:pt idx="148">
                  <c:v>2.979915770890491</c:v>
                </c:pt>
                <c:pt idx="149">
                  <c:v>2.979437134269514</c:v>
                </c:pt>
                <c:pt idx="150">
                  <c:v>2.978754741405217</c:v>
                </c:pt>
                <c:pt idx="151">
                  <c:v>2.972864692362879</c:v>
                </c:pt>
                <c:pt idx="152">
                  <c:v>2.968975689223305</c:v>
                </c:pt>
                <c:pt idx="153">
                  <c:v>2.968906443032394</c:v>
                </c:pt>
                <c:pt idx="154">
                  <c:v>2.966774318646075</c:v>
                </c:pt>
                <c:pt idx="155">
                  <c:v>2.960678680870163</c:v>
                </c:pt>
                <c:pt idx="156">
                  <c:v>2.956689237157382</c:v>
                </c:pt>
                <c:pt idx="157">
                  <c:v>2.948354578447488</c:v>
                </c:pt>
                <c:pt idx="158">
                  <c:v>2.945613712598795</c:v>
                </c:pt>
                <c:pt idx="159">
                  <c:v>2.912615619567338</c:v>
                </c:pt>
                <c:pt idx="160">
                  <c:v>2.907848756941504</c:v>
                </c:pt>
                <c:pt idx="161">
                  <c:v>2.906652994267977</c:v>
                </c:pt>
                <c:pt idx="162">
                  <c:v>2.904278808458152</c:v>
                </c:pt>
                <c:pt idx="163">
                  <c:v>2.903973676139338</c:v>
                </c:pt>
                <c:pt idx="164">
                  <c:v>2.901046317447737</c:v>
                </c:pt>
                <c:pt idx="165">
                  <c:v>2.890322315780203</c:v>
                </c:pt>
                <c:pt idx="166">
                  <c:v>2.886437530656578</c:v>
                </c:pt>
                <c:pt idx="167">
                  <c:v>2.885982379961598</c:v>
                </c:pt>
                <c:pt idx="168">
                  <c:v>2.88057086534672</c:v>
                </c:pt>
                <c:pt idx="169">
                  <c:v>2.879460324268166</c:v>
                </c:pt>
                <c:pt idx="170">
                  <c:v>2.879145516838097</c:v>
                </c:pt>
                <c:pt idx="171">
                  <c:v>2.867683135330367</c:v>
                </c:pt>
                <c:pt idx="172">
                  <c:v>2.862953952814065</c:v>
                </c:pt>
                <c:pt idx="173">
                  <c:v>2.860536155648448</c:v>
                </c:pt>
                <c:pt idx="174">
                  <c:v>2.837702095532506</c:v>
                </c:pt>
                <c:pt idx="175">
                  <c:v>2.835589446483746</c:v>
                </c:pt>
                <c:pt idx="176">
                  <c:v>2.807389110710565</c:v>
                </c:pt>
                <c:pt idx="177">
                  <c:v>2.802833408080238</c:v>
                </c:pt>
                <c:pt idx="178">
                  <c:v>2.798590001749652</c:v>
                </c:pt>
                <c:pt idx="179">
                  <c:v>2.797360471914016</c:v>
                </c:pt>
                <c:pt idx="180">
                  <c:v>2.781090289397374</c:v>
                </c:pt>
                <c:pt idx="181">
                  <c:v>2.778253488473707</c:v>
                </c:pt>
                <c:pt idx="182">
                  <c:v>2.775920298837836</c:v>
                </c:pt>
                <c:pt idx="183">
                  <c:v>2.774058803885178</c:v>
                </c:pt>
                <c:pt idx="184">
                  <c:v>2.77399815148897</c:v>
                </c:pt>
                <c:pt idx="185">
                  <c:v>2.75332980680936</c:v>
                </c:pt>
                <c:pt idx="186">
                  <c:v>2.745004802719358</c:v>
                </c:pt>
                <c:pt idx="187">
                  <c:v>2.740299232291746</c:v>
                </c:pt>
                <c:pt idx="188">
                  <c:v>2.738303491350941</c:v>
                </c:pt>
                <c:pt idx="189">
                  <c:v>2.735483925210033</c:v>
                </c:pt>
                <c:pt idx="190">
                  <c:v>2.7211356307551</c:v>
                </c:pt>
                <c:pt idx="191">
                  <c:v>2.714008146324192</c:v>
                </c:pt>
                <c:pt idx="192">
                  <c:v>2.708775480488985</c:v>
                </c:pt>
                <c:pt idx="193">
                  <c:v>2.708765120269379</c:v>
                </c:pt>
                <c:pt idx="194">
                  <c:v>2.70588430612868</c:v>
                </c:pt>
                <c:pt idx="195">
                  <c:v>2.704171003018446</c:v>
                </c:pt>
                <c:pt idx="196">
                  <c:v>2.703635435914665</c:v>
                </c:pt>
                <c:pt idx="197">
                  <c:v>2.701157825722412</c:v>
                </c:pt>
                <c:pt idx="198">
                  <c:v>2.698519309841301</c:v>
                </c:pt>
                <c:pt idx="199">
                  <c:v>2.690246927516052</c:v>
                </c:pt>
                <c:pt idx="200">
                  <c:v>2.689682975290537</c:v>
                </c:pt>
                <c:pt idx="201">
                  <c:v>2.688257041826075</c:v>
                </c:pt>
                <c:pt idx="202">
                  <c:v>2.687067258341384</c:v>
                </c:pt>
                <c:pt idx="203">
                  <c:v>2.68248188748967</c:v>
                </c:pt>
                <c:pt idx="204">
                  <c:v>2.681493726114013</c:v>
                </c:pt>
                <c:pt idx="205">
                  <c:v>2.676803829410236</c:v>
                </c:pt>
                <c:pt idx="206">
                  <c:v>2.674405525684893</c:v>
                </c:pt>
                <c:pt idx="207">
                  <c:v>2.673100586854583</c:v>
                </c:pt>
                <c:pt idx="208">
                  <c:v>2.670988006306425</c:v>
                </c:pt>
                <c:pt idx="209">
                  <c:v>2.666424965873107</c:v>
                </c:pt>
                <c:pt idx="210">
                  <c:v>2.663244439453086</c:v>
                </c:pt>
                <c:pt idx="211">
                  <c:v>2.661785852430848</c:v>
                </c:pt>
                <c:pt idx="212">
                  <c:v>2.65935568585438</c:v>
                </c:pt>
                <c:pt idx="213">
                  <c:v>2.658995095731796</c:v>
                </c:pt>
                <c:pt idx="214">
                  <c:v>2.650204428351964</c:v>
                </c:pt>
                <c:pt idx="215">
                  <c:v>2.646357841163254</c:v>
                </c:pt>
                <c:pt idx="216">
                  <c:v>2.645236695833893</c:v>
                </c:pt>
                <c:pt idx="217">
                  <c:v>2.62440929068703</c:v>
                </c:pt>
                <c:pt idx="218">
                  <c:v>2.623778167995098</c:v>
                </c:pt>
                <c:pt idx="219">
                  <c:v>2.623015465560064</c:v>
                </c:pt>
                <c:pt idx="220">
                  <c:v>2.614476900473398</c:v>
                </c:pt>
                <c:pt idx="221">
                  <c:v>2.612150111809726</c:v>
                </c:pt>
                <c:pt idx="222">
                  <c:v>2.608517199892445</c:v>
                </c:pt>
                <c:pt idx="223">
                  <c:v>2.605257498272312</c:v>
                </c:pt>
                <c:pt idx="224">
                  <c:v>2.60367555094879</c:v>
                </c:pt>
                <c:pt idx="225">
                  <c:v>2.601926471245313</c:v>
                </c:pt>
                <c:pt idx="226">
                  <c:v>2.60093882437984</c:v>
                </c:pt>
                <c:pt idx="227">
                  <c:v>2.599859407639453</c:v>
                </c:pt>
                <c:pt idx="228">
                  <c:v>2.59338323669877</c:v>
                </c:pt>
                <c:pt idx="229">
                  <c:v>2.59257273945053</c:v>
                </c:pt>
                <c:pt idx="230">
                  <c:v>2.590905884753734</c:v>
                </c:pt>
                <c:pt idx="231">
                  <c:v>2.587508768430112</c:v>
                </c:pt>
                <c:pt idx="232">
                  <c:v>2.587505727450234</c:v>
                </c:pt>
                <c:pt idx="233">
                  <c:v>2.576769695194574</c:v>
                </c:pt>
                <c:pt idx="234">
                  <c:v>2.576424999917042</c:v>
                </c:pt>
                <c:pt idx="235">
                  <c:v>2.569027072435946</c:v>
                </c:pt>
                <c:pt idx="236">
                  <c:v>2.568735565870976</c:v>
                </c:pt>
                <c:pt idx="237">
                  <c:v>2.568039113970349</c:v>
                </c:pt>
                <c:pt idx="238">
                  <c:v>2.56744744822723</c:v>
                </c:pt>
                <c:pt idx="239">
                  <c:v>2.562572408598213</c:v>
                </c:pt>
                <c:pt idx="240">
                  <c:v>2.555369235616603</c:v>
                </c:pt>
                <c:pt idx="241">
                  <c:v>2.553861976602547</c:v>
                </c:pt>
                <c:pt idx="242">
                  <c:v>2.552680856668003</c:v>
                </c:pt>
                <c:pt idx="243">
                  <c:v>2.548513552569314</c:v>
                </c:pt>
                <c:pt idx="244">
                  <c:v>2.540102723452694</c:v>
                </c:pt>
                <c:pt idx="245">
                  <c:v>2.533179844903453</c:v>
                </c:pt>
                <c:pt idx="246">
                  <c:v>2.531672508274952</c:v>
                </c:pt>
                <c:pt idx="247">
                  <c:v>2.525613565318886</c:v>
                </c:pt>
                <c:pt idx="248">
                  <c:v>2.524384354355895</c:v>
                </c:pt>
                <c:pt idx="249">
                  <c:v>2.52378378483055</c:v>
                </c:pt>
                <c:pt idx="250">
                  <c:v>2.517041674055903</c:v>
                </c:pt>
                <c:pt idx="251">
                  <c:v>2.516958220775821</c:v>
                </c:pt>
                <c:pt idx="252">
                  <c:v>2.510790811434645</c:v>
                </c:pt>
                <c:pt idx="253">
                  <c:v>2.509783790081229</c:v>
                </c:pt>
                <c:pt idx="254">
                  <c:v>2.507184105223944</c:v>
                </c:pt>
                <c:pt idx="255">
                  <c:v>2.501425834637434</c:v>
                </c:pt>
                <c:pt idx="256">
                  <c:v>2.495966237136325</c:v>
                </c:pt>
                <c:pt idx="257">
                  <c:v>2.494217049127003</c:v>
                </c:pt>
                <c:pt idx="258">
                  <c:v>2.493953725375369</c:v>
                </c:pt>
                <c:pt idx="259">
                  <c:v>2.490378224627393</c:v>
                </c:pt>
                <c:pt idx="260">
                  <c:v>2.489355509931697</c:v>
                </c:pt>
                <c:pt idx="261">
                  <c:v>2.487735375077656</c:v>
                </c:pt>
                <c:pt idx="262">
                  <c:v>2.483664336928937</c:v>
                </c:pt>
                <c:pt idx="263">
                  <c:v>2.477387802976037</c:v>
                </c:pt>
                <c:pt idx="264">
                  <c:v>2.475885089318769</c:v>
                </c:pt>
                <c:pt idx="265">
                  <c:v>2.46434369899839</c:v>
                </c:pt>
                <c:pt idx="266">
                  <c:v>2.463868206033604</c:v>
                </c:pt>
                <c:pt idx="267">
                  <c:v>2.459938096953082</c:v>
                </c:pt>
                <c:pt idx="268">
                  <c:v>2.456165889219063</c:v>
                </c:pt>
                <c:pt idx="269">
                  <c:v>2.45323012439263</c:v>
                </c:pt>
                <c:pt idx="270">
                  <c:v>2.444809409183363</c:v>
                </c:pt>
                <c:pt idx="271">
                  <c:v>2.444737389698984</c:v>
                </c:pt>
                <c:pt idx="272">
                  <c:v>2.444372953685699</c:v>
                </c:pt>
                <c:pt idx="273">
                  <c:v>2.444117843897068</c:v>
                </c:pt>
                <c:pt idx="274">
                  <c:v>2.442260338238583</c:v>
                </c:pt>
                <c:pt idx="275">
                  <c:v>2.438289329114858</c:v>
                </c:pt>
                <c:pt idx="276">
                  <c:v>2.430464670032037</c:v>
                </c:pt>
                <c:pt idx="277">
                  <c:v>2.430168609880567</c:v>
                </c:pt>
                <c:pt idx="278">
                  <c:v>2.427041600001505</c:v>
                </c:pt>
                <c:pt idx="279">
                  <c:v>2.422084740794437</c:v>
                </c:pt>
                <c:pt idx="280">
                  <c:v>2.422056328396533</c:v>
                </c:pt>
                <c:pt idx="281">
                  <c:v>2.417434224103263</c:v>
                </c:pt>
                <c:pt idx="282">
                  <c:v>2.415662752234025</c:v>
                </c:pt>
                <c:pt idx="283">
                  <c:v>2.414041455414488</c:v>
                </c:pt>
                <c:pt idx="284">
                  <c:v>2.404957856956758</c:v>
                </c:pt>
                <c:pt idx="285">
                  <c:v>2.4037153731342</c:v>
                </c:pt>
                <c:pt idx="286">
                  <c:v>2.403537645515102</c:v>
                </c:pt>
                <c:pt idx="287">
                  <c:v>2.394207687428762</c:v>
                </c:pt>
                <c:pt idx="288">
                  <c:v>2.393944068033194</c:v>
                </c:pt>
                <c:pt idx="289">
                  <c:v>2.392804613433966</c:v>
                </c:pt>
                <c:pt idx="290">
                  <c:v>2.385133072530046</c:v>
                </c:pt>
                <c:pt idx="291">
                  <c:v>2.384939202151371</c:v>
                </c:pt>
                <c:pt idx="292">
                  <c:v>2.383027099825784</c:v>
                </c:pt>
                <c:pt idx="293">
                  <c:v>2.37863417255776</c:v>
                </c:pt>
                <c:pt idx="294">
                  <c:v>2.376975403038106</c:v>
                </c:pt>
                <c:pt idx="295">
                  <c:v>2.36953792355306</c:v>
                </c:pt>
                <c:pt idx="296">
                  <c:v>2.366171621912362</c:v>
                </c:pt>
                <c:pt idx="297">
                  <c:v>2.356475957078576</c:v>
                </c:pt>
                <c:pt idx="298">
                  <c:v>2.354634482254863</c:v>
                </c:pt>
                <c:pt idx="299">
                  <c:v>2.353899708963068</c:v>
                </c:pt>
                <c:pt idx="300">
                  <c:v>2.347484934859653</c:v>
                </c:pt>
                <c:pt idx="301">
                  <c:v>2.345979210935155</c:v>
                </c:pt>
                <c:pt idx="302">
                  <c:v>2.343393513971427</c:v>
                </c:pt>
                <c:pt idx="303">
                  <c:v>2.342168882627144</c:v>
                </c:pt>
                <c:pt idx="304">
                  <c:v>2.331182984173791</c:v>
                </c:pt>
                <c:pt idx="305">
                  <c:v>2.330691785177628</c:v>
                </c:pt>
                <c:pt idx="306">
                  <c:v>2.32937086239478</c:v>
                </c:pt>
                <c:pt idx="307">
                  <c:v>2.328241768073265</c:v>
                </c:pt>
                <c:pt idx="308">
                  <c:v>2.327789237970466</c:v>
                </c:pt>
                <c:pt idx="309">
                  <c:v>2.325958949486405</c:v>
                </c:pt>
                <c:pt idx="310">
                  <c:v>2.325416369112336</c:v>
                </c:pt>
                <c:pt idx="311">
                  <c:v>2.324508727097632</c:v>
                </c:pt>
                <c:pt idx="312">
                  <c:v>2.324220200647995</c:v>
                </c:pt>
                <c:pt idx="313">
                  <c:v>2.324150451443119</c:v>
                </c:pt>
                <c:pt idx="314">
                  <c:v>2.312324928754883</c:v>
                </c:pt>
                <c:pt idx="315">
                  <c:v>2.308822634085156</c:v>
                </c:pt>
                <c:pt idx="316">
                  <c:v>2.307429482779512</c:v>
                </c:pt>
                <c:pt idx="317">
                  <c:v>2.306098486765427</c:v>
                </c:pt>
                <c:pt idx="318">
                  <c:v>2.304590174874871</c:v>
                </c:pt>
                <c:pt idx="319">
                  <c:v>2.303242430315874</c:v>
                </c:pt>
                <c:pt idx="320">
                  <c:v>2.301838340485903</c:v>
                </c:pt>
                <c:pt idx="321">
                  <c:v>2.30057026061548</c:v>
                </c:pt>
                <c:pt idx="322">
                  <c:v>2.29726119792697</c:v>
                </c:pt>
                <c:pt idx="323">
                  <c:v>2.296239270594103</c:v>
                </c:pt>
                <c:pt idx="324">
                  <c:v>2.294308435454331</c:v>
                </c:pt>
                <c:pt idx="325">
                  <c:v>2.292049419729235</c:v>
                </c:pt>
                <c:pt idx="326">
                  <c:v>2.286317712929367</c:v>
                </c:pt>
                <c:pt idx="327">
                  <c:v>2.279739070333616</c:v>
                </c:pt>
                <c:pt idx="328">
                  <c:v>2.273589863550311</c:v>
                </c:pt>
                <c:pt idx="329">
                  <c:v>2.269988884772028</c:v>
                </c:pt>
                <c:pt idx="330">
                  <c:v>2.26948677099219</c:v>
                </c:pt>
                <c:pt idx="331">
                  <c:v>2.261065149170597</c:v>
                </c:pt>
                <c:pt idx="332">
                  <c:v>2.260089636421162</c:v>
                </c:pt>
                <c:pt idx="333">
                  <c:v>2.259625725108312</c:v>
                </c:pt>
                <c:pt idx="334">
                  <c:v>2.257828134966823</c:v>
                </c:pt>
                <c:pt idx="335">
                  <c:v>2.250988052418384</c:v>
                </c:pt>
                <c:pt idx="336">
                  <c:v>2.250389238753202</c:v>
                </c:pt>
                <c:pt idx="337">
                  <c:v>2.247518281990266</c:v>
                </c:pt>
                <c:pt idx="338">
                  <c:v>2.237809205088651</c:v>
                </c:pt>
                <c:pt idx="339">
                  <c:v>2.235160337233381</c:v>
                </c:pt>
                <c:pt idx="340">
                  <c:v>2.232395536154784</c:v>
                </c:pt>
                <c:pt idx="341">
                  <c:v>2.230324414370136</c:v>
                </c:pt>
                <c:pt idx="342">
                  <c:v>2.228846457390759</c:v>
                </c:pt>
                <c:pt idx="343">
                  <c:v>2.224451549133493</c:v>
                </c:pt>
                <c:pt idx="344">
                  <c:v>2.223676798316998</c:v>
                </c:pt>
                <c:pt idx="345">
                  <c:v>2.213778598156121</c:v>
                </c:pt>
                <c:pt idx="346">
                  <c:v>2.211046196925106</c:v>
                </c:pt>
                <c:pt idx="347">
                  <c:v>2.20838092748506</c:v>
                </c:pt>
                <c:pt idx="348">
                  <c:v>2.207867331336486</c:v>
                </c:pt>
                <c:pt idx="349">
                  <c:v>2.205029993375279</c:v>
                </c:pt>
                <c:pt idx="350">
                  <c:v>2.204562194798504</c:v>
                </c:pt>
                <c:pt idx="351">
                  <c:v>2.196542825611528</c:v>
                </c:pt>
                <c:pt idx="352">
                  <c:v>2.195515015728439</c:v>
                </c:pt>
                <c:pt idx="353">
                  <c:v>2.194789892945875</c:v>
                </c:pt>
                <c:pt idx="354">
                  <c:v>2.194044386366794</c:v>
                </c:pt>
                <c:pt idx="355">
                  <c:v>2.189164571143221</c:v>
                </c:pt>
                <c:pt idx="356">
                  <c:v>2.18831652263432</c:v>
                </c:pt>
                <c:pt idx="357">
                  <c:v>2.187667448808374</c:v>
                </c:pt>
                <c:pt idx="358">
                  <c:v>2.184740738046544</c:v>
                </c:pt>
                <c:pt idx="359">
                  <c:v>2.179442155259037</c:v>
                </c:pt>
                <c:pt idx="360">
                  <c:v>2.177888735823255</c:v>
                </c:pt>
                <c:pt idx="361">
                  <c:v>2.177233616475004</c:v>
                </c:pt>
                <c:pt idx="362">
                  <c:v>2.174035174861463</c:v>
                </c:pt>
                <c:pt idx="363">
                  <c:v>2.172976898302906</c:v>
                </c:pt>
                <c:pt idx="364">
                  <c:v>2.166588007233231</c:v>
                </c:pt>
                <c:pt idx="365">
                  <c:v>2.164955455708591</c:v>
                </c:pt>
                <c:pt idx="366">
                  <c:v>2.16399070781794</c:v>
                </c:pt>
                <c:pt idx="367">
                  <c:v>2.158830719241068</c:v>
                </c:pt>
                <c:pt idx="368">
                  <c:v>2.156742106281674</c:v>
                </c:pt>
                <c:pt idx="369">
                  <c:v>2.14308369846574</c:v>
                </c:pt>
                <c:pt idx="370">
                  <c:v>2.142373603219272</c:v>
                </c:pt>
                <c:pt idx="371">
                  <c:v>2.141409929552237</c:v>
                </c:pt>
                <c:pt idx="372">
                  <c:v>2.139398075569578</c:v>
                </c:pt>
                <c:pt idx="373">
                  <c:v>2.125001623031536</c:v>
                </c:pt>
                <c:pt idx="374">
                  <c:v>2.123819127588717</c:v>
                </c:pt>
                <c:pt idx="375">
                  <c:v>2.123491507750275</c:v>
                </c:pt>
                <c:pt idx="376">
                  <c:v>2.109744223930882</c:v>
                </c:pt>
                <c:pt idx="377">
                  <c:v>2.108244097262492</c:v>
                </c:pt>
                <c:pt idx="378">
                  <c:v>2.107762819852885</c:v>
                </c:pt>
                <c:pt idx="379">
                  <c:v>2.104689441010096</c:v>
                </c:pt>
                <c:pt idx="380">
                  <c:v>2.100356408093022</c:v>
                </c:pt>
                <c:pt idx="381">
                  <c:v>2.094154658401432</c:v>
                </c:pt>
                <c:pt idx="382">
                  <c:v>2.091210733050902</c:v>
                </c:pt>
                <c:pt idx="383">
                  <c:v>2.089929563241922</c:v>
                </c:pt>
                <c:pt idx="384">
                  <c:v>2.088889811990832</c:v>
                </c:pt>
                <c:pt idx="385">
                  <c:v>2.087873844954701</c:v>
                </c:pt>
                <c:pt idx="386">
                  <c:v>2.08231269164335</c:v>
                </c:pt>
                <c:pt idx="387">
                  <c:v>2.079427794810813</c:v>
                </c:pt>
                <c:pt idx="388">
                  <c:v>2.077796962874681</c:v>
                </c:pt>
                <c:pt idx="389">
                  <c:v>2.075776417943739</c:v>
                </c:pt>
                <c:pt idx="390">
                  <c:v>2.073439795340936</c:v>
                </c:pt>
                <c:pt idx="391">
                  <c:v>2.069720800560572</c:v>
                </c:pt>
                <c:pt idx="392">
                  <c:v>2.061892388235233</c:v>
                </c:pt>
                <c:pt idx="393">
                  <c:v>2.061241690566239</c:v>
                </c:pt>
                <c:pt idx="394">
                  <c:v>2.059756222432355</c:v>
                </c:pt>
                <c:pt idx="395">
                  <c:v>2.058370837865125</c:v>
                </c:pt>
                <c:pt idx="396">
                  <c:v>2.054976505186831</c:v>
                </c:pt>
                <c:pt idx="397">
                  <c:v>2.054301091278147</c:v>
                </c:pt>
                <c:pt idx="398">
                  <c:v>2.051517937600029</c:v>
                </c:pt>
                <c:pt idx="399">
                  <c:v>2.049796449864691</c:v>
                </c:pt>
                <c:pt idx="400">
                  <c:v>2.04623257014013</c:v>
                </c:pt>
                <c:pt idx="401">
                  <c:v>2.043860119249459</c:v>
                </c:pt>
                <c:pt idx="402">
                  <c:v>2.041722785669488</c:v>
                </c:pt>
                <c:pt idx="403">
                  <c:v>2.040868417042832</c:v>
                </c:pt>
                <c:pt idx="404">
                  <c:v>2.039887337008662</c:v>
                </c:pt>
                <c:pt idx="405">
                  <c:v>2.038853717567422</c:v>
                </c:pt>
                <c:pt idx="406">
                  <c:v>2.037230216359965</c:v>
                </c:pt>
                <c:pt idx="407">
                  <c:v>2.029206729070427</c:v>
                </c:pt>
                <c:pt idx="408">
                  <c:v>2.027737479284416</c:v>
                </c:pt>
                <c:pt idx="409">
                  <c:v>2.026379613142255</c:v>
                </c:pt>
                <c:pt idx="410">
                  <c:v>2.025664095752</c:v>
                </c:pt>
                <c:pt idx="411">
                  <c:v>2.023330125351983</c:v>
                </c:pt>
                <c:pt idx="412">
                  <c:v>2.019925566709705</c:v>
                </c:pt>
                <c:pt idx="413">
                  <c:v>2.005045034736738</c:v>
                </c:pt>
                <c:pt idx="414">
                  <c:v>2.004324885834841</c:v>
                </c:pt>
                <c:pt idx="415">
                  <c:v>2.003661531683203</c:v>
                </c:pt>
                <c:pt idx="416">
                  <c:v>1.997371766863244</c:v>
                </c:pt>
                <c:pt idx="417">
                  <c:v>1.995233370519894</c:v>
                </c:pt>
                <c:pt idx="418">
                  <c:v>1.994097803281783</c:v>
                </c:pt>
                <c:pt idx="419">
                  <c:v>1.992054479477735</c:v>
                </c:pt>
                <c:pt idx="420">
                  <c:v>1.99199781287872</c:v>
                </c:pt>
                <c:pt idx="421">
                  <c:v>1.9838338555866</c:v>
                </c:pt>
                <c:pt idx="422">
                  <c:v>1.980739813447335</c:v>
                </c:pt>
                <c:pt idx="423">
                  <c:v>1.977559065133505</c:v>
                </c:pt>
                <c:pt idx="424">
                  <c:v>1.973637697626806</c:v>
                </c:pt>
                <c:pt idx="425">
                  <c:v>1.965505222981615</c:v>
                </c:pt>
                <c:pt idx="426">
                  <c:v>1.965092778048262</c:v>
                </c:pt>
                <c:pt idx="427">
                  <c:v>1.963290723059435</c:v>
                </c:pt>
                <c:pt idx="428">
                  <c:v>1.963253946479278</c:v>
                </c:pt>
                <c:pt idx="429">
                  <c:v>1.961549288521025</c:v>
                </c:pt>
                <c:pt idx="430">
                  <c:v>1.959594905472813</c:v>
                </c:pt>
                <c:pt idx="431">
                  <c:v>1.957205278322946</c:v>
                </c:pt>
                <c:pt idx="432">
                  <c:v>1.95683012830888</c:v>
                </c:pt>
                <c:pt idx="433">
                  <c:v>1.954240432767363</c:v>
                </c:pt>
                <c:pt idx="434">
                  <c:v>1.952228394395812</c:v>
                </c:pt>
                <c:pt idx="435">
                  <c:v>1.95030306149928</c:v>
                </c:pt>
                <c:pt idx="436">
                  <c:v>1.941181906505075</c:v>
                </c:pt>
                <c:pt idx="437">
                  <c:v>1.940063172315483</c:v>
                </c:pt>
                <c:pt idx="438">
                  <c:v>1.93753811367108</c:v>
                </c:pt>
                <c:pt idx="439">
                  <c:v>1.935205351849903</c:v>
                </c:pt>
                <c:pt idx="440">
                  <c:v>1.932814025462763</c:v>
                </c:pt>
                <c:pt idx="441">
                  <c:v>1.93179069434251</c:v>
                </c:pt>
                <c:pt idx="442">
                  <c:v>1.931596376598328</c:v>
                </c:pt>
                <c:pt idx="443">
                  <c:v>1.926162339172242</c:v>
                </c:pt>
                <c:pt idx="444">
                  <c:v>1.925688223112092</c:v>
                </c:pt>
                <c:pt idx="445">
                  <c:v>1.92526392071451</c:v>
                </c:pt>
                <c:pt idx="446">
                  <c:v>1.924638189218225</c:v>
                </c:pt>
                <c:pt idx="447">
                  <c:v>1.922780390073404</c:v>
                </c:pt>
                <c:pt idx="448">
                  <c:v>1.922726305114319</c:v>
                </c:pt>
                <c:pt idx="449">
                  <c:v>1.918004909428691</c:v>
                </c:pt>
                <c:pt idx="450">
                  <c:v>1.917889910615417</c:v>
                </c:pt>
                <c:pt idx="451">
                  <c:v>1.91605292809235</c:v>
                </c:pt>
                <c:pt idx="452">
                  <c:v>1.91199419672256</c:v>
                </c:pt>
                <c:pt idx="453">
                  <c:v>1.91005545008549</c:v>
                </c:pt>
                <c:pt idx="454">
                  <c:v>1.909225635076771</c:v>
                </c:pt>
                <c:pt idx="455">
                  <c:v>1.90872151946384</c:v>
                </c:pt>
                <c:pt idx="456">
                  <c:v>1.907909800597164</c:v>
                </c:pt>
                <c:pt idx="457">
                  <c:v>1.899343584494864</c:v>
                </c:pt>
                <c:pt idx="458">
                  <c:v>1.897159597948757</c:v>
                </c:pt>
                <c:pt idx="459">
                  <c:v>1.894240813860613</c:v>
                </c:pt>
                <c:pt idx="460">
                  <c:v>1.88475845380655</c:v>
                </c:pt>
                <c:pt idx="461">
                  <c:v>1.882760904936103</c:v>
                </c:pt>
                <c:pt idx="462">
                  <c:v>1.881373231070846</c:v>
                </c:pt>
                <c:pt idx="463">
                  <c:v>1.880726413087255</c:v>
                </c:pt>
                <c:pt idx="464">
                  <c:v>1.880000723157905</c:v>
                </c:pt>
                <c:pt idx="465">
                  <c:v>1.878083955201555</c:v>
                </c:pt>
                <c:pt idx="466">
                  <c:v>1.877296403710742</c:v>
                </c:pt>
                <c:pt idx="467">
                  <c:v>1.876683941480274</c:v>
                </c:pt>
                <c:pt idx="468">
                  <c:v>1.875717549534187</c:v>
                </c:pt>
                <c:pt idx="469">
                  <c:v>1.874994686224559</c:v>
                </c:pt>
                <c:pt idx="470">
                  <c:v>1.87039910541365</c:v>
                </c:pt>
                <c:pt idx="471">
                  <c:v>1.86991358105669</c:v>
                </c:pt>
                <c:pt idx="472">
                  <c:v>1.86692594639037</c:v>
                </c:pt>
                <c:pt idx="473">
                  <c:v>1.864745839155625</c:v>
                </c:pt>
                <c:pt idx="474">
                  <c:v>1.85870625590229</c:v>
                </c:pt>
                <c:pt idx="475">
                  <c:v>1.856555298920231</c:v>
                </c:pt>
                <c:pt idx="476">
                  <c:v>1.856049315968012</c:v>
                </c:pt>
                <c:pt idx="477">
                  <c:v>1.85324882924142</c:v>
                </c:pt>
                <c:pt idx="478">
                  <c:v>1.852085095998128</c:v>
                </c:pt>
                <c:pt idx="479">
                  <c:v>1.85147402137095</c:v>
                </c:pt>
                <c:pt idx="480">
                  <c:v>1.851245505970092</c:v>
                </c:pt>
                <c:pt idx="481">
                  <c:v>1.846575267572823</c:v>
                </c:pt>
                <c:pt idx="482">
                  <c:v>1.843997718953968</c:v>
                </c:pt>
                <c:pt idx="483">
                  <c:v>1.843612983969106</c:v>
                </c:pt>
                <c:pt idx="484">
                  <c:v>1.842862628152483</c:v>
                </c:pt>
                <c:pt idx="485">
                  <c:v>1.837355203259926</c:v>
                </c:pt>
                <c:pt idx="486">
                  <c:v>1.83440520012622</c:v>
                </c:pt>
                <c:pt idx="487">
                  <c:v>1.832480239351494</c:v>
                </c:pt>
                <c:pt idx="488">
                  <c:v>1.823187005859368</c:v>
                </c:pt>
                <c:pt idx="489">
                  <c:v>1.821263472426082</c:v>
                </c:pt>
                <c:pt idx="490">
                  <c:v>1.819433605741869</c:v>
                </c:pt>
                <c:pt idx="491">
                  <c:v>1.817515810920407</c:v>
                </c:pt>
                <c:pt idx="492">
                  <c:v>1.812746338658242</c:v>
                </c:pt>
                <c:pt idx="493">
                  <c:v>1.812204067252092</c:v>
                </c:pt>
                <c:pt idx="494">
                  <c:v>1.810674709437866</c:v>
                </c:pt>
                <c:pt idx="495">
                  <c:v>1.79901136689658</c:v>
                </c:pt>
                <c:pt idx="496">
                  <c:v>1.798598736185695</c:v>
                </c:pt>
                <c:pt idx="497">
                  <c:v>1.79654245040173</c:v>
                </c:pt>
                <c:pt idx="498">
                  <c:v>1.796496587513458</c:v>
                </c:pt>
                <c:pt idx="499">
                  <c:v>1.794383435616281</c:v>
                </c:pt>
                <c:pt idx="500">
                  <c:v>1.794046159852096</c:v>
                </c:pt>
                <c:pt idx="501">
                  <c:v>1.793551607805172</c:v>
                </c:pt>
                <c:pt idx="502">
                  <c:v>1.792638047935545</c:v>
                </c:pt>
                <c:pt idx="503">
                  <c:v>1.790084242759615</c:v>
                </c:pt>
                <c:pt idx="504">
                  <c:v>1.788761482432776</c:v>
                </c:pt>
                <c:pt idx="505">
                  <c:v>1.78594291307821</c:v>
                </c:pt>
                <c:pt idx="506">
                  <c:v>1.785390841485105</c:v>
                </c:pt>
                <c:pt idx="507">
                  <c:v>1.781160450050939</c:v>
                </c:pt>
                <c:pt idx="508">
                  <c:v>1.779771154104912</c:v>
                </c:pt>
                <c:pt idx="509">
                  <c:v>1.779753476638045</c:v>
                </c:pt>
                <c:pt idx="510">
                  <c:v>1.776171294198733</c:v>
                </c:pt>
                <c:pt idx="511">
                  <c:v>1.776016678313492</c:v>
                </c:pt>
                <c:pt idx="512">
                  <c:v>1.770767298742583</c:v>
                </c:pt>
                <c:pt idx="513">
                  <c:v>1.769862331317807</c:v>
                </c:pt>
                <c:pt idx="514">
                  <c:v>1.769615297274796</c:v>
                </c:pt>
                <c:pt idx="515">
                  <c:v>1.769292022935458</c:v>
                </c:pt>
                <c:pt idx="516">
                  <c:v>1.768755023467745</c:v>
                </c:pt>
                <c:pt idx="517">
                  <c:v>1.767142773522992</c:v>
                </c:pt>
                <c:pt idx="518">
                  <c:v>1.7551752427371</c:v>
                </c:pt>
                <c:pt idx="519">
                  <c:v>1.754623219450649</c:v>
                </c:pt>
                <c:pt idx="520">
                  <c:v>1.754177943573755</c:v>
                </c:pt>
                <c:pt idx="521">
                  <c:v>1.75218996919077</c:v>
                </c:pt>
                <c:pt idx="522">
                  <c:v>1.74796094551324</c:v>
                </c:pt>
                <c:pt idx="523">
                  <c:v>1.746620014618968</c:v>
                </c:pt>
                <c:pt idx="524">
                  <c:v>1.746497002477563</c:v>
                </c:pt>
                <c:pt idx="525">
                  <c:v>1.743632570616832</c:v>
                </c:pt>
                <c:pt idx="526">
                  <c:v>1.743314882289549</c:v>
                </c:pt>
                <c:pt idx="527">
                  <c:v>1.74208686578525</c:v>
                </c:pt>
                <c:pt idx="528">
                  <c:v>1.739251698136482</c:v>
                </c:pt>
                <c:pt idx="529">
                  <c:v>1.733703410532466</c:v>
                </c:pt>
                <c:pt idx="530">
                  <c:v>1.73249227125071</c:v>
                </c:pt>
                <c:pt idx="531">
                  <c:v>1.732174496635491</c:v>
                </c:pt>
                <c:pt idx="532">
                  <c:v>1.728768218332616</c:v>
                </c:pt>
                <c:pt idx="533">
                  <c:v>1.727996245615032</c:v>
                </c:pt>
                <c:pt idx="534">
                  <c:v>1.725167131280967</c:v>
                </c:pt>
                <c:pt idx="535">
                  <c:v>1.724698941142196</c:v>
                </c:pt>
                <c:pt idx="536">
                  <c:v>1.723767525206552</c:v>
                </c:pt>
                <c:pt idx="537">
                  <c:v>1.721034623364078</c:v>
                </c:pt>
                <c:pt idx="538">
                  <c:v>1.718738496498747</c:v>
                </c:pt>
                <c:pt idx="539">
                  <c:v>1.718195228835077</c:v>
                </c:pt>
                <c:pt idx="540">
                  <c:v>1.717782117536706</c:v>
                </c:pt>
                <c:pt idx="541">
                  <c:v>1.711800741472189</c:v>
                </c:pt>
                <c:pt idx="542">
                  <c:v>1.709423090056229</c:v>
                </c:pt>
                <c:pt idx="543">
                  <c:v>1.708601420815178</c:v>
                </c:pt>
                <c:pt idx="544">
                  <c:v>1.706528768416917</c:v>
                </c:pt>
                <c:pt idx="545">
                  <c:v>1.70611372372325</c:v>
                </c:pt>
                <c:pt idx="546">
                  <c:v>1.704524161072697</c:v>
                </c:pt>
                <c:pt idx="547">
                  <c:v>1.703043470752891</c:v>
                </c:pt>
                <c:pt idx="548">
                  <c:v>1.700071743821118</c:v>
                </c:pt>
                <c:pt idx="549">
                  <c:v>1.693524847819997</c:v>
                </c:pt>
                <c:pt idx="550">
                  <c:v>1.692134200179726</c:v>
                </c:pt>
                <c:pt idx="551">
                  <c:v>1.691875522328757</c:v>
                </c:pt>
                <c:pt idx="552">
                  <c:v>1.69114467568024</c:v>
                </c:pt>
                <c:pt idx="553">
                  <c:v>1.687167974194948</c:v>
                </c:pt>
                <c:pt idx="554">
                  <c:v>1.684924284496568</c:v>
                </c:pt>
                <c:pt idx="555">
                  <c:v>1.684605174497018</c:v>
                </c:pt>
                <c:pt idx="556">
                  <c:v>1.683700477890604</c:v>
                </c:pt>
                <c:pt idx="557">
                  <c:v>1.680533098379583</c:v>
                </c:pt>
                <c:pt idx="558">
                  <c:v>1.678332155502432</c:v>
                </c:pt>
                <c:pt idx="559">
                  <c:v>1.676591698927464</c:v>
                </c:pt>
                <c:pt idx="560">
                  <c:v>1.673208467963385</c:v>
                </c:pt>
                <c:pt idx="561">
                  <c:v>1.671577237161782</c:v>
                </c:pt>
                <c:pt idx="562">
                  <c:v>1.67035429374108</c:v>
                </c:pt>
                <c:pt idx="563">
                  <c:v>1.669187299694757</c:v>
                </c:pt>
                <c:pt idx="564">
                  <c:v>1.666398349124694</c:v>
                </c:pt>
                <c:pt idx="565">
                  <c:v>1.664879408232147</c:v>
                </c:pt>
                <c:pt idx="566">
                  <c:v>1.663892075505907</c:v>
                </c:pt>
                <c:pt idx="567">
                  <c:v>1.662998077337435</c:v>
                </c:pt>
                <c:pt idx="568">
                  <c:v>1.661102764087933</c:v>
                </c:pt>
                <c:pt idx="569">
                  <c:v>1.658124468357066</c:v>
                </c:pt>
                <c:pt idx="570">
                  <c:v>1.65437111615321</c:v>
                </c:pt>
                <c:pt idx="571">
                  <c:v>1.653841329167101</c:v>
                </c:pt>
                <c:pt idx="572">
                  <c:v>1.650669346725409</c:v>
                </c:pt>
                <c:pt idx="573">
                  <c:v>1.650532713834783</c:v>
                </c:pt>
                <c:pt idx="574">
                  <c:v>1.649554638100957</c:v>
                </c:pt>
                <c:pt idx="575">
                  <c:v>1.648313502438843</c:v>
                </c:pt>
                <c:pt idx="576">
                  <c:v>1.646736245734297</c:v>
                </c:pt>
                <c:pt idx="577">
                  <c:v>1.642924194303441</c:v>
                </c:pt>
                <c:pt idx="578">
                  <c:v>1.641996148926358</c:v>
                </c:pt>
                <c:pt idx="579">
                  <c:v>1.640888378112548</c:v>
                </c:pt>
                <c:pt idx="580">
                  <c:v>1.636815908381293</c:v>
                </c:pt>
                <c:pt idx="581">
                  <c:v>1.634785074375407</c:v>
                </c:pt>
                <c:pt idx="582">
                  <c:v>1.634778444917481</c:v>
                </c:pt>
                <c:pt idx="583">
                  <c:v>1.630225587134714</c:v>
                </c:pt>
                <c:pt idx="584">
                  <c:v>1.626294992757441</c:v>
                </c:pt>
                <c:pt idx="585">
                  <c:v>1.622949366682703</c:v>
                </c:pt>
                <c:pt idx="586">
                  <c:v>1.621023579281017</c:v>
                </c:pt>
                <c:pt idx="587">
                  <c:v>1.621020569878143</c:v>
                </c:pt>
                <c:pt idx="588">
                  <c:v>1.620983103671326</c:v>
                </c:pt>
                <c:pt idx="589">
                  <c:v>1.619559129112318</c:v>
                </c:pt>
                <c:pt idx="590">
                  <c:v>1.618215856737133</c:v>
                </c:pt>
                <c:pt idx="591">
                  <c:v>1.616410002014663</c:v>
                </c:pt>
                <c:pt idx="592">
                  <c:v>1.613007144961098</c:v>
                </c:pt>
                <c:pt idx="593">
                  <c:v>1.609382939396347</c:v>
                </c:pt>
                <c:pt idx="594">
                  <c:v>1.609066943719384</c:v>
                </c:pt>
                <c:pt idx="595">
                  <c:v>1.608426468991114</c:v>
                </c:pt>
                <c:pt idx="596">
                  <c:v>1.607634972537187</c:v>
                </c:pt>
                <c:pt idx="597">
                  <c:v>1.60712150414414</c:v>
                </c:pt>
                <c:pt idx="598">
                  <c:v>1.603638499667723</c:v>
                </c:pt>
                <c:pt idx="599">
                  <c:v>1.602120267897457</c:v>
                </c:pt>
                <c:pt idx="600">
                  <c:v>1.595473488560208</c:v>
                </c:pt>
                <c:pt idx="601">
                  <c:v>1.59261486908204</c:v>
                </c:pt>
                <c:pt idx="602">
                  <c:v>1.585722808826556</c:v>
                </c:pt>
                <c:pt idx="603">
                  <c:v>1.584394360988273</c:v>
                </c:pt>
                <c:pt idx="604">
                  <c:v>1.581009975942133</c:v>
                </c:pt>
                <c:pt idx="605">
                  <c:v>1.580997606064862</c:v>
                </c:pt>
                <c:pt idx="606">
                  <c:v>1.579814990453031</c:v>
                </c:pt>
                <c:pt idx="607">
                  <c:v>1.579641750188421</c:v>
                </c:pt>
                <c:pt idx="608">
                  <c:v>1.579640388897505</c:v>
                </c:pt>
                <c:pt idx="609">
                  <c:v>1.578838157280226</c:v>
                </c:pt>
                <c:pt idx="610">
                  <c:v>1.578724719991621</c:v>
                </c:pt>
                <c:pt idx="611">
                  <c:v>1.576910922160458</c:v>
                </c:pt>
                <c:pt idx="612">
                  <c:v>1.575589581721405</c:v>
                </c:pt>
                <c:pt idx="613">
                  <c:v>1.574961731181288</c:v>
                </c:pt>
                <c:pt idx="614">
                  <c:v>1.573756102547367</c:v>
                </c:pt>
                <c:pt idx="615">
                  <c:v>1.57279937193104</c:v>
                </c:pt>
                <c:pt idx="616">
                  <c:v>1.56871506186567</c:v>
                </c:pt>
                <c:pt idx="617">
                  <c:v>1.568432311391921</c:v>
                </c:pt>
                <c:pt idx="618">
                  <c:v>1.567620948843614</c:v>
                </c:pt>
                <c:pt idx="619">
                  <c:v>1.558235675050567</c:v>
                </c:pt>
                <c:pt idx="620">
                  <c:v>1.555235699169967</c:v>
                </c:pt>
                <c:pt idx="621">
                  <c:v>1.552696139611215</c:v>
                </c:pt>
                <c:pt idx="622">
                  <c:v>1.552683706596964</c:v>
                </c:pt>
                <c:pt idx="623">
                  <c:v>1.55124884410697</c:v>
                </c:pt>
                <c:pt idx="624">
                  <c:v>1.548968713137738</c:v>
                </c:pt>
                <c:pt idx="625">
                  <c:v>1.546517322921813</c:v>
                </c:pt>
                <c:pt idx="626">
                  <c:v>1.539549061732431</c:v>
                </c:pt>
                <c:pt idx="627">
                  <c:v>1.539387841504966</c:v>
                </c:pt>
                <c:pt idx="628">
                  <c:v>1.536307257425272</c:v>
                </c:pt>
                <c:pt idx="629">
                  <c:v>1.535950115908907</c:v>
                </c:pt>
                <c:pt idx="630">
                  <c:v>1.533682751508776</c:v>
                </c:pt>
                <c:pt idx="631">
                  <c:v>1.529951010133978</c:v>
                </c:pt>
                <c:pt idx="632">
                  <c:v>1.527541560257096</c:v>
                </c:pt>
                <c:pt idx="633">
                  <c:v>1.526071273667996</c:v>
                </c:pt>
                <c:pt idx="634">
                  <c:v>1.525959860118736</c:v>
                </c:pt>
                <c:pt idx="635">
                  <c:v>1.523235088535589</c:v>
                </c:pt>
                <c:pt idx="636">
                  <c:v>1.522661890513396</c:v>
                </c:pt>
                <c:pt idx="637">
                  <c:v>1.521829731027343</c:v>
                </c:pt>
                <c:pt idx="638">
                  <c:v>1.520371909776282</c:v>
                </c:pt>
                <c:pt idx="639">
                  <c:v>1.518422651945114</c:v>
                </c:pt>
                <c:pt idx="640">
                  <c:v>1.517852973946763</c:v>
                </c:pt>
                <c:pt idx="641">
                  <c:v>1.517063396533356</c:v>
                </c:pt>
                <c:pt idx="642">
                  <c:v>1.516045232443981</c:v>
                </c:pt>
                <c:pt idx="643">
                  <c:v>1.515412326716173</c:v>
                </c:pt>
                <c:pt idx="644">
                  <c:v>1.51469027121382</c:v>
                </c:pt>
                <c:pt idx="645">
                  <c:v>1.513463755314555</c:v>
                </c:pt>
                <c:pt idx="646">
                  <c:v>1.508238679668632</c:v>
                </c:pt>
                <c:pt idx="647">
                  <c:v>1.506766741974837</c:v>
                </c:pt>
                <c:pt idx="648">
                  <c:v>1.50575608639375</c:v>
                </c:pt>
                <c:pt idx="649">
                  <c:v>1.505156016164698</c:v>
                </c:pt>
                <c:pt idx="650">
                  <c:v>1.501555213901666</c:v>
                </c:pt>
                <c:pt idx="651">
                  <c:v>1.50105613878092</c:v>
                </c:pt>
                <c:pt idx="652">
                  <c:v>1.499046485492844</c:v>
                </c:pt>
                <c:pt idx="653">
                  <c:v>1.494141624665645</c:v>
                </c:pt>
                <c:pt idx="654">
                  <c:v>1.493110377601785</c:v>
                </c:pt>
                <c:pt idx="655">
                  <c:v>1.492912879636472</c:v>
                </c:pt>
                <c:pt idx="656">
                  <c:v>1.491477174636515</c:v>
                </c:pt>
                <c:pt idx="657">
                  <c:v>1.489518884791284</c:v>
                </c:pt>
                <c:pt idx="658">
                  <c:v>1.485015024412287</c:v>
                </c:pt>
                <c:pt idx="659">
                  <c:v>1.482873635595226</c:v>
                </c:pt>
                <c:pt idx="660">
                  <c:v>1.479555653837163</c:v>
                </c:pt>
                <c:pt idx="661">
                  <c:v>1.478490467490159</c:v>
                </c:pt>
                <c:pt idx="662">
                  <c:v>1.477295741052646</c:v>
                </c:pt>
                <c:pt idx="663">
                  <c:v>1.475495816047052</c:v>
                </c:pt>
                <c:pt idx="664">
                  <c:v>1.474351036865121</c:v>
                </c:pt>
                <c:pt idx="665">
                  <c:v>1.474285744396368</c:v>
                </c:pt>
                <c:pt idx="666">
                  <c:v>1.473590759395419</c:v>
                </c:pt>
                <c:pt idx="667">
                  <c:v>1.472911716576654</c:v>
                </c:pt>
                <c:pt idx="668">
                  <c:v>1.46851731572881</c:v>
                </c:pt>
                <c:pt idx="669">
                  <c:v>1.467355499864045</c:v>
                </c:pt>
                <c:pt idx="670">
                  <c:v>1.466931862600112</c:v>
                </c:pt>
                <c:pt idx="671">
                  <c:v>1.464772749620284</c:v>
                </c:pt>
                <c:pt idx="672">
                  <c:v>1.464257525374371</c:v>
                </c:pt>
                <c:pt idx="673">
                  <c:v>1.463870075612771</c:v>
                </c:pt>
                <c:pt idx="674">
                  <c:v>1.461879058175953</c:v>
                </c:pt>
                <c:pt idx="675">
                  <c:v>1.461442334889774</c:v>
                </c:pt>
                <c:pt idx="676">
                  <c:v>1.45898705344431</c:v>
                </c:pt>
                <c:pt idx="677">
                  <c:v>1.457964571697924</c:v>
                </c:pt>
                <c:pt idx="678">
                  <c:v>1.457776999839963</c:v>
                </c:pt>
                <c:pt idx="679">
                  <c:v>1.456354941664328</c:v>
                </c:pt>
                <c:pt idx="680">
                  <c:v>1.454727005185387</c:v>
                </c:pt>
                <c:pt idx="681">
                  <c:v>1.453686235197539</c:v>
                </c:pt>
                <c:pt idx="682">
                  <c:v>1.451654165271678</c:v>
                </c:pt>
                <c:pt idx="683">
                  <c:v>1.448351037310752</c:v>
                </c:pt>
                <c:pt idx="684">
                  <c:v>1.445580715808247</c:v>
                </c:pt>
                <c:pt idx="685">
                  <c:v>1.444992785563145</c:v>
                </c:pt>
                <c:pt idx="686">
                  <c:v>1.443728401052436</c:v>
                </c:pt>
                <c:pt idx="687">
                  <c:v>1.443379694080867</c:v>
                </c:pt>
                <c:pt idx="688">
                  <c:v>1.441867078508253</c:v>
                </c:pt>
                <c:pt idx="689">
                  <c:v>1.441736300346761</c:v>
                </c:pt>
                <c:pt idx="690">
                  <c:v>1.434779044230467</c:v>
                </c:pt>
                <c:pt idx="691">
                  <c:v>1.434361885955637</c:v>
                </c:pt>
                <c:pt idx="692">
                  <c:v>1.433639828397888</c:v>
                </c:pt>
                <c:pt idx="693">
                  <c:v>1.43314897000521</c:v>
                </c:pt>
                <c:pt idx="694">
                  <c:v>1.432022354677333</c:v>
                </c:pt>
                <c:pt idx="695">
                  <c:v>1.431546276172177</c:v>
                </c:pt>
                <c:pt idx="696">
                  <c:v>1.430446154806477</c:v>
                </c:pt>
                <c:pt idx="697">
                  <c:v>1.429752454774164</c:v>
                </c:pt>
                <c:pt idx="698">
                  <c:v>1.429355870095255</c:v>
                </c:pt>
                <c:pt idx="699">
                  <c:v>1.42835740527066</c:v>
                </c:pt>
                <c:pt idx="700">
                  <c:v>1.427080257940991</c:v>
                </c:pt>
                <c:pt idx="701">
                  <c:v>1.425123676315513</c:v>
                </c:pt>
                <c:pt idx="702">
                  <c:v>1.423218839380307</c:v>
                </c:pt>
                <c:pt idx="703">
                  <c:v>1.422793335427367</c:v>
                </c:pt>
                <c:pt idx="704">
                  <c:v>1.42129478329103</c:v>
                </c:pt>
                <c:pt idx="705">
                  <c:v>1.420141874789984</c:v>
                </c:pt>
                <c:pt idx="706">
                  <c:v>1.416978749450487</c:v>
                </c:pt>
                <c:pt idx="707">
                  <c:v>1.413374890741956</c:v>
                </c:pt>
                <c:pt idx="708">
                  <c:v>1.412153074787332</c:v>
                </c:pt>
                <c:pt idx="709">
                  <c:v>1.409673669843513</c:v>
                </c:pt>
                <c:pt idx="710">
                  <c:v>1.409248497345051</c:v>
                </c:pt>
                <c:pt idx="711">
                  <c:v>1.408759502989612</c:v>
                </c:pt>
                <c:pt idx="712">
                  <c:v>1.408603389403167</c:v>
                </c:pt>
                <c:pt idx="713">
                  <c:v>1.408559112046398</c:v>
                </c:pt>
                <c:pt idx="714">
                  <c:v>1.408172070452576</c:v>
                </c:pt>
                <c:pt idx="715">
                  <c:v>1.405852428620334</c:v>
                </c:pt>
                <c:pt idx="716">
                  <c:v>1.404633815278581</c:v>
                </c:pt>
                <c:pt idx="717">
                  <c:v>1.402100896517022</c:v>
                </c:pt>
                <c:pt idx="718">
                  <c:v>1.40152097306162</c:v>
                </c:pt>
                <c:pt idx="719">
                  <c:v>1.399971924685656</c:v>
                </c:pt>
                <c:pt idx="720">
                  <c:v>1.398012314373806</c:v>
                </c:pt>
                <c:pt idx="721">
                  <c:v>1.39650992544266</c:v>
                </c:pt>
                <c:pt idx="722">
                  <c:v>1.39637570600029</c:v>
                </c:pt>
                <c:pt idx="723">
                  <c:v>1.396311191331616</c:v>
                </c:pt>
                <c:pt idx="724">
                  <c:v>1.39591915692803</c:v>
                </c:pt>
                <c:pt idx="725">
                  <c:v>1.393198160055476</c:v>
                </c:pt>
                <c:pt idx="726">
                  <c:v>1.39285051935775</c:v>
                </c:pt>
                <c:pt idx="727">
                  <c:v>1.392572675246337</c:v>
                </c:pt>
                <c:pt idx="728">
                  <c:v>1.391569252820542</c:v>
                </c:pt>
                <c:pt idx="729">
                  <c:v>1.388472828649723</c:v>
                </c:pt>
                <c:pt idx="730">
                  <c:v>1.386244737256901</c:v>
                </c:pt>
                <c:pt idx="731">
                  <c:v>1.384490294490531</c:v>
                </c:pt>
                <c:pt idx="732">
                  <c:v>1.383736455711842</c:v>
                </c:pt>
                <c:pt idx="733">
                  <c:v>1.381243734979283</c:v>
                </c:pt>
                <c:pt idx="734">
                  <c:v>1.379846277951755</c:v>
                </c:pt>
                <c:pt idx="735">
                  <c:v>1.378026432555763</c:v>
                </c:pt>
                <c:pt idx="736">
                  <c:v>1.376738555863877</c:v>
                </c:pt>
                <c:pt idx="737">
                  <c:v>1.37357720195394</c:v>
                </c:pt>
                <c:pt idx="738">
                  <c:v>1.371297085044921</c:v>
                </c:pt>
                <c:pt idx="739">
                  <c:v>1.371216765725918</c:v>
                </c:pt>
                <c:pt idx="740">
                  <c:v>1.370719719275847</c:v>
                </c:pt>
                <c:pt idx="741">
                  <c:v>1.368131071383957</c:v>
                </c:pt>
                <c:pt idx="742">
                  <c:v>1.365800528007705</c:v>
                </c:pt>
                <c:pt idx="743">
                  <c:v>1.364412947108922</c:v>
                </c:pt>
                <c:pt idx="744">
                  <c:v>1.362674290859772</c:v>
                </c:pt>
                <c:pt idx="745">
                  <c:v>1.361573088100394</c:v>
                </c:pt>
                <c:pt idx="746">
                  <c:v>1.361487809017401</c:v>
                </c:pt>
                <c:pt idx="747">
                  <c:v>1.358553551673831</c:v>
                </c:pt>
                <c:pt idx="748">
                  <c:v>1.358485308216302</c:v>
                </c:pt>
                <c:pt idx="749">
                  <c:v>1.357559276289382</c:v>
                </c:pt>
                <c:pt idx="750">
                  <c:v>1.357231569090878</c:v>
                </c:pt>
                <c:pt idx="751">
                  <c:v>1.355311978292516</c:v>
                </c:pt>
                <c:pt idx="752">
                  <c:v>1.350002229636764</c:v>
                </c:pt>
                <c:pt idx="753">
                  <c:v>1.34943732009815</c:v>
                </c:pt>
                <c:pt idx="754">
                  <c:v>1.349348013115186</c:v>
                </c:pt>
                <c:pt idx="755">
                  <c:v>1.34814065848381</c:v>
                </c:pt>
                <c:pt idx="756">
                  <c:v>1.347355070740201</c:v>
                </c:pt>
                <c:pt idx="757">
                  <c:v>1.346785066980547</c:v>
                </c:pt>
                <c:pt idx="758">
                  <c:v>1.345716978806748</c:v>
                </c:pt>
                <c:pt idx="759">
                  <c:v>1.345329313480581</c:v>
                </c:pt>
                <c:pt idx="760">
                  <c:v>1.338538565415668</c:v>
                </c:pt>
                <c:pt idx="761">
                  <c:v>1.337989587541345</c:v>
                </c:pt>
                <c:pt idx="762">
                  <c:v>1.336206468192561</c:v>
                </c:pt>
                <c:pt idx="763">
                  <c:v>1.333374945638193</c:v>
                </c:pt>
                <c:pt idx="764">
                  <c:v>1.332273377044983</c:v>
                </c:pt>
                <c:pt idx="765">
                  <c:v>1.332204770570801</c:v>
                </c:pt>
                <c:pt idx="766">
                  <c:v>1.329404592583837</c:v>
                </c:pt>
                <c:pt idx="767">
                  <c:v>1.328566914096158</c:v>
                </c:pt>
                <c:pt idx="768">
                  <c:v>1.326761220991325</c:v>
                </c:pt>
                <c:pt idx="769">
                  <c:v>1.325288475917571</c:v>
                </c:pt>
                <c:pt idx="770">
                  <c:v>1.324853489186334</c:v>
                </c:pt>
                <c:pt idx="771">
                  <c:v>1.324305285166842</c:v>
                </c:pt>
                <c:pt idx="772">
                  <c:v>1.32344626414908</c:v>
                </c:pt>
                <c:pt idx="773">
                  <c:v>1.322907612358377</c:v>
                </c:pt>
                <c:pt idx="774">
                  <c:v>1.321861864224354</c:v>
                </c:pt>
                <c:pt idx="775">
                  <c:v>1.318928323693945</c:v>
                </c:pt>
                <c:pt idx="776">
                  <c:v>1.31860186314206</c:v>
                </c:pt>
                <c:pt idx="777">
                  <c:v>1.31792814957954</c:v>
                </c:pt>
                <c:pt idx="778">
                  <c:v>1.317374057425994</c:v>
                </c:pt>
                <c:pt idx="779">
                  <c:v>1.316822544865618</c:v>
                </c:pt>
                <c:pt idx="780">
                  <c:v>1.316715122140476</c:v>
                </c:pt>
                <c:pt idx="781">
                  <c:v>1.316652533881887</c:v>
                </c:pt>
                <c:pt idx="782">
                  <c:v>1.31242399544182</c:v>
                </c:pt>
                <c:pt idx="783">
                  <c:v>1.31210248740589</c:v>
                </c:pt>
                <c:pt idx="784">
                  <c:v>1.310094485557253</c:v>
                </c:pt>
                <c:pt idx="785">
                  <c:v>1.308750917238118</c:v>
                </c:pt>
                <c:pt idx="786">
                  <c:v>1.307631410895559</c:v>
                </c:pt>
                <c:pt idx="787">
                  <c:v>1.307579883352899</c:v>
                </c:pt>
                <c:pt idx="788">
                  <c:v>1.306703012915382</c:v>
                </c:pt>
                <c:pt idx="789">
                  <c:v>1.306338896539672</c:v>
                </c:pt>
                <c:pt idx="790">
                  <c:v>1.305107796755392</c:v>
                </c:pt>
                <c:pt idx="791">
                  <c:v>1.304545330081954</c:v>
                </c:pt>
                <c:pt idx="792">
                  <c:v>1.303229596178354</c:v>
                </c:pt>
                <c:pt idx="793">
                  <c:v>1.301908344821976</c:v>
                </c:pt>
                <c:pt idx="794">
                  <c:v>1.301134392171966</c:v>
                </c:pt>
                <c:pt idx="795">
                  <c:v>1.299580836403652</c:v>
                </c:pt>
                <c:pt idx="796">
                  <c:v>1.296599584956938</c:v>
                </c:pt>
                <c:pt idx="797">
                  <c:v>1.296579365378945</c:v>
                </c:pt>
                <c:pt idx="798">
                  <c:v>1.295911233062968</c:v>
                </c:pt>
                <c:pt idx="799">
                  <c:v>1.295749216662468</c:v>
                </c:pt>
                <c:pt idx="800">
                  <c:v>1.295407682403702</c:v>
                </c:pt>
                <c:pt idx="801">
                  <c:v>1.293706054542407</c:v>
                </c:pt>
                <c:pt idx="802">
                  <c:v>1.292353984932054</c:v>
                </c:pt>
                <c:pt idx="803">
                  <c:v>1.29231553414416</c:v>
                </c:pt>
                <c:pt idx="804">
                  <c:v>1.291471249198607</c:v>
                </c:pt>
                <c:pt idx="805">
                  <c:v>1.290936309546544</c:v>
                </c:pt>
                <c:pt idx="806">
                  <c:v>1.290408061043612</c:v>
                </c:pt>
                <c:pt idx="807">
                  <c:v>1.289587521211474</c:v>
                </c:pt>
                <c:pt idx="808">
                  <c:v>1.288909883654953</c:v>
                </c:pt>
                <c:pt idx="809">
                  <c:v>1.28737522659234</c:v>
                </c:pt>
                <c:pt idx="810">
                  <c:v>1.286016295770545</c:v>
                </c:pt>
                <c:pt idx="811">
                  <c:v>1.285956827074762</c:v>
                </c:pt>
                <c:pt idx="812">
                  <c:v>1.28483298458378</c:v>
                </c:pt>
                <c:pt idx="813">
                  <c:v>1.284609469082404</c:v>
                </c:pt>
                <c:pt idx="814">
                  <c:v>1.283686629346736</c:v>
                </c:pt>
                <c:pt idx="815">
                  <c:v>1.281906896858974</c:v>
                </c:pt>
                <c:pt idx="816">
                  <c:v>1.279932259471366</c:v>
                </c:pt>
                <c:pt idx="817">
                  <c:v>1.278310655527977</c:v>
                </c:pt>
                <c:pt idx="818">
                  <c:v>1.277441319854662</c:v>
                </c:pt>
                <c:pt idx="819">
                  <c:v>1.276956525500147</c:v>
                </c:pt>
                <c:pt idx="820">
                  <c:v>1.276193464205176</c:v>
                </c:pt>
                <c:pt idx="821">
                  <c:v>1.276091738848258</c:v>
                </c:pt>
                <c:pt idx="822">
                  <c:v>1.275564769767599</c:v>
                </c:pt>
                <c:pt idx="823">
                  <c:v>1.275524393232165</c:v>
                </c:pt>
                <c:pt idx="824">
                  <c:v>1.275025291788527</c:v>
                </c:pt>
                <c:pt idx="825">
                  <c:v>1.274138117445362</c:v>
                </c:pt>
                <c:pt idx="826">
                  <c:v>1.273720315468793</c:v>
                </c:pt>
                <c:pt idx="827">
                  <c:v>1.272665062187582</c:v>
                </c:pt>
                <c:pt idx="828">
                  <c:v>1.272518261099803</c:v>
                </c:pt>
                <c:pt idx="829">
                  <c:v>1.271452099961864</c:v>
                </c:pt>
                <c:pt idx="830">
                  <c:v>1.27014962147754</c:v>
                </c:pt>
                <c:pt idx="831">
                  <c:v>1.269203588314571</c:v>
                </c:pt>
                <c:pt idx="832">
                  <c:v>1.26868273806326</c:v>
                </c:pt>
                <c:pt idx="833">
                  <c:v>1.268483941006315</c:v>
                </c:pt>
                <c:pt idx="834">
                  <c:v>1.267416517870385</c:v>
                </c:pt>
                <c:pt idx="835">
                  <c:v>1.26580457178255</c:v>
                </c:pt>
                <c:pt idx="836">
                  <c:v>1.264644516060945</c:v>
                </c:pt>
                <c:pt idx="837">
                  <c:v>1.264383754494162</c:v>
                </c:pt>
                <c:pt idx="838">
                  <c:v>1.263731859525852</c:v>
                </c:pt>
                <c:pt idx="839">
                  <c:v>1.261535573984894</c:v>
                </c:pt>
                <c:pt idx="840">
                  <c:v>1.256747136520771</c:v>
                </c:pt>
                <c:pt idx="841">
                  <c:v>1.255467030427527</c:v>
                </c:pt>
                <c:pt idx="842">
                  <c:v>1.25215607370741</c:v>
                </c:pt>
                <c:pt idx="843">
                  <c:v>1.251989409473744</c:v>
                </c:pt>
                <c:pt idx="844">
                  <c:v>1.251853624338164</c:v>
                </c:pt>
                <c:pt idx="845">
                  <c:v>1.251048894460078</c:v>
                </c:pt>
                <c:pt idx="846">
                  <c:v>1.250742541638984</c:v>
                </c:pt>
                <c:pt idx="847">
                  <c:v>1.249303668292324</c:v>
                </c:pt>
                <c:pt idx="848">
                  <c:v>1.248462280565034</c:v>
                </c:pt>
                <c:pt idx="849">
                  <c:v>1.246920577336768</c:v>
                </c:pt>
                <c:pt idx="850">
                  <c:v>1.245108805008054</c:v>
                </c:pt>
                <c:pt idx="851">
                  <c:v>1.244180201342473</c:v>
                </c:pt>
                <c:pt idx="852">
                  <c:v>1.243954529990837</c:v>
                </c:pt>
                <c:pt idx="853">
                  <c:v>1.243561876307379</c:v>
                </c:pt>
                <c:pt idx="854">
                  <c:v>1.24263712866833</c:v>
                </c:pt>
                <c:pt idx="855">
                  <c:v>1.242575403702214</c:v>
                </c:pt>
                <c:pt idx="856">
                  <c:v>1.241439397082277</c:v>
                </c:pt>
                <c:pt idx="857">
                  <c:v>1.240144587234346</c:v>
                </c:pt>
                <c:pt idx="858">
                  <c:v>1.239997560925263</c:v>
                </c:pt>
                <c:pt idx="859">
                  <c:v>1.23882924057583</c:v>
                </c:pt>
                <c:pt idx="860">
                  <c:v>1.238101835639512</c:v>
                </c:pt>
                <c:pt idx="861">
                  <c:v>1.237487836548885</c:v>
                </c:pt>
                <c:pt idx="862">
                  <c:v>1.236502570628762</c:v>
                </c:pt>
                <c:pt idx="863">
                  <c:v>1.234161129992021</c:v>
                </c:pt>
                <c:pt idx="864">
                  <c:v>1.228651167304216</c:v>
                </c:pt>
                <c:pt idx="865">
                  <c:v>1.227313548618883</c:v>
                </c:pt>
                <c:pt idx="866">
                  <c:v>1.223726838005622</c:v>
                </c:pt>
                <c:pt idx="867">
                  <c:v>1.223080215167993</c:v>
                </c:pt>
                <c:pt idx="868">
                  <c:v>1.222268008042653</c:v>
                </c:pt>
                <c:pt idx="869">
                  <c:v>1.221008637468567</c:v>
                </c:pt>
                <c:pt idx="870">
                  <c:v>1.220996220856076</c:v>
                </c:pt>
                <c:pt idx="871">
                  <c:v>1.220659756790114</c:v>
                </c:pt>
                <c:pt idx="872">
                  <c:v>1.21879837295626</c:v>
                </c:pt>
                <c:pt idx="873">
                  <c:v>1.218485340866324</c:v>
                </c:pt>
                <c:pt idx="874">
                  <c:v>1.217484569397973</c:v>
                </c:pt>
                <c:pt idx="875">
                  <c:v>1.217350039589865</c:v>
                </c:pt>
                <c:pt idx="876">
                  <c:v>1.21611715632556</c:v>
                </c:pt>
                <c:pt idx="877">
                  <c:v>1.215520744069774</c:v>
                </c:pt>
                <c:pt idx="878">
                  <c:v>1.21204805307978</c:v>
                </c:pt>
                <c:pt idx="879">
                  <c:v>1.211884175241574</c:v>
                </c:pt>
                <c:pt idx="880">
                  <c:v>1.211194786829253</c:v>
                </c:pt>
                <c:pt idx="881">
                  <c:v>1.210839182117747</c:v>
                </c:pt>
                <c:pt idx="882">
                  <c:v>1.210798815179149</c:v>
                </c:pt>
                <c:pt idx="883">
                  <c:v>1.210109714097472</c:v>
                </c:pt>
                <c:pt idx="884">
                  <c:v>1.209234896725721</c:v>
                </c:pt>
                <c:pt idx="885">
                  <c:v>1.208797485251598</c:v>
                </c:pt>
                <c:pt idx="886">
                  <c:v>1.207569392628293</c:v>
                </c:pt>
                <c:pt idx="887">
                  <c:v>1.207518168538097</c:v>
                </c:pt>
                <c:pt idx="888">
                  <c:v>1.20614212956137</c:v>
                </c:pt>
                <c:pt idx="889">
                  <c:v>1.206018528982587</c:v>
                </c:pt>
                <c:pt idx="890">
                  <c:v>1.205752743340981</c:v>
                </c:pt>
                <c:pt idx="891">
                  <c:v>1.205720904145623</c:v>
                </c:pt>
                <c:pt idx="892">
                  <c:v>1.202711683522089</c:v>
                </c:pt>
                <c:pt idx="893">
                  <c:v>1.198982327820603</c:v>
                </c:pt>
                <c:pt idx="894">
                  <c:v>1.198583888935861</c:v>
                </c:pt>
                <c:pt idx="895">
                  <c:v>1.197698540568494</c:v>
                </c:pt>
                <c:pt idx="896">
                  <c:v>1.197567637311631</c:v>
                </c:pt>
                <c:pt idx="897">
                  <c:v>1.197044316001905</c:v>
                </c:pt>
                <c:pt idx="898">
                  <c:v>1.196331466219236</c:v>
                </c:pt>
                <c:pt idx="899">
                  <c:v>1.195853489306221</c:v>
                </c:pt>
                <c:pt idx="900">
                  <c:v>1.195839783624189</c:v>
                </c:pt>
                <c:pt idx="901">
                  <c:v>1.195707871500814</c:v>
                </c:pt>
                <c:pt idx="902">
                  <c:v>1.19559957901643</c:v>
                </c:pt>
                <c:pt idx="903">
                  <c:v>1.191222852744054</c:v>
                </c:pt>
                <c:pt idx="904">
                  <c:v>1.189838726932728</c:v>
                </c:pt>
                <c:pt idx="905">
                  <c:v>1.18950088629689</c:v>
                </c:pt>
                <c:pt idx="906">
                  <c:v>1.188879265131753</c:v>
                </c:pt>
                <c:pt idx="907">
                  <c:v>1.187191014478961</c:v>
                </c:pt>
                <c:pt idx="908">
                  <c:v>1.186368302638492</c:v>
                </c:pt>
                <c:pt idx="909">
                  <c:v>1.18562746995229</c:v>
                </c:pt>
                <c:pt idx="910">
                  <c:v>1.183122155987764</c:v>
                </c:pt>
                <c:pt idx="911">
                  <c:v>1.182991265852364</c:v>
                </c:pt>
                <c:pt idx="912">
                  <c:v>1.179354957663493</c:v>
                </c:pt>
                <c:pt idx="913">
                  <c:v>1.178875198324313</c:v>
                </c:pt>
                <c:pt idx="914">
                  <c:v>1.173660469658845</c:v>
                </c:pt>
                <c:pt idx="915">
                  <c:v>1.173170032000316</c:v>
                </c:pt>
                <c:pt idx="916">
                  <c:v>1.172537493209718</c:v>
                </c:pt>
                <c:pt idx="917">
                  <c:v>1.172371600021825</c:v>
                </c:pt>
                <c:pt idx="918">
                  <c:v>1.171015922304591</c:v>
                </c:pt>
                <c:pt idx="919">
                  <c:v>1.169642943077713</c:v>
                </c:pt>
                <c:pt idx="920">
                  <c:v>1.169307382638935</c:v>
                </c:pt>
                <c:pt idx="921">
                  <c:v>1.169193953274023</c:v>
                </c:pt>
                <c:pt idx="922">
                  <c:v>1.169165040891608</c:v>
                </c:pt>
                <c:pt idx="923">
                  <c:v>1.167394869249544</c:v>
                </c:pt>
                <c:pt idx="924">
                  <c:v>1.16542814083313</c:v>
                </c:pt>
                <c:pt idx="925">
                  <c:v>1.16534493282654</c:v>
                </c:pt>
                <c:pt idx="926">
                  <c:v>1.164315380214947</c:v>
                </c:pt>
                <c:pt idx="927">
                  <c:v>1.162311738819878</c:v>
                </c:pt>
                <c:pt idx="928">
                  <c:v>1.162069796511312</c:v>
                </c:pt>
                <c:pt idx="929">
                  <c:v>1.16153611193003</c:v>
                </c:pt>
                <c:pt idx="930">
                  <c:v>1.160415907762996</c:v>
                </c:pt>
                <c:pt idx="931">
                  <c:v>1.16014881645075</c:v>
                </c:pt>
                <c:pt idx="932">
                  <c:v>1.15737936493979</c:v>
                </c:pt>
                <c:pt idx="933">
                  <c:v>1.156967350548375</c:v>
                </c:pt>
                <c:pt idx="934">
                  <c:v>1.155537490381754</c:v>
                </c:pt>
                <c:pt idx="935">
                  <c:v>1.153669571565804</c:v>
                </c:pt>
                <c:pt idx="936">
                  <c:v>1.152645610284986</c:v>
                </c:pt>
                <c:pt idx="937">
                  <c:v>1.151887245933422</c:v>
                </c:pt>
                <c:pt idx="938">
                  <c:v>1.14813493593915</c:v>
                </c:pt>
                <c:pt idx="939">
                  <c:v>1.147208396881256</c:v>
                </c:pt>
                <c:pt idx="940">
                  <c:v>1.146424316177718</c:v>
                </c:pt>
                <c:pt idx="941">
                  <c:v>1.146359349557024</c:v>
                </c:pt>
                <c:pt idx="942">
                  <c:v>1.144369680169968</c:v>
                </c:pt>
                <c:pt idx="943">
                  <c:v>1.142729865199301</c:v>
                </c:pt>
                <c:pt idx="944">
                  <c:v>1.14230703372418</c:v>
                </c:pt>
                <c:pt idx="945">
                  <c:v>1.141989871164095</c:v>
                </c:pt>
                <c:pt idx="946">
                  <c:v>1.140100234765107</c:v>
                </c:pt>
                <c:pt idx="947">
                  <c:v>1.139681869776613</c:v>
                </c:pt>
                <c:pt idx="948">
                  <c:v>1.139452293820543</c:v>
                </c:pt>
                <c:pt idx="949">
                  <c:v>1.138776204650435</c:v>
                </c:pt>
                <c:pt idx="950">
                  <c:v>1.138467110913516</c:v>
                </c:pt>
                <c:pt idx="951">
                  <c:v>1.13819541592869</c:v>
                </c:pt>
                <c:pt idx="952">
                  <c:v>1.13779731457893</c:v>
                </c:pt>
                <c:pt idx="953">
                  <c:v>1.136861860977391</c:v>
                </c:pt>
                <c:pt idx="954">
                  <c:v>1.13561373580721</c:v>
                </c:pt>
                <c:pt idx="955">
                  <c:v>1.134972078782776</c:v>
                </c:pt>
                <c:pt idx="956">
                  <c:v>1.134627252428276</c:v>
                </c:pt>
                <c:pt idx="957">
                  <c:v>1.13432513371921</c:v>
                </c:pt>
                <c:pt idx="958">
                  <c:v>1.13428101090457</c:v>
                </c:pt>
                <c:pt idx="959">
                  <c:v>1.132834986297627</c:v>
                </c:pt>
                <c:pt idx="960">
                  <c:v>1.129531604240269</c:v>
                </c:pt>
                <c:pt idx="961">
                  <c:v>1.129099883068803</c:v>
                </c:pt>
                <c:pt idx="962">
                  <c:v>1.128742572778921</c:v>
                </c:pt>
                <c:pt idx="963">
                  <c:v>1.127702527418813</c:v>
                </c:pt>
                <c:pt idx="964">
                  <c:v>1.127618484583408</c:v>
                </c:pt>
                <c:pt idx="965">
                  <c:v>1.127602717420009</c:v>
                </c:pt>
                <c:pt idx="966">
                  <c:v>1.126748176351861</c:v>
                </c:pt>
                <c:pt idx="967">
                  <c:v>1.126520288628075</c:v>
                </c:pt>
                <c:pt idx="968">
                  <c:v>1.124415711581603</c:v>
                </c:pt>
                <c:pt idx="969">
                  <c:v>1.121437124410392</c:v>
                </c:pt>
                <c:pt idx="970">
                  <c:v>1.120195941683095</c:v>
                </c:pt>
                <c:pt idx="971">
                  <c:v>1.117544750824925</c:v>
                </c:pt>
                <c:pt idx="972">
                  <c:v>1.115928938957459</c:v>
                </c:pt>
                <c:pt idx="973">
                  <c:v>1.11575800258641</c:v>
                </c:pt>
                <c:pt idx="974">
                  <c:v>1.114295319187706</c:v>
                </c:pt>
                <c:pt idx="975">
                  <c:v>1.11266180809137</c:v>
                </c:pt>
                <c:pt idx="976">
                  <c:v>1.109645751232543</c:v>
                </c:pt>
                <c:pt idx="977">
                  <c:v>1.108767654308523</c:v>
                </c:pt>
                <c:pt idx="978">
                  <c:v>1.108553845065341</c:v>
                </c:pt>
                <c:pt idx="979">
                  <c:v>1.108131059309953</c:v>
                </c:pt>
                <c:pt idx="980">
                  <c:v>1.107248555699794</c:v>
                </c:pt>
                <c:pt idx="981">
                  <c:v>1.10611426154392</c:v>
                </c:pt>
                <c:pt idx="982">
                  <c:v>1.105446318050977</c:v>
                </c:pt>
                <c:pt idx="983">
                  <c:v>1.103035443978382</c:v>
                </c:pt>
                <c:pt idx="984">
                  <c:v>1.10081193244785</c:v>
                </c:pt>
                <c:pt idx="985">
                  <c:v>1.099887832774516</c:v>
                </c:pt>
                <c:pt idx="986">
                  <c:v>1.098336912450732</c:v>
                </c:pt>
                <c:pt idx="987">
                  <c:v>1.098326962240598</c:v>
                </c:pt>
                <c:pt idx="988">
                  <c:v>1.097169738633561</c:v>
                </c:pt>
                <c:pt idx="989">
                  <c:v>1.097148183334508</c:v>
                </c:pt>
                <c:pt idx="990">
                  <c:v>1.096515812086824</c:v>
                </c:pt>
                <c:pt idx="991">
                  <c:v>1.09616257703975</c:v>
                </c:pt>
                <c:pt idx="992">
                  <c:v>1.09602786081151</c:v>
                </c:pt>
                <c:pt idx="993">
                  <c:v>1.094739427727492</c:v>
                </c:pt>
                <c:pt idx="994">
                  <c:v>1.094456521596866</c:v>
                </c:pt>
                <c:pt idx="995">
                  <c:v>1.093387404646468</c:v>
                </c:pt>
                <c:pt idx="996">
                  <c:v>1.089448768974307</c:v>
                </c:pt>
                <c:pt idx="997">
                  <c:v>1.087788379207606</c:v>
                </c:pt>
                <c:pt idx="998">
                  <c:v>1.087426438192466</c:v>
                </c:pt>
                <c:pt idx="999">
                  <c:v>1.086534549612827</c:v>
                </c:pt>
                <c:pt idx="1000">
                  <c:v>1.08646005074824</c:v>
                </c:pt>
                <c:pt idx="1001">
                  <c:v>1.084521097066206</c:v>
                </c:pt>
                <c:pt idx="1002">
                  <c:v>1.083449211964212</c:v>
                </c:pt>
                <c:pt idx="1003">
                  <c:v>1.083283581242253</c:v>
                </c:pt>
                <c:pt idx="1004">
                  <c:v>1.082716087891992</c:v>
                </c:pt>
                <c:pt idx="1005">
                  <c:v>1.08252962565327</c:v>
                </c:pt>
                <c:pt idx="1006">
                  <c:v>1.082446292405912</c:v>
                </c:pt>
                <c:pt idx="1007">
                  <c:v>1.081838484727703</c:v>
                </c:pt>
                <c:pt idx="1008">
                  <c:v>1.081504610834045</c:v>
                </c:pt>
                <c:pt idx="1009">
                  <c:v>1.080489180203101</c:v>
                </c:pt>
                <c:pt idx="1010">
                  <c:v>1.080143636897256</c:v>
                </c:pt>
                <c:pt idx="1011">
                  <c:v>1.078362181269375</c:v>
                </c:pt>
                <c:pt idx="1012">
                  <c:v>1.077199034480178</c:v>
                </c:pt>
                <c:pt idx="1013">
                  <c:v>1.074972273999635</c:v>
                </c:pt>
                <c:pt idx="1014">
                  <c:v>1.07460538925017</c:v>
                </c:pt>
                <c:pt idx="1015">
                  <c:v>1.074532939106958</c:v>
                </c:pt>
                <c:pt idx="1016">
                  <c:v>1.074504067559673</c:v>
                </c:pt>
                <c:pt idx="1017">
                  <c:v>1.074458576394233</c:v>
                </c:pt>
                <c:pt idx="1018">
                  <c:v>1.07424358551987</c:v>
                </c:pt>
                <c:pt idx="1019">
                  <c:v>1.073827180016047</c:v>
                </c:pt>
                <c:pt idx="1020">
                  <c:v>1.07361460991355</c:v>
                </c:pt>
                <c:pt idx="1021">
                  <c:v>1.072413328411252</c:v>
                </c:pt>
                <c:pt idx="1022">
                  <c:v>1.071431550773475</c:v>
                </c:pt>
                <c:pt idx="1023">
                  <c:v>1.07073195728014</c:v>
                </c:pt>
                <c:pt idx="1024">
                  <c:v>1.069683290760491</c:v>
                </c:pt>
                <c:pt idx="1025">
                  <c:v>1.067776721032195</c:v>
                </c:pt>
                <c:pt idx="1026">
                  <c:v>1.065571264749144</c:v>
                </c:pt>
                <c:pt idx="1027">
                  <c:v>1.065028176996398</c:v>
                </c:pt>
                <c:pt idx="1028">
                  <c:v>1.064831615385246</c:v>
                </c:pt>
                <c:pt idx="1029">
                  <c:v>1.064589547980026</c:v>
                </c:pt>
                <c:pt idx="1030">
                  <c:v>1.06107229707951</c:v>
                </c:pt>
                <c:pt idx="1031">
                  <c:v>1.060239193446815</c:v>
                </c:pt>
                <c:pt idx="1032">
                  <c:v>1.059629135897554</c:v>
                </c:pt>
                <c:pt idx="1033">
                  <c:v>1.05927400269631</c:v>
                </c:pt>
                <c:pt idx="1034">
                  <c:v>1.058166130876902</c:v>
                </c:pt>
                <c:pt idx="1035">
                  <c:v>1.058035599157003</c:v>
                </c:pt>
                <c:pt idx="1036">
                  <c:v>1.054719406899189</c:v>
                </c:pt>
                <c:pt idx="1037">
                  <c:v>1.054355216205315</c:v>
                </c:pt>
                <c:pt idx="1038">
                  <c:v>1.054123391103565</c:v>
                </c:pt>
                <c:pt idx="1039">
                  <c:v>1.052376863900611</c:v>
                </c:pt>
                <c:pt idx="1040">
                  <c:v>1.051405468486618</c:v>
                </c:pt>
                <c:pt idx="1041">
                  <c:v>1.050651002008135</c:v>
                </c:pt>
                <c:pt idx="1042">
                  <c:v>1.049174637783123</c:v>
                </c:pt>
                <c:pt idx="1043">
                  <c:v>1.047129199242119</c:v>
                </c:pt>
                <c:pt idx="1044">
                  <c:v>1.045451428228316</c:v>
                </c:pt>
                <c:pt idx="1045">
                  <c:v>1.045249476941442</c:v>
                </c:pt>
                <c:pt idx="1046">
                  <c:v>1.042779649982023</c:v>
                </c:pt>
                <c:pt idx="1047">
                  <c:v>1.041746359299947</c:v>
                </c:pt>
                <c:pt idx="1048">
                  <c:v>1.038662290610647</c:v>
                </c:pt>
                <c:pt idx="1049">
                  <c:v>1.03805001507695</c:v>
                </c:pt>
                <c:pt idx="1050">
                  <c:v>1.037848626464142</c:v>
                </c:pt>
                <c:pt idx="1051">
                  <c:v>1.03518751502638</c:v>
                </c:pt>
                <c:pt idx="1052">
                  <c:v>1.034723674843661</c:v>
                </c:pt>
                <c:pt idx="1053">
                  <c:v>1.033074286574191</c:v>
                </c:pt>
                <c:pt idx="1054">
                  <c:v>1.03239588131749</c:v>
                </c:pt>
                <c:pt idx="1055">
                  <c:v>1.032058524889338</c:v>
                </c:pt>
                <c:pt idx="1056">
                  <c:v>1.030832458574011</c:v>
                </c:pt>
                <c:pt idx="1057">
                  <c:v>1.029616791797815</c:v>
                </c:pt>
                <c:pt idx="1058">
                  <c:v>1.029033840267722</c:v>
                </c:pt>
                <c:pt idx="1059">
                  <c:v>1.028387946708011</c:v>
                </c:pt>
                <c:pt idx="1060">
                  <c:v>1.027830015361289</c:v>
                </c:pt>
                <c:pt idx="1061">
                  <c:v>1.027815927614572</c:v>
                </c:pt>
                <c:pt idx="1062">
                  <c:v>1.027495507896392</c:v>
                </c:pt>
                <c:pt idx="1063">
                  <c:v>1.026592366831703</c:v>
                </c:pt>
                <c:pt idx="1064">
                  <c:v>1.026135832979701</c:v>
                </c:pt>
                <c:pt idx="1065">
                  <c:v>1.025834065545854</c:v>
                </c:pt>
                <c:pt idx="1066">
                  <c:v>1.02574575728048</c:v>
                </c:pt>
                <c:pt idx="1067">
                  <c:v>1.025454231008321</c:v>
                </c:pt>
                <c:pt idx="1068">
                  <c:v>1.02494042994976</c:v>
                </c:pt>
                <c:pt idx="1069">
                  <c:v>1.024715123948406</c:v>
                </c:pt>
                <c:pt idx="1070">
                  <c:v>1.024094050150602</c:v>
                </c:pt>
                <c:pt idx="1071">
                  <c:v>1.023577978877325</c:v>
                </c:pt>
                <c:pt idx="1072">
                  <c:v>1.02357254539153</c:v>
                </c:pt>
                <c:pt idx="1073">
                  <c:v>1.021891438790045</c:v>
                </c:pt>
                <c:pt idx="1074">
                  <c:v>1.019642007248294</c:v>
                </c:pt>
                <c:pt idx="1075">
                  <c:v>1.019266714702059</c:v>
                </c:pt>
                <c:pt idx="1076">
                  <c:v>1.016500910690501</c:v>
                </c:pt>
                <c:pt idx="1077">
                  <c:v>1.016058360236338</c:v>
                </c:pt>
                <c:pt idx="1078">
                  <c:v>1.01571681491706</c:v>
                </c:pt>
                <c:pt idx="1079">
                  <c:v>1.015322137367097</c:v>
                </c:pt>
                <c:pt idx="1080">
                  <c:v>1.014983820751735</c:v>
                </c:pt>
                <c:pt idx="1081">
                  <c:v>1.014361133076263</c:v>
                </c:pt>
                <c:pt idx="1082">
                  <c:v>1.01401968000357</c:v>
                </c:pt>
                <c:pt idx="1083">
                  <c:v>1.01363757336556</c:v>
                </c:pt>
                <c:pt idx="1084">
                  <c:v>1.012411898269647</c:v>
                </c:pt>
                <c:pt idx="1085">
                  <c:v>1.012364152534185</c:v>
                </c:pt>
                <c:pt idx="1086">
                  <c:v>1.011145498096117</c:v>
                </c:pt>
                <c:pt idx="1087">
                  <c:v>1.009577828605448</c:v>
                </c:pt>
                <c:pt idx="1088">
                  <c:v>1.007746392445034</c:v>
                </c:pt>
                <c:pt idx="1089">
                  <c:v>1.006753387171386</c:v>
                </c:pt>
                <c:pt idx="1090">
                  <c:v>1.00651786734141</c:v>
                </c:pt>
                <c:pt idx="1091">
                  <c:v>1.006187199071685</c:v>
                </c:pt>
                <c:pt idx="1092">
                  <c:v>1.005920381075872</c:v>
                </c:pt>
                <c:pt idx="1093">
                  <c:v>1.003297950877124</c:v>
                </c:pt>
                <c:pt idx="1094">
                  <c:v>1.003230673296096</c:v>
                </c:pt>
                <c:pt idx="1095">
                  <c:v>1.002064837669391</c:v>
                </c:pt>
                <c:pt idx="1096">
                  <c:v>1.000386596122701</c:v>
                </c:pt>
                <c:pt idx="1097">
                  <c:v>0.997087107617946</c:v>
                </c:pt>
                <c:pt idx="1098">
                  <c:v>0.994762402511281</c:v>
                </c:pt>
                <c:pt idx="1099">
                  <c:v>0.994663467248029</c:v>
                </c:pt>
                <c:pt idx="1100">
                  <c:v>0.993719739875002</c:v>
                </c:pt>
                <c:pt idx="1101">
                  <c:v>0.993612805459737</c:v>
                </c:pt>
                <c:pt idx="1102">
                  <c:v>0.993184364820711</c:v>
                </c:pt>
                <c:pt idx="1103">
                  <c:v>0.992094340892391</c:v>
                </c:pt>
                <c:pt idx="1104">
                  <c:v>0.990931141315587</c:v>
                </c:pt>
                <c:pt idx="1105">
                  <c:v>0.987571128686248</c:v>
                </c:pt>
                <c:pt idx="1106">
                  <c:v>0.9875244157697</c:v>
                </c:pt>
                <c:pt idx="1107">
                  <c:v>0.987523114047827</c:v>
                </c:pt>
                <c:pt idx="1108">
                  <c:v>0.986007353553086</c:v>
                </c:pt>
                <c:pt idx="1109">
                  <c:v>0.984640818267799</c:v>
                </c:pt>
                <c:pt idx="1110">
                  <c:v>0.984632277300377</c:v>
                </c:pt>
                <c:pt idx="1111">
                  <c:v>0.984430494223866</c:v>
                </c:pt>
                <c:pt idx="1112">
                  <c:v>0.984223306224469</c:v>
                </c:pt>
                <c:pt idx="1113">
                  <c:v>0.983542289519111</c:v>
                </c:pt>
                <c:pt idx="1114">
                  <c:v>0.983179449575801</c:v>
                </c:pt>
                <c:pt idx="1115">
                  <c:v>0.982281682906137</c:v>
                </c:pt>
                <c:pt idx="1116">
                  <c:v>0.981955689402698</c:v>
                </c:pt>
                <c:pt idx="1117">
                  <c:v>0.981285249481122</c:v>
                </c:pt>
                <c:pt idx="1118">
                  <c:v>0.980942902519434</c:v>
                </c:pt>
                <c:pt idx="1119">
                  <c:v>0.979475216225618</c:v>
                </c:pt>
                <c:pt idx="1120">
                  <c:v>0.979310486570728</c:v>
                </c:pt>
                <c:pt idx="1121">
                  <c:v>0.979100627046205</c:v>
                </c:pt>
                <c:pt idx="1122">
                  <c:v>0.978977617504525</c:v>
                </c:pt>
                <c:pt idx="1123">
                  <c:v>0.978745700910355</c:v>
                </c:pt>
                <c:pt idx="1124">
                  <c:v>0.976772155485694</c:v>
                </c:pt>
                <c:pt idx="1125">
                  <c:v>0.975003905855332</c:v>
                </c:pt>
                <c:pt idx="1126">
                  <c:v>0.974162333924206</c:v>
                </c:pt>
                <c:pt idx="1127">
                  <c:v>0.973710682197552</c:v>
                </c:pt>
                <c:pt idx="1128">
                  <c:v>0.973395719837668</c:v>
                </c:pt>
                <c:pt idx="1129">
                  <c:v>0.972710988822751</c:v>
                </c:pt>
                <c:pt idx="1130">
                  <c:v>0.972638245477658</c:v>
                </c:pt>
                <c:pt idx="1131">
                  <c:v>0.97183625787066</c:v>
                </c:pt>
                <c:pt idx="1132">
                  <c:v>0.969797242995786</c:v>
                </c:pt>
                <c:pt idx="1133">
                  <c:v>0.96744879218405</c:v>
                </c:pt>
                <c:pt idx="1134">
                  <c:v>0.965702899262384</c:v>
                </c:pt>
                <c:pt idx="1135">
                  <c:v>0.965143108462052</c:v>
                </c:pt>
                <c:pt idx="1136">
                  <c:v>0.964862310625334</c:v>
                </c:pt>
                <c:pt idx="1137">
                  <c:v>0.964834742072947</c:v>
                </c:pt>
                <c:pt idx="1138">
                  <c:v>0.964509971442435</c:v>
                </c:pt>
                <c:pt idx="1139">
                  <c:v>0.962403005362941</c:v>
                </c:pt>
                <c:pt idx="1140">
                  <c:v>0.962359153062542</c:v>
                </c:pt>
                <c:pt idx="1141">
                  <c:v>0.961785329765689</c:v>
                </c:pt>
                <c:pt idx="1142">
                  <c:v>0.96061594620064</c:v>
                </c:pt>
                <c:pt idx="1143">
                  <c:v>0.958577138889298</c:v>
                </c:pt>
                <c:pt idx="1144">
                  <c:v>0.958483335462488</c:v>
                </c:pt>
                <c:pt idx="1145">
                  <c:v>0.957101253008436</c:v>
                </c:pt>
                <c:pt idx="1146">
                  <c:v>0.954978667431601</c:v>
                </c:pt>
                <c:pt idx="1147">
                  <c:v>0.954345825951287</c:v>
                </c:pt>
                <c:pt idx="1148">
                  <c:v>0.954188083744763</c:v>
                </c:pt>
                <c:pt idx="1149">
                  <c:v>0.952995956110344</c:v>
                </c:pt>
                <c:pt idx="1150">
                  <c:v>0.95298332146789</c:v>
                </c:pt>
                <c:pt idx="1151">
                  <c:v>0.952729452128505</c:v>
                </c:pt>
                <c:pt idx="1152">
                  <c:v>0.952371212011445</c:v>
                </c:pt>
                <c:pt idx="1153">
                  <c:v>0.952201548553023</c:v>
                </c:pt>
                <c:pt idx="1154">
                  <c:v>0.951083931441968</c:v>
                </c:pt>
                <c:pt idx="1155">
                  <c:v>0.950759497971006</c:v>
                </c:pt>
                <c:pt idx="1156">
                  <c:v>0.950681438629221</c:v>
                </c:pt>
                <c:pt idx="1157">
                  <c:v>0.949361204897832</c:v>
                </c:pt>
                <c:pt idx="1158">
                  <c:v>0.94935068807017</c:v>
                </c:pt>
                <c:pt idx="1159">
                  <c:v>0.948400452657739</c:v>
                </c:pt>
                <c:pt idx="1160">
                  <c:v>0.948332659342036</c:v>
                </c:pt>
                <c:pt idx="1161">
                  <c:v>0.946817976036894</c:v>
                </c:pt>
                <c:pt idx="1162">
                  <c:v>0.946778199283284</c:v>
                </c:pt>
                <c:pt idx="1163">
                  <c:v>0.946335536212377</c:v>
                </c:pt>
                <c:pt idx="1164">
                  <c:v>0.946327229733456</c:v>
                </c:pt>
                <c:pt idx="1165">
                  <c:v>0.94512626339995</c:v>
                </c:pt>
                <c:pt idx="1166">
                  <c:v>0.942629762606194</c:v>
                </c:pt>
                <c:pt idx="1167">
                  <c:v>0.940141033656942</c:v>
                </c:pt>
                <c:pt idx="1168">
                  <c:v>0.938867185468353</c:v>
                </c:pt>
                <c:pt idx="1169">
                  <c:v>0.937557648351067</c:v>
                </c:pt>
                <c:pt idx="1170">
                  <c:v>0.936928904296929</c:v>
                </c:pt>
                <c:pt idx="1171">
                  <c:v>0.936530033463571</c:v>
                </c:pt>
                <c:pt idx="1172">
                  <c:v>0.936231989012581</c:v>
                </c:pt>
                <c:pt idx="1173">
                  <c:v>0.936059512176435</c:v>
                </c:pt>
                <c:pt idx="1174">
                  <c:v>0.934729004293103</c:v>
                </c:pt>
                <c:pt idx="1175">
                  <c:v>0.934726157879374</c:v>
                </c:pt>
                <c:pt idx="1176">
                  <c:v>0.934260395007385</c:v>
                </c:pt>
                <c:pt idx="1177">
                  <c:v>0.931748417389138</c:v>
                </c:pt>
                <c:pt idx="1178">
                  <c:v>0.931528209116539</c:v>
                </c:pt>
                <c:pt idx="1179">
                  <c:v>0.930960486058856</c:v>
                </c:pt>
                <c:pt idx="1180">
                  <c:v>0.930950520184112</c:v>
                </c:pt>
                <c:pt idx="1181">
                  <c:v>0.930917759014612</c:v>
                </c:pt>
                <c:pt idx="1182">
                  <c:v>0.930707126279483</c:v>
                </c:pt>
                <c:pt idx="1183">
                  <c:v>0.930657113332674</c:v>
                </c:pt>
                <c:pt idx="1184">
                  <c:v>0.929881957725037</c:v>
                </c:pt>
                <c:pt idx="1185">
                  <c:v>0.929344454234075</c:v>
                </c:pt>
                <c:pt idx="1186">
                  <c:v>0.928624637538136</c:v>
                </c:pt>
                <c:pt idx="1187">
                  <c:v>0.928068335357038</c:v>
                </c:pt>
                <c:pt idx="1188">
                  <c:v>0.926353810598293</c:v>
                </c:pt>
                <c:pt idx="1189">
                  <c:v>0.925688837345364</c:v>
                </c:pt>
                <c:pt idx="1190">
                  <c:v>0.923707898625631</c:v>
                </c:pt>
                <c:pt idx="1191">
                  <c:v>0.923663353687592</c:v>
                </c:pt>
                <c:pt idx="1192">
                  <c:v>0.923589111965537</c:v>
                </c:pt>
                <c:pt idx="1193">
                  <c:v>0.923524802798791</c:v>
                </c:pt>
                <c:pt idx="1194">
                  <c:v>0.923413948884402</c:v>
                </c:pt>
                <c:pt idx="1195">
                  <c:v>0.920495070567139</c:v>
                </c:pt>
                <c:pt idx="1196">
                  <c:v>0.92009630617946</c:v>
                </c:pt>
                <c:pt idx="1197">
                  <c:v>0.919912969705299</c:v>
                </c:pt>
                <c:pt idx="1198">
                  <c:v>0.919701160346694</c:v>
                </c:pt>
                <c:pt idx="1199">
                  <c:v>0.91852047001819</c:v>
                </c:pt>
                <c:pt idx="1200">
                  <c:v>0.916314456514207</c:v>
                </c:pt>
                <c:pt idx="1201">
                  <c:v>0.916088428714987</c:v>
                </c:pt>
                <c:pt idx="1202">
                  <c:v>0.915876654983875</c:v>
                </c:pt>
                <c:pt idx="1203">
                  <c:v>0.915825111477616</c:v>
                </c:pt>
                <c:pt idx="1204">
                  <c:v>0.915415523033143</c:v>
                </c:pt>
                <c:pt idx="1205">
                  <c:v>0.913529091100809</c:v>
                </c:pt>
                <c:pt idx="1206">
                  <c:v>0.913390554337009</c:v>
                </c:pt>
                <c:pt idx="1207">
                  <c:v>0.912820902419365</c:v>
                </c:pt>
                <c:pt idx="1208">
                  <c:v>0.912698660511931</c:v>
                </c:pt>
                <c:pt idx="1209">
                  <c:v>0.911613937840706</c:v>
                </c:pt>
                <c:pt idx="1210">
                  <c:v>0.911535344286747</c:v>
                </c:pt>
                <c:pt idx="1211">
                  <c:v>0.911291366537349</c:v>
                </c:pt>
                <c:pt idx="1212">
                  <c:v>0.910977080164238</c:v>
                </c:pt>
                <c:pt idx="1213">
                  <c:v>0.910688150783331</c:v>
                </c:pt>
                <c:pt idx="1214">
                  <c:v>0.910117310511953</c:v>
                </c:pt>
                <c:pt idx="1215">
                  <c:v>0.908825086758038</c:v>
                </c:pt>
                <c:pt idx="1216">
                  <c:v>0.907103241298998</c:v>
                </c:pt>
                <c:pt idx="1217">
                  <c:v>0.906547342340284</c:v>
                </c:pt>
                <c:pt idx="1218">
                  <c:v>0.906489006228913</c:v>
                </c:pt>
                <c:pt idx="1219">
                  <c:v>0.90567406405635</c:v>
                </c:pt>
                <c:pt idx="1220">
                  <c:v>0.905246706507183</c:v>
                </c:pt>
                <c:pt idx="1221">
                  <c:v>0.904102918103235</c:v>
                </c:pt>
                <c:pt idx="1222">
                  <c:v>0.903343482277549</c:v>
                </c:pt>
                <c:pt idx="1223">
                  <c:v>0.902961094442309</c:v>
                </c:pt>
                <c:pt idx="1224">
                  <c:v>0.901521199938066</c:v>
                </c:pt>
                <c:pt idx="1225">
                  <c:v>0.901392208413918</c:v>
                </c:pt>
                <c:pt idx="1226">
                  <c:v>0.901296655362803</c:v>
                </c:pt>
                <c:pt idx="1227">
                  <c:v>0.901115223269542</c:v>
                </c:pt>
                <c:pt idx="1228">
                  <c:v>0.900829240486507</c:v>
                </c:pt>
                <c:pt idx="1229">
                  <c:v>0.900163896318504</c:v>
                </c:pt>
                <c:pt idx="1230">
                  <c:v>0.900012552092821</c:v>
                </c:pt>
                <c:pt idx="1231">
                  <c:v>0.89961002412315</c:v>
                </c:pt>
                <c:pt idx="1232">
                  <c:v>0.899456837868893</c:v>
                </c:pt>
                <c:pt idx="1233">
                  <c:v>0.898973948153811</c:v>
                </c:pt>
                <c:pt idx="1234">
                  <c:v>0.898440495369515</c:v>
                </c:pt>
                <c:pt idx="1235">
                  <c:v>0.897848995829713</c:v>
                </c:pt>
                <c:pt idx="1236">
                  <c:v>0.897553720412762</c:v>
                </c:pt>
                <c:pt idx="1237">
                  <c:v>0.897012631397037</c:v>
                </c:pt>
                <c:pt idx="1238">
                  <c:v>0.89695362593178</c:v>
                </c:pt>
                <c:pt idx="1239">
                  <c:v>0.896499205316006</c:v>
                </c:pt>
                <c:pt idx="1240">
                  <c:v>0.89579176013341</c:v>
                </c:pt>
                <c:pt idx="1241">
                  <c:v>0.895680865293069</c:v>
                </c:pt>
                <c:pt idx="1242">
                  <c:v>0.894656684896327</c:v>
                </c:pt>
                <c:pt idx="1243">
                  <c:v>0.893981784549402</c:v>
                </c:pt>
                <c:pt idx="1244">
                  <c:v>0.892434987196791</c:v>
                </c:pt>
                <c:pt idx="1245">
                  <c:v>0.892280088248685</c:v>
                </c:pt>
                <c:pt idx="1246">
                  <c:v>0.892241307329782</c:v>
                </c:pt>
                <c:pt idx="1247">
                  <c:v>0.890959085895627</c:v>
                </c:pt>
                <c:pt idx="1248">
                  <c:v>0.890939342722841</c:v>
                </c:pt>
                <c:pt idx="1249">
                  <c:v>0.890892912998388</c:v>
                </c:pt>
                <c:pt idx="1250">
                  <c:v>0.890766158217338</c:v>
                </c:pt>
                <c:pt idx="1251">
                  <c:v>0.890358492673329</c:v>
                </c:pt>
                <c:pt idx="1252">
                  <c:v>0.889903318299204</c:v>
                </c:pt>
                <c:pt idx="1253">
                  <c:v>0.889126573509306</c:v>
                </c:pt>
                <c:pt idx="1254">
                  <c:v>0.888529403376447</c:v>
                </c:pt>
                <c:pt idx="1255">
                  <c:v>0.888431962374987</c:v>
                </c:pt>
                <c:pt idx="1256">
                  <c:v>0.887594812591563</c:v>
                </c:pt>
                <c:pt idx="1257">
                  <c:v>0.887407237326761</c:v>
                </c:pt>
                <c:pt idx="1258">
                  <c:v>0.886669750090374</c:v>
                </c:pt>
                <c:pt idx="1259">
                  <c:v>0.886413417321109</c:v>
                </c:pt>
                <c:pt idx="1260">
                  <c:v>0.885549537876353</c:v>
                </c:pt>
                <c:pt idx="1261">
                  <c:v>0.8838782629064</c:v>
                </c:pt>
                <c:pt idx="1262">
                  <c:v>0.883341893466029</c:v>
                </c:pt>
                <c:pt idx="1263">
                  <c:v>0.883162607992343</c:v>
                </c:pt>
                <c:pt idx="1264">
                  <c:v>0.882874161582365</c:v>
                </c:pt>
                <c:pt idx="1265">
                  <c:v>0.882841497655542</c:v>
                </c:pt>
                <c:pt idx="1266">
                  <c:v>0.880451440683402</c:v>
                </c:pt>
                <c:pt idx="1267">
                  <c:v>0.879889286784885</c:v>
                </c:pt>
                <c:pt idx="1268">
                  <c:v>0.879745941803124</c:v>
                </c:pt>
                <c:pt idx="1269">
                  <c:v>0.879682768307927</c:v>
                </c:pt>
                <c:pt idx="1270">
                  <c:v>0.879309363131963</c:v>
                </c:pt>
                <c:pt idx="1271">
                  <c:v>0.878475131812437</c:v>
                </c:pt>
                <c:pt idx="1272">
                  <c:v>0.876793132621429</c:v>
                </c:pt>
                <c:pt idx="1273">
                  <c:v>0.875857477713588</c:v>
                </c:pt>
                <c:pt idx="1274">
                  <c:v>0.875633995781382</c:v>
                </c:pt>
                <c:pt idx="1275">
                  <c:v>0.874335867878563</c:v>
                </c:pt>
                <c:pt idx="1276">
                  <c:v>0.874311360195622</c:v>
                </c:pt>
                <c:pt idx="1277">
                  <c:v>0.874110246840542</c:v>
                </c:pt>
                <c:pt idx="1278">
                  <c:v>0.87363847241712</c:v>
                </c:pt>
                <c:pt idx="1279">
                  <c:v>0.87325366925249</c:v>
                </c:pt>
                <c:pt idx="1280">
                  <c:v>0.873175470343105</c:v>
                </c:pt>
                <c:pt idx="1281">
                  <c:v>0.872594481873001</c:v>
                </c:pt>
                <c:pt idx="1282">
                  <c:v>0.871827542090634</c:v>
                </c:pt>
                <c:pt idx="1283">
                  <c:v>0.871597370330107</c:v>
                </c:pt>
                <c:pt idx="1284">
                  <c:v>0.87101118330044</c:v>
                </c:pt>
                <c:pt idx="1285">
                  <c:v>0.870823426491303</c:v>
                </c:pt>
                <c:pt idx="1286">
                  <c:v>0.87024090767243</c:v>
                </c:pt>
                <c:pt idx="1287">
                  <c:v>0.870029833385065</c:v>
                </c:pt>
                <c:pt idx="1288">
                  <c:v>0.86986947115238</c:v>
                </c:pt>
                <c:pt idx="1289">
                  <c:v>0.869501346117234</c:v>
                </c:pt>
                <c:pt idx="1290">
                  <c:v>0.869429529689663</c:v>
                </c:pt>
                <c:pt idx="1291">
                  <c:v>0.869406206034762</c:v>
                </c:pt>
                <c:pt idx="1292">
                  <c:v>0.866894271783314</c:v>
                </c:pt>
                <c:pt idx="1293">
                  <c:v>0.866807148233726</c:v>
                </c:pt>
                <c:pt idx="1294">
                  <c:v>0.866707237660953</c:v>
                </c:pt>
                <c:pt idx="1295">
                  <c:v>0.866507351586513</c:v>
                </c:pt>
                <c:pt idx="1296">
                  <c:v>0.866415005294906</c:v>
                </c:pt>
                <c:pt idx="1297">
                  <c:v>0.865476627828283</c:v>
                </c:pt>
                <c:pt idx="1298">
                  <c:v>0.865336730991716</c:v>
                </c:pt>
                <c:pt idx="1299">
                  <c:v>0.865062341823538</c:v>
                </c:pt>
                <c:pt idx="1300">
                  <c:v>0.864965258039606</c:v>
                </c:pt>
                <c:pt idx="1301">
                  <c:v>0.863350509538684</c:v>
                </c:pt>
                <c:pt idx="1302">
                  <c:v>0.863282174727779</c:v>
                </c:pt>
                <c:pt idx="1303">
                  <c:v>0.862339140035391</c:v>
                </c:pt>
                <c:pt idx="1304">
                  <c:v>0.862272517240301</c:v>
                </c:pt>
                <c:pt idx="1305">
                  <c:v>0.861737753866233</c:v>
                </c:pt>
                <c:pt idx="1306">
                  <c:v>0.861237711704438</c:v>
                </c:pt>
                <c:pt idx="1307">
                  <c:v>0.861226848293424</c:v>
                </c:pt>
                <c:pt idx="1308">
                  <c:v>0.86095351779566</c:v>
                </c:pt>
                <c:pt idx="1309">
                  <c:v>0.86028168521406</c:v>
                </c:pt>
                <c:pt idx="1310">
                  <c:v>0.85937385306554</c:v>
                </c:pt>
                <c:pt idx="1311">
                  <c:v>0.859320008623584</c:v>
                </c:pt>
                <c:pt idx="1312">
                  <c:v>0.859208285331995</c:v>
                </c:pt>
                <c:pt idx="1313">
                  <c:v>0.859023576475261</c:v>
                </c:pt>
                <c:pt idx="1314">
                  <c:v>0.858464191227584</c:v>
                </c:pt>
                <c:pt idx="1315">
                  <c:v>0.858002334872043</c:v>
                </c:pt>
                <c:pt idx="1316">
                  <c:v>0.857976297625649</c:v>
                </c:pt>
                <c:pt idx="1317">
                  <c:v>0.857813764737132</c:v>
                </c:pt>
                <c:pt idx="1318">
                  <c:v>0.857810939200824</c:v>
                </c:pt>
                <c:pt idx="1319">
                  <c:v>0.857715480048093</c:v>
                </c:pt>
                <c:pt idx="1320">
                  <c:v>0.857623035513725</c:v>
                </c:pt>
                <c:pt idx="1321">
                  <c:v>0.857369379659588</c:v>
                </c:pt>
                <c:pt idx="1322">
                  <c:v>0.856562497751435</c:v>
                </c:pt>
                <c:pt idx="1323">
                  <c:v>0.854963797496494</c:v>
                </c:pt>
                <c:pt idx="1324">
                  <c:v>0.854720177484186</c:v>
                </c:pt>
                <c:pt idx="1325">
                  <c:v>0.854562232179067</c:v>
                </c:pt>
                <c:pt idx="1326">
                  <c:v>0.854451728133701</c:v>
                </c:pt>
                <c:pt idx="1327">
                  <c:v>0.854129462454536</c:v>
                </c:pt>
                <c:pt idx="1328">
                  <c:v>0.853874269203774</c:v>
                </c:pt>
                <c:pt idx="1329">
                  <c:v>0.8538727769893</c:v>
                </c:pt>
                <c:pt idx="1330">
                  <c:v>0.853639993471582</c:v>
                </c:pt>
                <c:pt idx="1331">
                  <c:v>0.851553577145584</c:v>
                </c:pt>
                <c:pt idx="1332">
                  <c:v>0.851362473815602</c:v>
                </c:pt>
                <c:pt idx="1333">
                  <c:v>0.851341622685007</c:v>
                </c:pt>
                <c:pt idx="1334">
                  <c:v>0.851271734810672</c:v>
                </c:pt>
                <c:pt idx="1335">
                  <c:v>0.85053842369704</c:v>
                </c:pt>
                <c:pt idx="1336">
                  <c:v>0.850263589832116</c:v>
                </c:pt>
                <c:pt idx="1337">
                  <c:v>0.84971898350196</c:v>
                </c:pt>
                <c:pt idx="1338">
                  <c:v>0.849666011334767</c:v>
                </c:pt>
                <c:pt idx="1339">
                  <c:v>0.848764057368048</c:v>
                </c:pt>
                <c:pt idx="1340">
                  <c:v>0.847132508229429</c:v>
                </c:pt>
                <c:pt idx="1341">
                  <c:v>0.846820260223023</c:v>
                </c:pt>
                <c:pt idx="1342">
                  <c:v>0.846089636152443</c:v>
                </c:pt>
                <c:pt idx="1343">
                  <c:v>0.845608512608159</c:v>
                </c:pt>
                <c:pt idx="1344">
                  <c:v>0.844092924696568</c:v>
                </c:pt>
                <c:pt idx="1345">
                  <c:v>0.842581564090534</c:v>
                </c:pt>
                <c:pt idx="1346">
                  <c:v>0.84236302841145</c:v>
                </c:pt>
                <c:pt idx="1347">
                  <c:v>0.841680548688369</c:v>
                </c:pt>
                <c:pt idx="1348">
                  <c:v>0.841500493270759</c:v>
                </c:pt>
                <c:pt idx="1349">
                  <c:v>0.841113129732289</c:v>
                </c:pt>
                <c:pt idx="1350">
                  <c:v>0.839803986140587</c:v>
                </c:pt>
                <c:pt idx="1351">
                  <c:v>0.839481340925425</c:v>
                </c:pt>
                <c:pt idx="1352">
                  <c:v>0.838446224388224</c:v>
                </c:pt>
                <c:pt idx="1353">
                  <c:v>0.837888976979566</c:v>
                </c:pt>
                <c:pt idx="1354">
                  <c:v>0.837844523484216</c:v>
                </c:pt>
                <c:pt idx="1355">
                  <c:v>0.837027930764026</c:v>
                </c:pt>
                <c:pt idx="1356">
                  <c:v>0.836459267301499</c:v>
                </c:pt>
                <c:pt idx="1357">
                  <c:v>0.835873462157292</c:v>
                </c:pt>
                <c:pt idx="1358">
                  <c:v>0.835065006695602</c:v>
                </c:pt>
                <c:pt idx="1359">
                  <c:v>0.834972167929792</c:v>
                </c:pt>
                <c:pt idx="1360">
                  <c:v>0.834401787417949</c:v>
                </c:pt>
                <c:pt idx="1361">
                  <c:v>0.834358060656254</c:v>
                </c:pt>
                <c:pt idx="1362">
                  <c:v>0.834112558360369</c:v>
                </c:pt>
                <c:pt idx="1363">
                  <c:v>0.83376013396483</c:v>
                </c:pt>
                <c:pt idx="1364">
                  <c:v>0.833094816812274</c:v>
                </c:pt>
                <c:pt idx="1365">
                  <c:v>0.832691347686624</c:v>
                </c:pt>
                <c:pt idx="1366">
                  <c:v>0.832257895370922</c:v>
                </c:pt>
                <c:pt idx="1367">
                  <c:v>0.831757216839347</c:v>
                </c:pt>
                <c:pt idx="1368">
                  <c:v>0.830665128875513</c:v>
                </c:pt>
                <c:pt idx="1369">
                  <c:v>0.830388468585592</c:v>
                </c:pt>
                <c:pt idx="1370">
                  <c:v>0.829708684053527</c:v>
                </c:pt>
                <c:pt idx="1371">
                  <c:v>0.829137593490137</c:v>
                </c:pt>
                <c:pt idx="1372">
                  <c:v>0.827723128369304</c:v>
                </c:pt>
                <c:pt idx="1373">
                  <c:v>0.827710846273587</c:v>
                </c:pt>
                <c:pt idx="1374">
                  <c:v>0.827578884661763</c:v>
                </c:pt>
                <c:pt idx="1375">
                  <c:v>0.826798261581613</c:v>
                </c:pt>
                <c:pt idx="1376">
                  <c:v>0.825281787017792</c:v>
                </c:pt>
                <c:pt idx="1377">
                  <c:v>0.824639240805828</c:v>
                </c:pt>
                <c:pt idx="1378">
                  <c:v>0.824134955260794</c:v>
                </c:pt>
                <c:pt idx="1379">
                  <c:v>0.823175702690844</c:v>
                </c:pt>
                <c:pt idx="1380">
                  <c:v>0.823042903879025</c:v>
                </c:pt>
                <c:pt idx="1381">
                  <c:v>0.822992890049512</c:v>
                </c:pt>
                <c:pt idx="1382">
                  <c:v>0.821611184057854</c:v>
                </c:pt>
                <c:pt idx="1383">
                  <c:v>0.821561096126194</c:v>
                </c:pt>
                <c:pt idx="1384">
                  <c:v>0.820768959539429</c:v>
                </c:pt>
                <c:pt idx="1385">
                  <c:v>0.820460380938939</c:v>
                </c:pt>
                <c:pt idx="1386">
                  <c:v>0.820398017530363</c:v>
                </c:pt>
                <c:pt idx="1387">
                  <c:v>0.820154070999748</c:v>
                </c:pt>
                <c:pt idx="1388">
                  <c:v>0.818748497295966</c:v>
                </c:pt>
                <c:pt idx="1389">
                  <c:v>0.818646204013449</c:v>
                </c:pt>
                <c:pt idx="1390">
                  <c:v>0.818462475776597</c:v>
                </c:pt>
                <c:pt idx="1391">
                  <c:v>0.817337606699585</c:v>
                </c:pt>
                <c:pt idx="1392">
                  <c:v>0.817172120004488</c:v>
                </c:pt>
                <c:pt idx="1393">
                  <c:v>0.816476218521025</c:v>
                </c:pt>
                <c:pt idx="1394">
                  <c:v>0.815778639585883</c:v>
                </c:pt>
                <c:pt idx="1395">
                  <c:v>0.815223572210382</c:v>
                </c:pt>
                <c:pt idx="1396">
                  <c:v>0.814573691228337</c:v>
                </c:pt>
                <c:pt idx="1397">
                  <c:v>0.813968508349718</c:v>
                </c:pt>
                <c:pt idx="1398">
                  <c:v>0.81319989064123</c:v>
                </c:pt>
                <c:pt idx="1399">
                  <c:v>0.812763073517063</c:v>
                </c:pt>
                <c:pt idx="1400">
                  <c:v>0.811824431164349</c:v>
                </c:pt>
                <c:pt idx="1401">
                  <c:v>0.810765839769621</c:v>
                </c:pt>
                <c:pt idx="1402">
                  <c:v>0.809819167628126</c:v>
                </c:pt>
                <c:pt idx="1403">
                  <c:v>0.808846484882526</c:v>
                </c:pt>
                <c:pt idx="1404">
                  <c:v>0.808787408815059</c:v>
                </c:pt>
                <c:pt idx="1405">
                  <c:v>0.805289596730599</c:v>
                </c:pt>
                <c:pt idx="1406">
                  <c:v>0.804935125405803</c:v>
                </c:pt>
                <c:pt idx="1407">
                  <c:v>0.804667951145456</c:v>
                </c:pt>
                <c:pt idx="1408">
                  <c:v>0.803332198006808</c:v>
                </c:pt>
                <c:pt idx="1409">
                  <c:v>0.802653323351545</c:v>
                </c:pt>
                <c:pt idx="1410">
                  <c:v>0.802039964177063</c:v>
                </c:pt>
                <c:pt idx="1411">
                  <c:v>0.801777926772488</c:v>
                </c:pt>
                <c:pt idx="1412">
                  <c:v>0.801616944949647</c:v>
                </c:pt>
                <c:pt idx="1413">
                  <c:v>0.800546184892979</c:v>
                </c:pt>
                <c:pt idx="1414">
                  <c:v>0.799758585575504</c:v>
                </c:pt>
                <c:pt idx="1415">
                  <c:v>0.799493712421375</c:v>
                </c:pt>
                <c:pt idx="1416">
                  <c:v>0.799171432774541</c:v>
                </c:pt>
                <c:pt idx="1417">
                  <c:v>0.799168760656898</c:v>
                </c:pt>
                <c:pt idx="1418">
                  <c:v>0.798972969641177</c:v>
                </c:pt>
                <c:pt idx="1419">
                  <c:v>0.797911496768004</c:v>
                </c:pt>
                <c:pt idx="1420">
                  <c:v>0.796549380914933</c:v>
                </c:pt>
                <c:pt idx="1421">
                  <c:v>0.795951549475004</c:v>
                </c:pt>
                <c:pt idx="1422">
                  <c:v>0.793338803627354</c:v>
                </c:pt>
                <c:pt idx="1423">
                  <c:v>0.792090400382343</c:v>
                </c:pt>
                <c:pt idx="1424">
                  <c:v>0.791839019361448</c:v>
                </c:pt>
                <c:pt idx="1425">
                  <c:v>0.791502228466718</c:v>
                </c:pt>
                <c:pt idx="1426">
                  <c:v>0.790502135736686</c:v>
                </c:pt>
                <c:pt idx="1427">
                  <c:v>0.789320186451211</c:v>
                </c:pt>
                <c:pt idx="1428">
                  <c:v>0.789265532628595</c:v>
                </c:pt>
                <c:pt idx="1429">
                  <c:v>0.788769339020492</c:v>
                </c:pt>
                <c:pt idx="1430">
                  <c:v>0.788453673806999</c:v>
                </c:pt>
                <c:pt idx="1431">
                  <c:v>0.787997844020773</c:v>
                </c:pt>
                <c:pt idx="1432">
                  <c:v>0.787142777144589</c:v>
                </c:pt>
                <c:pt idx="1433">
                  <c:v>0.787040587340334</c:v>
                </c:pt>
                <c:pt idx="1434">
                  <c:v>0.786152211849694</c:v>
                </c:pt>
                <c:pt idx="1435">
                  <c:v>0.786112809591442</c:v>
                </c:pt>
                <c:pt idx="1436">
                  <c:v>0.785191878876754</c:v>
                </c:pt>
                <c:pt idx="1437">
                  <c:v>0.78498031202884</c:v>
                </c:pt>
                <c:pt idx="1438">
                  <c:v>0.784748400455636</c:v>
                </c:pt>
                <c:pt idx="1439">
                  <c:v>0.783673338100323</c:v>
                </c:pt>
                <c:pt idx="1440">
                  <c:v>0.783498730858669</c:v>
                </c:pt>
                <c:pt idx="1441">
                  <c:v>0.783318848931742</c:v>
                </c:pt>
                <c:pt idx="1442">
                  <c:v>0.782555572820582</c:v>
                </c:pt>
                <c:pt idx="1443">
                  <c:v>0.782428143535236</c:v>
                </c:pt>
                <c:pt idx="1444">
                  <c:v>0.781741350805626</c:v>
                </c:pt>
                <c:pt idx="1445">
                  <c:v>0.781037038531841</c:v>
                </c:pt>
                <c:pt idx="1446">
                  <c:v>0.780892857904196</c:v>
                </c:pt>
                <c:pt idx="1447">
                  <c:v>0.779765851771665</c:v>
                </c:pt>
                <c:pt idx="1448">
                  <c:v>0.779408568206771</c:v>
                </c:pt>
                <c:pt idx="1449">
                  <c:v>0.778513795517969</c:v>
                </c:pt>
                <c:pt idx="1450">
                  <c:v>0.777798422351631</c:v>
                </c:pt>
                <c:pt idx="1451">
                  <c:v>0.777527929656907</c:v>
                </c:pt>
                <c:pt idx="1452">
                  <c:v>0.776739362937088</c:v>
                </c:pt>
                <c:pt idx="1453">
                  <c:v>0.776659877618936</c:v>
                </c:pt>
                <c:pt idx="1454">
                  <c:v>0.775268986814683</c:v>
                </c:pt>
                <c:pt idx="1455">
                  <c:v>0.77522644200207</c:v>
                </c:pt>
                <c:pt idx="1456">
                  <c:v>0.775083581243345</c:v>
                </c:pt>
                <c:pt idx="1457">
                  <c:v>0.773677560642377</c:v>
                </c:pt>
                <c:pt idx="1458">
                  <c:v>0.773388984738181</c:v>
                </c:pt>
                <c:pt idx="1459">
                  <c:v>0.772793885483433</c:v>
                </c:pt>
                <c:pt idx="1460">
                  <c:v>0.772689068759191</c:v>
                </c:pt>
                <c:pt idx="1461">
                  <c:v>0.772431325753536</c:v>
                </c:pt>
                <c:pt idx="1462">
                  <c:v>0.77230230130885</c:v>
                </c:pt>
                <c:pt idx="1463">
                  <c:v>0.772097507356622</c:v>
                </c:pt>
                <c:pt idx="1464">
                  <c:v>0.771767081482692</c:v>
                </c:pt>
                <c:pt idx="1465">
                  <c:v>0.771718571212254</c:v>
                </c:pt>
                <c:pt idx="1466">
                  <c:v>0.77137682936544</c:v>
                </c:pt>
                <c:pt idx="1467">
                  <c:v>0.77068368503274</c:v>
                </c:pt>
                <c:pt idx="1468">
                  <c:v>0.769042842902824</c:v>
                </c:pt>
                <c:pt idx="1469">
                  <c:v>0.768785481235546</c:v>
                </c:pt>
                <c:pt idx="1470">
                  <c:v>0.768535411593296</c:v>
                </c:pt>
                <c:pt idx="1471">
                  <c:v>0.76828658252961</c:v>
                </c:pt>
                <c:pt idx="1472">
                  <c:v>0.768006505961777</c:v>
                </c:pt>
                <c:pt idx="1473">
                  <c:v>0.766846032569449</c:v>
                </c:pt>
                <c:pt idx="1474">
                  <c:v>0.766791245903072</c:v>
                </c:pt>
                <c:pt idx="1475">
                  <c:v>0.766550000337889</c:v>
                </c:pt>
                <c:pt idx="1476">
                  <c:v>0.764987413672823</c:v>
                </c:pt>
                <c:pt idx="1477">
                  <c:v>0.764792718067496</c:v>
                </c:pt>
                <c:pt idx="1478">
                  <c:v>0.764548425767081</c:v>
                </c:pt>
                <c:pt idx="1479">
                  <c:v>0.764466944455907</c:v>
                </c:pt>
                <c:pt idx="1480">
                  <c:v>0.763965554299452</c:v>
                </c:pt>
                <c:pt idx="1481">
                  <c:v>0.763881878635409</c:v>
                </c:pt>
                <c:pt idx="1482">
                  <c:v>0.763353016221485</c:v>
                </c:pt>
                <c:pt idx="1483">
                  <c:v>0.763146293189007</c:v>
                </c:pt>
                <c:pt idx="1484">
                  <c:v>0.762017589592255</c:v>
                </c:pt>
                <c:pt idx="1485">
                  <c:v>0.761029341350286</c:v>
                </c:pt>
                <c:pt idx="1486">
                  <c:v>0.760629038370118</c:v>
                </c:pt>
                <c:pt idx="1487">
                  <c:v>0.760533610031594</c:v>
                </c:pt>
                <c:pt idx="1488">
                  <c:v>0.760289374522317</c:v>
                </c:pt>
                <c:pt idx="1489">
                  <c:v>0.760144777637275</c:v>
                </c:pt>
                <c:pt idx="1490">
                  <c:v>0.759466969220235</c:v>
                </c:pt>
                <c:pt idx="1491">
                  <c:v>0.75944387080183</c:v>
                </c:pt>
                <c:pt idx="1492">
                  <c:v>0.758683980172317</c:v>
                </c:pt>
                <c:pt idx="1493">
                  <c:v>0.758073183789691</c:v>
                </c:pt>
                <c:pt idx="1494">
                  <c:v>0.757525443072849</c:v>
                </c:pt>
                <c:pt idx="1495">
                  <c:v>0.757027681002802</c:v>
                </c:pt>
                <c:pt idx="1496">
                  <c:v>0.756344795193906</c:v>
                </c:pt>
                <c:pt idx="1497">
                  <c:v>0.756080070024519</c:v>
                </c:pt>
                <c:pt idx="1498">
                  <c:v>0.755282084240491</c:v>
                </c:pt>
                <c:pt idx="1499">
                  <c:v>0.755268109899614</c:v>
                </c:pt>
                <c:pt idx="1500">
                  <c:v>0.754956529713794</c:v>
                </c:pt>
                <c:pt idx="1501">
                  <c:v>0.754865357191028</c:v>
                </c:pt>
                <c:pt idx="1502">
                  <c:v>0.754859666993551</c:v>
                </c:pt>
                <c:pt idx="1503">
                  <c:v>0.754636691271124</c:v>
                </c:pt>
                <c:pt idx="1504">
                  <c:v>0.754632873313763</c:v>
                </c:pt>
                <c:pt idx="1505">
                  <c:v>0.753771224057518</c:v>
                </c:pt>
                <c:pt idx="1506">
                  <c:v>0.753401998428491</c:v>
                </c:pt>
                <c:pt idx="1507">
                  <c:v>0.753180154944078</c:v>
                </c:pt>
                <c:pt idx="1508">
                  <c:v>0.753124414789008</c:v>
                </c:pt>
                <c:pt idx="1509">
                  <c:v>0.752500880010274</c:v>
                </c:pt>
                <c:pt idx="1510">
                  <c:v>0.752396399768897</c:v>
                </c:pt>
                <c:pt idx="1511">
                  <c:v>0.751419826797505</c:v>
                </c:pt>
                <c:pt idx="1512">
                  <c:v>0.750736813785636</c:v>
                </c:pt>
                <c:pt idx="1513">
                  <c:v>0.749828587167463</c:v>
                </c:pt>
                <c:pt idx="1514">
                  <c:v>0.749734491229564</c:v>
                </c:pt>
                <c:pt idx="1515">
                  <c:v>0.749034715291292</c:v>
                </c:pt>
                <c:pt idx="1516">
                  <c:v>0.747890598634689</c:v>
                </c:pt>
                <c:pt idx="1517">
                  <c:v>0.747286939660638</c:v>
                </c:pt>
                <c:pt idx="1518">
                  <c:v>0.74668378364965</c:v>
                </c:pt>
                <c:pt idx="1519">
                  <c:v>0.746586333545161</c:v>
                </c:pt>
                <c:pt idx="1520">
                  <c:v>0.74605243352463</c:v>
                </c:pt>
                <c:pt idx="1521">
                  <c:v>0.746040249249922</c:v>
                </c:pt>
                <c:pt idx="1522">
                  <c:v>0.745896316955716</c:v>
                </c:pt>
                <c:pt idx="1523">
                  <c:v>0.745433058193453</c:v>
                </c:pt>
                <c:pt idx="1524">
                  <c:v>0.745245204736069</c:v>
                </c:pt>
                <c:pt idx="1525">
                  <c:v>0.744948857187067</c:v>
                </c:pt>
                <c:pt idx="1526">
                  <c:v>0.744837962046971</c:v>
                </c:pt>
                <c:pt idx="1527">
                  <c:v>0.744775318034043</c:v>
                </c:pt>
                <c:pt idx="1528">
                  <c:v>0.743983945651875</c:v>
                </c:pt>
                <c:pt idx="1529">
                  <c:v>0.74387900506144</c:v>
                </c:pt>
                <c:pt idx="1530">
                  <c:v>0.743063391808697</c:v>
                </c:pt>
                <c:pt idx="1531">
                  <c:v>0.7430074906647</c:v>
                </c:pt>
                <c:pt idx="1532">
                  <c:v>0.742561153702379</c:v>
                </c:pt>
                <c:pt idx="1533">
                  <c:v>0.74234989111159</c:v>
                </c:pt>
                <c:pt idx="1534">
                  <c:v>0.741973513411863</c:v>
                </c:pt>
                <c:pt idx="1535">
                  <c:v>0.74159059097659</c:v>
                </c:pt>
                <c:pt idx="1536">
                  <c:v>0.741253332898974</c:v>
                </c:pt>
                <c:pt idx="1537">
                  <c:v>0.741060345660226</c:v>
                </c:pt>
                <c:pt idx="1538">
                  <c:v>0.740932297247538</c:v>
                </c:pt>
                <c:pt idx="1539">
                  <c:v>0.740922163389323</c:v>
                </c:pt>
                <c:pt idx="1540">
                  <c:v>0.740537154481646</c:v>
                </c:pt>
                <c:pt idx="1541">
                  <c:v>0.739958878362944</c:v>
                </c:pt>
                <c:pt idx="1542">
                  <c:v>0.738055519197018</c:v>
                </c:pt>
                <c:pt idx="1543">
                  <c:v>0.737495964395314</c:v>
                </c:pt>
                <c:pt idx="1544">
                  <c:v>0.736822308839404</c:v>
                </c:pt>
                <c:pt idx="1545">
                  <c:v>0.735688778615255</c:v>
                </c:pt>
                <c:pt idx="1546">
                  <c:v>0.735602723783276</c:v>
                </c:pt>
                <c:pt idx="1547">
                  <c:v>0.735351407405616</c:v>
                </c:pt>
                <c:pt idx="1548">
                  <c:v>0.735232823609393</c:v>
                </c:pt>
                <c:pt idx="1549">
                  <c:v>0.735164020814732</c:v>
                </c:pt>
                <c:pt idx="1550">
                  <c:v>0.73454385288446</c:v>
                </c:pt>
                <c:pt idx="1551">
                  <c:v>0.734310255577132</c:v>
                </c:pt>
                <c:pt idx="1552">
                  <c:v>0.734214327977673</c:v>
                </c:pt>
                <c:pt idx="1553">
                  <c:v>0.733784171615113</c:v>
                </c:pt>
                <c:pt idx="1554">
                  <c:v>0.733467180245401</c:v>
                </c:pt>
                <c:pt idx="1555">
                  <c:v>0.733384236277121</c:v>
                </c:pt>
                <c:pt idx="1556">
                  <c:v>0.732217385778621</c:v>
                </c:pt>
                <c:pt idx="1557">
                  <c:v>0.731513112334524</c:v>
                </c:pt>
                <c:pt idx="1558">
                  <c:v>0.731449806882867</c:v>
                </c:pt>
                <c:pt idx="1559">
                  <c:v>0.731425689278957</c:v>
                </c:pt>
                <c:pt idx="1560">
                  <c:v>0.731238094109174</c:v>
                </c:pt>
                <c:pt idx="1561">
                  <c:v>0.731162470713838</c:v>
                </c:pt>
                <c:pt idx="1562">
                  <c:v>0.731095969756379</c:v>
                </c:pt>
                <c:pt idx="1563">
                  <c:v>0.730725790113754</c:v>
                </c:pt>
                <c:pt idx="1564">
                  <c:v>0.73067215476756</c:v>
                </c:pt>
                <c:pt idx="1565">
                  <c:v>0.730354018245253</c:v>
                </c:pt>
                <c:pt idx="1566">
                  <c:v>0.729018666295163</c:v>
                </c:pt>
                <c:pt idx="1567">
                  <c:v>0.727717640852979</c:v>
                </c:pt>
                <c:pt idx="1568">
                  <c:v>0.725796736127988</c:v>
                </c:pt>
                <c:pt idx="1569">
                  <c:v>0.725717450759731</c:v>
                </c:pt>
                <c:pt idx="1570">
                  <c:v>0.725640839774951</c:v>
                </c:pt>
                <c:pt idx="1571">
                  <c:v>0.725242364245735</c:v>
                </c:pt>
                <c:pt idx="1572">
                  <c:v>0.724550932239194</c:v>
                </c:pt>
                <c:pt idx="1573">
                  <c:v>0.724416424189855</c:v>
                </c:pt>
                <c:pt idx="1574">
                  <c:v>0.724335070996505</c:v>
                </c:pt>
                <c:pt idx="1575">
                  <c:v>0.724024470237913</c:v>
                </c:pt>
                <c:pt idx="1576">
                  <c:v>0.722140211351514</c:v>
                </c:pt>
                <c:pt idx="1577">
                  <c:v>0.721884771114007</c:v>
                </c:pt>
                <c:pt idx="1578">
                  <c:v>0.721882058652476</c:v>
                </c:pt>
                <c:pt idx="1579">
                  <c:v>0.721491697004045</c:v>
                </c:pt>
                <c:pt idx="1580">
                  <c:v>0.721064362488664</c:v>
                </c:pt>
                <c:pt idx="1581">
                  <c:v>0.720769294228677</c:v>
                </c:pt>
                <c:pt idx="1582">
                  <c:v>0.720544030040458</c:v>
                </c:pt>
                <c:pt idx="1583">
                  <c:v>0.720370577686629</c:v>
                </c:pt>
                <c:pt idx="1584">
                  <c:v>0.719838186736882</c:v>
                </c:pt>
                <c:pt idx="1585">
                  <c:v>0.71964957415904</c:v>
                </c:pt>
                <c:pt idx="1586">
                  <c:v>0.719452064203789</c:v>
                </c:pt>
                <c:pt idx="1587">
                  <c:v>0.719144399005613</c:v>
                </c:pt>
                <c:pt idx="1588">
                  <c:v>0.718783451662676</c:v>
                </c:pt>
                <c:pt idx="1589">
                  <c:v>0.718304954805644</c:v>
                </c:pt>
                <c:pt idx="1590">
                  <c:v>0.717868346967658</c:v>
                </c:pt>
                <c:pt idx="1591">
                  <c:v>0.717315478057797</c:v>
                </c:pt>
                <c:pt idx="1592">
                  <c:v>0.717290447170302</c:v>
                </c:pt>
                <c:pt idx="1593">
                  <c:v>0.716916044751114</c:v>
                </c:pt>
                <c:pt idx="1594">
                  <c:v>0.716855380659052</c:v>
                </c:pt>
                <c:pt idx="1595">
                  <c:v>0.71665466516236</c:v>
                </c:pt>
                <c:pt idx="1596">
                  <c:v>0.716405731035706</c:v>
                </c:pt>
                <c:pt idx="1597">
                  <c:v>0.715819266797542</c:v>
                </c:pt>
                <c:pt idx="1598">
                  <c:v>0.714713447818966</c:v>
                </c:pt>
                <c:pt idx="1599">
                  <c:v>0.713961603016473</c:v>
                </c:pt>
                <c:pt idx="1600">
                  <c:v>0.713198528552137</c:v>
                </c:pt>
                <c:pt idx="1601">
                  <c:v>0.712415632301358</c:v>
                </c:pt>
                <c:pt idx="1602">
                  <c:v>0.711827890038761</c:v>
                </c:pt>
                <c:pt idx="1603">
                  <c:v>0.711455701452616</c:v>
                </c:pt>
                <c:pt idx="1604">
                  <c:v>0.711315578563526</c:v>
                </c:pt>
                <c:pt idx="1605">
                  <c:v>0.7111353890795</c:v>
                </c:pt>
                <c:pt idx="1606">
                  <c:v>0.711072996275052</c:v>
                </c:pt>
                <c:pt idx="1607">
                  <c:v>0.709959920684512</c:v>
                </c:pt>
                <c:pt idx="1608">
                  <c:v>0.709480972753765</c:v>
                </c:pt>
                <c:pt idx="1609">
                  <c:v>0.708558939470488</c:v>
                </c:pt>
                <c:pt idx="1610">
                  <c:v>0.708133854474705</c:v>
                </c:pt>
                <c:pt idx="1611">
                  <c:v>0.707296385053406</c:v>
                </c:pt>
                <c:pt idx="1612">
                  <c:v>0.706605978531368</c:v>
                </c:pt>
                <c:pt idx="1613">
                  <c:v>0.705439020024823</c:v>
                </c:pt>
                <c:pt idx="1614">
                  <c:v>0.704911253037482</c:v>
                </c:pt>
                <c:pt idx="1615">
                  <c:v>0.70447876050395</c:v>
                </c:pt>
                <c:pt idx="1616">
                  <c:v>0.704082881986743</c:v>
                </c:pt>
                <c:pt idx="1617">
                  <c:v>0.703289820275667</c:v>
                </c:pt>
                <c:pt idx="1618">
                  <c:v>0.703030203449902</c:v>
                </c:pt>
                <c:pt idx="1619">
                  <c:v>0.702557097583108</c:v>
                </c:pt>
                <c:pt idx="1620">
                  <c:v>0.702160347606923</c:v>
                </c:pt>
                <c:pt idx="1621">
                  <c:v>0.701363179701977</c:v>
                </c:pt>
                <c:pt idx="1622">
                  <c:v>0.70036726212833</c:v>
                </c:pt>
                <c:pt idx="1623">
                  <c:v>0.700247526389639</c:v>
                </c:pt>
                <c:pt idx="1624">
                  <c:v>0.699920533422781</c:v>
                </c:pt>
                <c:pt idx="1625">
                  <c:v>0.699871046754131</c:v>
                </c:pt>
                <c:pt idx="1626">
                  <c:v>0.699601930907966</c:v>
                </c:pt>
                <c:pt idx="1627">
                  <c:v>0.69857154824906</c:v>
                </c:pt>
                <c:pt idx="1628">
                  <c:v>0.698488260054829</c:v>
                </c:pt>
                <c:pt idx="1629">
                  <c:v>0.698359835270968</c:v>
                </c:pt>
                <c:pt idx="1630">
                  <c:v>0.697439183437657</c:v>
                </c:pt>
                <c:pt idx="1631">
                  <c:v>0.697093102981998</c:v>
                </c:pt>
                <c:pt idx="1632">
                  <c:v>0.696777972039056</c:v>
                </c:pt>
                <c:pt idx="1633">
                  <c:v>0.696556584900986</c:v>
                </c:pt>
                <c:pt idx="1634">
                  <c:v>0.696346804422598</c:v>
                </c:pt>
                <c:pt idx="1635">
                  <c:v>0.695962707460199</c:v>
                </c:pt>
                <c:pt idx="1636">
                  <c:v>0.695744090432569</c:v>
                </c:pt>
                <c:pt idx="1637">
                  <c:v>0.694789899596073</c:v>
                </c:pt>
                <c:pt idx="1638">
                  <c:v>0.694186023740913</c:v>
                </c:pt>
                <c:pt idx="1639">
                  <c:v>0.693941899449457</c:v>
                </c:pt>
                <c:pt idx="1640">
                  <c:v>0.69376132661623</c:v>
                </c:pt>
                <c:pt idx="1641">
                  <c:v>0.693691726211233</c:v>
                </c:pt>
                <c:pt idx="1642">
                  <c:v>0.693293980842675</c:v>
                </c:pt>
                <c:pt idx="1643">
                  <c:v>0.693154824751984</c:v>
                </c:pt>
                <c:pt idx="1644">
                  <c:v>0.69273984580085</c:v>
                </c:pt>
                <c:pt idx="1645">
                  <c:v>0.692531411447365</c:v>
                </c:pt>
                <c:pt idx="1646">
                  <c:v>0.69242197187372</c:v>
                </c:pt>
                <c:pt idx="1647">
                  <c:v>0.69197268957796</c:v>
                </c:pt>
                <c:pt idx="1648">
                  <c:v>0.691802357865482</c:v>
                </c:pt>
                <c:pt idx="1649">
                  <c:v>0.691558091887032</c:v>
                </c:pt>
                <c:pt idx="1650">
                  <c:v>0.691252362020591</c:v>
                </c:pt>
                <c:pt idx="1651">
                  <c:v>0.690587352571447</c:v>
                </c:pt>
                <c:pt idx="1652">
                  <c:v>0.690209305292794</c:v>
                </c:pt>
                <c:pt idx="1653">
                  <c:v>0.689922666658447</c:v>
                </c:pt>
                <c:pt idx="1654">
                  <c:v>0.689205854754608</c:v>
                </c:pt>
                <c:pt idx="1655">
                  <c:v>0.689033815769688</c:v>
                </c:pt>
                <c:pt idx="1656">
                  <c:v>0.688545735307173</c:v>
                </c:pt>
                <c:pt idx="1657">
                  <c:v>0.688396927227811</c:v>
                </c:pt>
                <c:pt idx="1658">
                  <c:v>0.687455689852526</c:v>
                </c:pt>
                <c:pt idx="1659">
                  <c:v>0.687016882066851</c:v>
                </c:pt>
                <c:pt idx="1660">
                  <c:v>0.68644703885274</c:v>
                </c:pt>
                <c:pt idx="1661">
                  <c:v>0.684873354675014</c:v>
                </c:pt>
                <c:pt idx="1662">
                  <c:v>0.684799470438596</c:v>
                </c:pt>
                <c:pt idx="1663">
                  <c:v>0.684544688704607</c:v>
                </c:pt>
                <c:pt idx="1664">
                  <c:v>0.684544583849162</c:v>
                </c:pt>
                <c:pt idx="1665">
                  <c:v>0.684309149902607</c:v>
                </c:pt>
                <c:pt idx="1666">
                  <c:v>0.682701588145657</c:v>
                </c:pt>
                <c:pt idx="1667">
                  <c:v>0.682149171116101</c:v>
                </c:pt>
                <c:pt idx="1668">
                  <c:v>0.68201586989561</c:v>
                </c:pt>
                <c:pt idx="1669">
                  <c:v>0.681484994134052</c:v>
                </c:pt>
                <c:pt idx="1670">
                  <c:v>0.681342090311093</c:v>
                </c:pt>
                <c:pt idx="1671">
                  <c:v>0.680992160584906</c:v>
                </c:pt>
                <c:pt idx="1672">
                  <c:v>0.680830429432471</c:v>
                </c:pt>
                <c:pt idx="1673">
                  <c:v>0.680299988271934</c:v>
                </c:pt>
                <c:pt idx="1674">
                  <c:v>0.679957811257526</c:v>
                </c:pt>
                <c:pt idx="1675">
                  <c:v>0.67980608323187</c:v>
                </c:pt>
                <c:pt idx="1676">
                  <c:v>0.679517698943784</c:v>
                </c:pt>
                <c:pt idx="1677">
                  <c:v>0.679246700708109</c:v>
                </c:pt>
                <c:pt idx="1678">
                  <c:v>0.679094783798307</c:v>
                </c:pt>
                <c:pt idx="1679">
                  <c:v>0.679041915530852</c:v>
                </c:pt>
                <c:pt idx="1680">
                  <c:v>0.678544711201009</c:v>
                </c:pt>
                <c:pt idx="1681">
                  <c:v>0.678339993676397</c:v>
                </c:pt>
                <c:pt idx="1682">
                  <c:v>0.678179465204215</c:v>
                </c:pt>
                <c:pt idx="1683">
                  <c:v>0.6780265894676</c:v>
                </c:pt>
                <c:pt idx="1684">
                  <c:v>0.677780120751781</c:v>
                </c:pt>
                <c:pt idx="1685">
                  <c:v>0.677281473024434</c:v>
                </c:pt>
                <c:pt idx="1686">
                  <c:v>0.677121817253239</c:v>
                </c:pt>
                <c:pt idx="1687">
                  <c:v>0.67690160277475</c:v>
                </c:pt>
                <c:pt idx="1688">
                  <c:v>0.67680695850576</c:v>
                </c:pt>
                <c:pt idx="1689">
                  <c:v>0.676790016098882</c:v>
                </c:pt>
                <c:pt idx="1690">
                  <c:v>0.676125177151336</c:v>
                </c:pt>
                <c:pt idx="1691">
                  <c:v>0.676024811496054</c:v>
                </c:pt>
                <c:pt idx="1692">
                  <c:v>0.674778962160299</c:v>
                </c:pt>
                <c:pt idx="1693">
                  <c:v>0.674095644281503</c:v>
                </c:pt>
                <c:pt idx="1694">
                  <c:v>0.673830084888176</c:v>
                </c:pt>
                <c:pt idx="1695">
                  <c:v>0.67347957931832</c:v>
                </c:pt>
                <c:pt idx="1696">
                  <c:v>0.673367759974179</c:v>
                </c:pt>
                <c:pt idx="1697">
                  <c:v>0.67330093996315</c:v>
                </c:pt>
                <c:pt idx="1698">
                  <c:v>0.672131136504479</c:v>
                </c:pt>
                <c:pt idx="1699">
                  <c:v>0.671572250253062</c:v>
                </c:pt>
                <c:pt idx="1700">
                  <c:v>0.671337656826202</c:v>
                </c:pt>
                <c:pt idx="1701">
                  <c:v>0.670339505916959</c:v>
                </c:pt>
                <c:pt idx="1702">
                  <c:v>0.670079141923886</c:v>
                </c:pt>
                <c:pt idx="1703">
                  <c:v>0.668602493221749</c:v>
                </c:pt>
                <c:pt idx="1704">
                  <c:v>0.668545575086375</c:v>
                </c:pt>
                <c:pt idx="1705">
                  <c:v>0.668210419034206</c:v>
                </c:pt>
                <c:pt idx="1706">
                  <c:v>0.668122888711463</c:v>
                </c:pt>
                <c:pt idx="1707">
                  <c:v>0.667970211430236</c:v>
                </c:pt>
                <c:pt idx="1708">
                  <c:v>0.667916039435604</c:v>
                </c:pt>
                <c:pt idx="1709">
                  <c:v>0.667425520907278</c:v>
                </c:pt>
                <c:pt idx="1710">
                  <c:v>0.667095796112207</c:v>
                </c:pt>
                <c:pt idx="1711">
                  <c:v>0.666730216556302</c:v>
                </c:pt>
                <c:pt idx="1712">
                  <c:v>0.666302313452457</c:v>
                </c:pt>
                <c:pt idx="1713">
                  <c:v>0.666205988123079</c:v>
                </c:pt>
                <c:pt idx="1714">
                  <c:v>0.665562127165408</c:v>
                </c:pt>
                <c:pt idx="1715">
                  <c:v>0.665488318055267</c:v>
                </c:pt>
                <c:pt idx="1716">
                  <c:v>0.665297894008084</c:v>
                </c:pt>
                <c:pt idx="1717">
                  <c:v>0.664950897110145</c:v>
                </c:pt>
                <c:pt idx="1718">
                  <c:v>0.664749146616363</c:v>
                </c:pt>
                <c:pt idx="1719">
                  <c:v>0.664231494123877</c:v>
                </c:pt>
                <c:pt idx="1720">
                  <c:v>0.663894356246914</c:v>
                </c:pt>
                <c:pt idx="1721">
                  <c:v>0.663686348177106</c:v>
                </c:pt>
                <c:pt idx="1722">
                  <c:v>0.662794888446414</c:v>
                </c:pt>
                <c:pt idx="1723">
                  <c:v>0.662190019761858</c:v>
                </c:pt>
                <c:pt idx="1724">
                  <c:v>0.662018113149641</c:v>
                </c:pt>
                <c:pt idx="1725">
                  <c:v>0.661817408312775</c:v>
                </c:pt>
                <c:pt idx="1726">
                  <c:v>0.661727067644824</c:v>
                </c:pt>
                <c:pt idx="1727">
                  <c:v>0.661427757090463</c:v>
                </c:pt>
                <c:pt idx="1728">
                  <c:v>0.66139229590039</c:v>
                </c:pt>
                <c:pt idx="1729">
                  <c:v>0.660819996415507</c:v>
                </c:pt>
                <c:pt idx="1730">
                  <c:v>0.659555985085905</c:v>
                </c:pt>
                <c:pt idx="1731">
                  <c:v>0.659377730403456</c:v>
                </c:pt>
                <c:pt idx="1732">
                  <c:v>0.659195451729424</c:v>
                </c:pt>
                <c:pt idx="1733">
                  <c:v>0.659112460205896</c:v>
                </c:pt>
                <c:pt idx="1734">
                  <c:v>0.659025856877096</c:v>
                </c:pt>
                <c:pt idx="1735">
                  <c:v>0.658850716185742</c:v>
                </c:pt>
                <c:pt idx="1736">
                  <c:v>0.658803926359691</c:v>
                </c:pt>
                <c:pt idx="1737">
                  <c:v>0.657918636461732</c:v>
                </c:pt>
                <c:pt idx="1738">
                  <c:v>0.657659161508747</c:v>
                </c:pt>
                <c:pt idx="1739">
                  <c:v>0.657233282991805</c:v>
                </c:pt>
                <c:pt idx="1740">
                  <c:v>0.656496673419905</c:v>
                </c:pt>
                <c:pt idx="1741">
                  <c:v>0.655996634496685</c:v>
                </c:pt>
                <c:pt idx="1742">
                  <c:v>0.655809478081025</c:v>
                </c:pt>
                <c:pt idx="1743">
                  <c:v>0.655452311700419</c:v>
                </c:pt>
                <c:pt idx="1744">
                  <c:v>0.655319576932586</c:v>
                </c:pt>
                <c:pt idx="1745">
                  <c:v>0.65501883092502</c:v>
                </c:pt>
                <c:pt idx="1746">
                  <c:v>0.654837307405453</c:v>
                </c:pt>
                <c:pt idx="1747">
                  <c:v>0.654680201815873</c:v>
                </c:pt>
                <c:pt idx="1748">
                  <c:v>0.654456441980837</c:v>
                </c:pt>
                <c:pt idx="1749">
                  <c:v>0.654214887415579</c:v>
                </c:pt>
                <c:pt idx="1750">
                  <c:v>0.653491606511883</c:v>
                </c:pt>
                <c:pt idx="1751">
                  <c:v>0.653424709426234</c:v>
                </c:pt>
                <c:pt idx="1752">
                  <c:v>0.653255079128472</c:v>
                </c:pt>
                <c:pt idx="1753">
                  <c:v>0.65320941478232</c:v>
                </c:pt>
                <c:pt idx="1754">
                  <c:v>0.652896615025193</c:v>
                </c:pt>
                <c:pt idx="1755">
                  <c:v>0.65271574924008</c:v>
                </c:pt>
                <c:pt idx="1756">
                  <c:v>0.652262067957456</c:v>
                </c:pt>
                <c:pt idx="1757">
                  <c:v>0.652205017023394</c:v>
                </c:pt>
                <c:pt idx="1758">
                  <c:v>0.65178027422293</c:v>
                </c:pt>
                <c:pt idx="1759">
                  <c:v>0.651743105151747</c:v>
                </c:pt>
                <c:pt idx="1760">
                  <c:v>0.649907667871597</c:v>
                </c:pt>
                <c:pt idx="1761">
                  <c:v>0.649674352801886</c:v>
                </c:pt>
                <c:pt idx="1762">
                  <c:v>0.648461981587275</c:v>
                </c:pt>
                <c:pt idx="1763">
                  <c:v>0.647668406293534</c:v>
                </c:pt>
                <c:pt idx="1764">
                  <c:v>0.647607759423159</c:v>
                </c:pt>
                <c:pt idx="1765">
                  <c:v>0.647387810901133</c:v>
                </c:pt>
                <c:pt idx="1766">
                  <c:v>0.646976754201841</c:v>
                </c:pt>
                <c:pt idx="1767">
                  <c:v>0.646635650500107</c:v>
                </c:pt>
                <c:pt idx="1768">
                  <c:v>0.646392132944716</c:v>
                </c:pt>
                <c:pt idx="1769">
                  <c:v>0.645853923894722</c:v>
                </c:pt>
                <c:pt idx="1770">
                  <c:v>0.645826984094232</c:v>
                </c:pt>
                <c:pt idx="1771">
                  <c:v>0.645823962146086</c:v>
                </c:pt>
                <c:pt idx="1772">
                  <c:v>0.645667170897813</c:v>
                </c:pt>
                <c:pt idx="1773">
                  <c:v>0.645124360800532</c:v>
                </c:pt>
                <c:pt idx="1774">
                  <c:v>0.644922553795417</c:v>
                </c:pt>
                <c:pt idx="1775">
                  <c:v>0.644652358767616</c:v>
                </c:pt>
                <c:pt idx="1776">
                  <c:v>0.644446640441419</c:v>
                </c:pt>
                <c:pt idx="1777">
                  <c:v>0.644379634474726</c:v>
                </c:pt>
                <c:pt idx="1778">
                  <c:v>0.644333510467695</c:v>
                </c:pt>
                <c:pt idx="1779">
                  <c:v>0.644051403321114</c:v>
                </c:pt>
                <c:pt idx="1780">
                  <c:v>0.643969626222773</c:v>
                </c:pt>
                <c:pt idx="1781">
                  <c:v>0.64385667568489</c:v>
                </c:pt>
                <c:pt idx="1782">
                  <c:v>0.643199005183531</c:v>
                </c:pt>
                <c:pt idx="1783">
                  <c:v>0.642806578879389</c:v>
                </c:pt>
                <c:pt idx="1784">
                  <c:v>0.642160652594831</c:v>
                </c:pt>
                <c:pt idx="1785">
                  <c:v>0.641790200000994</c:v>
                </c:pt>
                <c:pt idx="1786">
                  <c:v>0.641667276969495</c:v>
                </c:pt>
                <c:pt idx="1787">
                  <c:v>0.64119050366974</c:v>
                </c:pt>
                <c:pt idx="1788">
                  <c:v>0.641079690456922</c:v>
                </c:pt>
                <c:pt idx="1789">
                  <c:v>0.641075819722639</c:v>
                </c:pt>
                <c:pt idx="1790">
                  <c:v>0.639676217574198</c:v>
                </c:pt>
                <c:pt idx="1791">
                  <c:v>0.639007969018953</c:v>
                </c:pt>
                <c:pt idx="1792">
                  <c:v>0.63851448663596</c:v>
                </c:pt>
                <c:pt idx="1793">
                  <c:v>0.638012072258562</c:v>
                </c:pt>
                <c:pt idx="1794">
                  <c:v>0.63791772469554</c:v>
                </c:pt>
                <c:pt idx="1795">
                  <c:v>0.637661719660572</c:v>
                </c:pt>
                <c:pt idx="1796">
                  <c:v>0.637022032410218</c:v>
                </c:pt>
                <c:pt idx="1797">
                  <c:v>0.636872633166247</c:v>
                </c:pt>
                <c:pt idx="1798">
                  <c:v>0.63625330763896</c:v>
                </c:pt>
                <c:pt idx="1799">
                  <c:v>0.635989726202486</c:v>
                </c:pt>
                <c:pt idx="1800">
                  <c:v>0.635749792551769</c:v>
                </c:pt>
                <c:pt idx="1801">
                  <c:v>0.635358877523878</c:v>
                </c:pt>
                <c:pt idx="1802">
                  <c:v>0.635104554496639</c:v>
                </c:pt>
                <c:pt idx="1803">
                  <c:v>0.635091868376</c:v>
                </c:pt>
                <c:pt idx="1804">
                  <c:v>0.635065673527849</c:v>
                </c:pt>
                <c:pt idx="1805">
                  <c:v>0.63487227333439</c:v>
                </c:pt>
                <c:pt idx="1806">
                  <c:v>0.634852248443827</c:v>
                </c:pt>
                <c:pt idx="1807">
                  <c:v>0.634615801761879</c:v>
                </c:pt>
                <c:pt idx="1808">
                  <c:v>0.634496828110729</c:v>
                </c:pt>
                <c:pt idx="1809">
                  <c:v>0.633407127468097</c:v>
                </c:pt>
                <c:pt idx="1810">
                  <c:v>0.632302155825907</c:v>
                </c:pt>
                <c:pt idx="1811">
                  <c:v>0.632120377547501</c:v>
                </c:pt>
                <c:pt idx="1812">
                  <c:v>0.631950266442145</c:v>
                </c:pt>
                <c:pt idx="1813">
                  <c:v>0.63172689343036</c:v>
                </c:pt>
                <c:pt idx="1814">
                  <c:v>0.631694798029034</c:v>
                </c:pt>
                <c:pt idx="1815">
                  <c:v>0.631451238422006</c:v>
                </c:pt>
                <c:pt idx="1816">
                  <c:v>0.630585896308198</c:v>
                </c:pt>
                <c:pt idx="1817">
                  <c:v>0.629852538952174</c:v>
                </c:pt>
                <c:pt idx="1818">
                  <c:v>0.629541696029451</c:v>
                </c:pt>
                <c:pt idx="1819">
                  <c:v>0.629409884052658</c:v>
                </c:pt>
                <c:pt idx="1820">
                  <c:v>0.629097462058516</c:v>
                </c:pt>
                <c:pt idx="1821">
                  <c:v>0.628062769059369</c:v>
                </c:pt>
                <c:pt idx="1822">
                  <c:v>0.62782066767366</c:v>
                </c:pt>
                <c:pt idx="1823">
                  <c:v>0.627650070994399</c:v>
                </c:pt>
                <c:pt idx="1824">
                  <c:v>0.627631245211797</c:v>
                </c:pt>
                <c:pt idx="1825">
                  <c:v>0.627072558281375</c:v>
                </c:pt>
                <c:pt idx="1826">
                  <c:v>0.62690916082958</c:v>
                </c:pt>
                <c:pt idx="1827">
                  <c:v>0.626506600976667</c:v>
                </c:pt>
                <c:pt idx="1828">
                  <c:v>0.626392782599015</c:v>
                </c:pt>
                <c:pt idx="1829">
                  <c:v>0.626193342135941</c:v>
                </c:pt>
                <c:pt idx="1830">
                  <c:v>0.626059948113113</c:v>
                </c:pt>
                <c:pt idx="1831">
                  <c:v>0.625724764126526</c:v>
                </c:pt>
                <c:pt idx="1832">
                  <c:v>0.624883469986245</c:v>
                </c:pt>
                <c:pt idx="1833">
                  <c:v>0.624500722978436</c:v>
                </c:pt>
                <c:pt idx="1834">
                  <c:v>0.624006495042023</c:v>
                </c:pt>
                <c:pt idx="1835">
                  <c:v>0.623457124220611</c:v>
                </c:pt>
                <c:pt idx="1836">
                  <c:v>0.623428835381668</c:v>
                </c:pt>
                <c:pt idx="1837">
                  <c:v>0.623257465797992</c:v>
                </c:pt>
                <c:pt idx="1838">
                  <c:v>0.623130014535507</c:v>
                </c:pt>
                <c:pt idx="1839">
                  <c:v>0.622300413742955</c:v>
                </c:pt>
                <c:pt idx="1840">
                  <c:v>0.62222129188842</c:v>
                </c:pt>
                <c:pt idx="1841">
                  <c:v>0.621256532782152</c:v>
                </c:pt>
                <c:pt idx="1842">
                  <c:v>0.620956128135444</c:v>
                </c:pt>
                <c:pt idx="1843">
                  <c:v>0.620654422526578</c:v>
                </c:pt>
                <c:pt idx="1844">
                  <c:v>0.620422766617272</c:v>
                </c:pt>
                <c:pt idx="1845">
                  <c:v>0.620127441144242</c:v>
                </c:pt>
                <c:pt idx="1846">
                  <c:v>0.619924860489395</c:v>
                </c:pt>
                <c:pt idx="1847">
                  <c:v>0.619782158129091</c:v>
                </c:pt>
                <c:pt idx="1848">
                  <c:v>0.619037614662033</c:v>
                </c:pt>
                <c:pt idx="1849">
                  <c:v>0.618609840355208</c:v>
                </c:pt>
                <c:pt idx="1850">
                  <c:v>0.618592402692905</c:v>
                </c:pt>
                <c:pt idx="1851">
                  <c:v>0.618208094963629</c:v>
                </c:pt>
                <c:pt idx="1852">
                  <c:v>0.617677044786924</c:v>
                </c:pt>
                <c:pt idx="1853">
                  <c:v>0.617573215457616</c:v>
                </c:pt>
                <c:pt idx="1854">
                  <c:v>0.617560037703686</c:v>
                </c:pt>
                <c:pt idx="1855">
                  <c:v>0.616717876203169</c:v>
                </c:pt>
                <c:pt idx="1856">
                  <c:v>0.616434933947988</c:v>
                </c:pt>
                <c:pt idx="1857">
                  <c:v>0.616430620640008</c:v>
                </c:pt>
                <c:pt idx="1858">
                  <c:v>0.616192388051989</c:v>
                </c:pt>
                <c:pt idx="1859">
                  <c:v>0.615958206164031</c:v>
                </c:pt>
                <c:pt idx="1860">
                  <c:v>0.615541795794607</c:v>
                </c:pt>
                <c:pt idx="1861">
                  <c:v>0.615153310866929</c:v>
                </c:pt>
                <c:pt idx="1862">
                  <c:v>0.614684229737959</c:v>
                </c:pt>
                <c:pt idx="1863">
                  <c:v>0.6146689485166</c:v>
                </c:pt>
                <c:pt idx="1864">
                  <c:v>0.61462385785223</c:v>
                </c:pt>
                <c:pt idx="1865">
                  <c:v>0.614614291841831</c:v>
                </c:pt>
                <c:pt idx="1866">
                  <c:v>0.61387189353509</c:v>
                </c:pt>
                <c:pt idx="1867">
                  <c:v>0.613582188762499</c:v>
                </c:pt>
                <c:pt idx="1868">
                  <c:v>0.613104517310928</c:v>
                </c:pt>
                <c:pt idx="1869">
                  <c:v>0.612960952678213</c:v>
                </c:pt>
                <c:pt idx="1870">
                  <c:v>0.61230056610329</c:v>
                </c:pt>
                <c:pt idx="1871">
                  <c:v>0.611548622073333</c:v>
                </c:pt>
                <c:pt idx="1872">
                  <c:v>0.61142530525108</c:v>
                </c:pt>
                <c:pt idx="1873">
                  <c:v>0.610903767122107</c:v>
                </c:pt>
                <c:pt idx="1874">
                  <c:v>0.610785334063318</c:v>
                </c:pt>
                <c:pt idx="1875">
                  <c:v>0.61069643126021</c:v>
                </c:pt>
                <c:pt idx="1876">
                  <c:v>0.610438869313803</c:v>
                </c:pt>
                <c:pt idx="1877">
                  <c:v>0.61024160479504</c:v>
                </c:pt>
                <c:pt idx="1878">
                  <c:v>0.609874608708684</c:v>
                </c:pt>
                <c:pt idx="1879">
                  <c:v>0.609014351132262</c:v>
                </c:pt>
                <c:pt idx="1880">
                  <c:v>0.608944241596499</c:v>
                </c:pt>
                <c:pt idx="1881">
                  <c:v>0.608918253143847</c:v>
                </c:pt>
                <c:pt idx="1882">
                  <c:v>0.608021035171518</c:v>
                </c:pt>
                <c:pt idx="1883">
                  <c:v>0.607733593944593</c:v>
                </c:pt>
                <c:pt idx="1884">
                  <c:v>0.607729152655676</c:v>
                </c:pt>
                <c:pt idx="1885">
                  <c:v>0.607374510271571</c:v>
                </c:pt>
                <c:pt idx="1886">
                  <c:v>0.607178134411106</c:v>
                </c:pt>
                <c:pt idx="1887">
                  <c:v>0.607093795469549</c:v>
                </c:pt>
                <c:pt idx="1888">
                  <c:v>0.606314320575029</c:v>
                </c:pt>
                <c:pt idx="1889">
                  <c:v>0.605691035680683</c:v>
                </c:pt>
                <c:pt idx="1890">
                  <c:v>0.604743455667522</c:v>
                </c:pt>
                <c:pt idx="1891">
                  <c:v>0.60427256120843</c:v>
                </c:pt>
                <c:pt idx="1892">
                  <c:v>0.604174079508665</c:v>
                </c:pt>
                <c:pt idx="1893">
                  <c:v>0.603355611054053</c:v>
                </c:pt>
                <c:pt idx="1894">
                  <c:v>0.603109727241207</c:v>
                </c:pt>
                <c:pt idx="1895">
                  <c:v>0.602975175904261</c:v>
                </c:pt>
                <c:pt idx="1896">
                  <c:v>0.602072218967766</c:v>
                </c:pt>
                <c:pt idx="1897">
                  <c:v>0.600027444170192</c:v>
                </c:pt>
                <c:pt idx="1898">
                  <c:v>0.599577513370833</c:v>
                </c:pt>
                <c:pt idx="1899">
                  <c:v>0.598883280919978</c:v>
                </c:pt>
                <c:pt idx="1900">
                  <c:v>0.598461594539242</c:v>
                </c:pt>
                <c:pt idx="1901">
                  <c:v>0.597861327011128</c:v>
                </c:pt>
                <c:pt idx="1902">
                  <c:v>0.597315139147956</c:v>
                </c:pt>
                <c:pt idx="1903">
                  <c:v>0.596934083387249</c:v>
                </c:pt>
                <c:pt idx="1904">
                  <c:v>0.596865805683052</c:v>
                </c:pt>
                <c:pt idx="1905">
                  <c:v>0.596696841107685</c:v>
                </c:pt>
                <c:pt idx="1906">
                  <c:v>0.596672895396085</c:v>
                </c:pt>
                <c:pt idx="1907">
                  <c:v>0.596594215796267</c:v>
                </c:pt>
                <c:pt idx="1908">
                  <c:v>0.595708439599616</c:v>
                </c:pt>
                <c:pt idx="1909">
                  <c:v>0.594694185502858</c:v>
                </c:pt>
                <c:pt idx="1910">
                  <c:v>0.594222889609386</c:v>
                </c:pt>
                <c:pt idx="1911">
                  <c:v>0.593718445916565</c:v>
                </c:pt>
                <c:pt idx="1912">
                  <c:v>0.593436361309156</c:v>
                </c:pt>
                <c:pt idx="1913">
                  <c:v>0.593245555755927</c:v>
                </c:pt>
                <c:pt idx="1914">
                  <c:v>0.593142023623638</c:v>
                </c:pt>
                <c:pt idx="1915">
                  <c:v>0.593066442890079</c:v>
                </c:pt>
                <c:pt idx="1916">
                  <c:v>0.593010906797369</c:v>
                </c:pt>
                <c:pt idx="1917">
                  <c:v>0.592873943927117</c:v>
                </c:pt>
                <c:pt idx="1918">
                  <c:v>0.592292414659076</c:v>
                </c:pt>
                <c:pt idx="1919">
                  <c:v>0.592229908985736</c:v>
                </c:pt>
                <c:pt idx="1920">
                  <c:v>0.59208748284911</c:v>
                </c:pt>
                <c:pt idx="1921">
                  <c:v>0.591897040059344</c:v>
                </c:pt>
                <c:pt idx="1922">
                  <c:v>0.591728895586357</c:v>
                </c:pt>
                <c:pt idx="1923">
                  <c:v>0.591611314562521</c:v>
                </c:pt>
                <c:pt idx="1924">
                  <c:v>0.591386299773889</c:v>
                </c:pt>
                <c:pt idx="1925">
                  <c:v>0.59135664366256</c:v>
                </c:pt>
                <c:pt idx="1926">
                  <c:v>0.591013558899475</c:v>
                </c:pt>
                <c:pt idx="1927">
                  <c:v>0.590999020820009</c:v>
                </c:pt>
                <c:pt idx="1928">
                  <c:v>0.590244036048263</c:v>
                </c:pt>
                <c:pt idx="1929">
                  <c:v>0.590148677424709</c:v>
                </c:pt>
                <c:pt idx="1930">
                  <c:v>0.590123795918071</c:v>
                </c:pt>
                <c:pt idx="1931">
                  <c:v>0.58960949986141</c:v>
                </c:pt>
                <c:pt idx="1932">
                  <c:v>0.589295668652827</c:v>
                </c:pt>
                <c:pt idx="1933">
                  <c:v>0.58917237489179</c:v>
                </c:pt>
                <c:pt idx="1934">
                  <c:v>0.589036865272361</c:v>
                </c:pt>
                <c:pt idx="1935">
                  <c:v>0.588971538536396</c:v>
                </c:pt>
                <c:pt idx="1936">
                  <c:v>0.588950898127531</c:v>
                </c:pt>
                <c:pt idx="1937">
                  <c:v>0.588593791240891</c:v>
                </c:pt>
                <c:pt idx="1938">
                  <c:v>0.588358851480563</c:v>
                </c:pt>
                <c:pt idx="1939">
                  <c:v>0.588152839711558</c:v>
                </c:pt>
                <c:pt idx="1940">
                  <c:v>0.587756861093958</c:v>
                </c:pt>
                <c:pt idx="1941">
                  <c:v>0.587633233682449</c:v>
                </c:pt>
                <c:pt idx="1942">
                  <c:v>0.587560097127284</c:v>
                </c:pt>
                <c:pt idx="1943">
                  <c:v>0.587475564063289</c:v>
                </c:pt>
                <c:pt idx="1944">
                  <c:v>0.58747305067482</c:v>
                </c:pt>
                <c:pt idx="1945">
                  <c:v>0.587197281708399</c:v>
                </c:pt>
                <c:pt idx="1946">
                  <c:v>0.586850929101846</c:v>
                </c:pt>
                <c:pt idx="1947">
                  <c:v>0.585538665175472</c:v>
                </c:pt>
                <c:pt idx="1948">
                  <c:v>0.585252989183973</c:v>
                </c:pt>
                <c:pt idx="1949">
                  <c:v>0.584851552609161</c:v>
                </c:pt>
                <c:pt idx="1950">
                  <c:v>0.584805541232578</c:v>
                </c:pt>
                <c:pt idx="1951">
                  <c:v>0.58398693292222</c:v>
                </c:pt>
                <c:pt idx="1952">
                  <c:v>0.583725008418902</c:v>
                </c:pt>
                <c:pt idx="1953">
                  <c:v>0.582571189775095</c:v>
                </c:pt>
                <c:pt idx="1954">
                  <c:v>0.582109800281482</c:v>
                </c:pt>
                <c:pt idx="1955">
                  <c:v>0.582042550975074</c:v>
                </c:pt>
                <c:pt idx="1956">
                  <c:v>0.581958197986263</c:v>
                </c:pt>
                <c:pt idx="1957">
                  <c:v>0.581851370931267</c:v>
                </c:pt>
                <c:pt idx="1958">
                  <c:v>0.581748476065105</c:v>
                </c:pt>
                <c:pt idx="1959">
                  <c:v>0.581131246216284</c:v>
                </c:pt>
                <c:pt idx="1960">
                  <c:v>0.580930887315967</c:v>
                </c:pt>
                <c:pt idx="1961">
                  <c:v>0.58038977901465</c:v>
                </c:pt>
                <c:pt idx="1962">
                  <c:v>0.580145905025019</c:v>
                </c:pt>
                <c:pt idx="1963">
                  <c:v>0.579763607476619</c:v>
                </c:pt>
                <c:pt idx="1964">
                  <c:v>0.579470704901222</c:v>
                </c:pt>
                <c:pt idx="1965">
                  <c:v>0.579053999534981</c:v>
                </c:pt>
                <c:pt idx="1966">
                  <c:v>0.578331495261688</c:v>
                </c:pt>
                <c:pt idx="1967">
                  <c:v>0.578233941601062</c:v>
                </c:pt>
                <c:pt idx="1968">
                  <c:v>0.578020004060835</c:v>
                </c:pt>
                <c:pt idx="1969">
                  <c:v>0.577797728875774</c:v>
                </c:pt>
                <c:pt idx="1970">
                  <c:v>0.577326211608551</c:v>
                </c:pt>
                <c:pt idx="1971">
                  <c:v>0.576678033849811</c:v>
                </c:pt>
                <c:pt idx="1972">
                  <c:v>0.576022378356789</c:v>
                </c:pt>
                <c:pt idx="1973">
                  <c:v>0.575729608467792</c:v>
                </c:pt>
                <c:pt idx="1974">
                  <c:v>0.575704767980043</c:v>
                </c:pt>
                <c:pt idx="1975">
                  <c:v>0.575191796007781</c:v>
                </c:pt>
                <c:pt idx="1976">
                  <c:v>0.574845404272902</c:v>
                </c:pt>
                <c:pt idx="1977">
                  <c:v>0.574211638216141</c:v>
                </c:pt>
                <c:pt idx="1978">
                  <c:v>0.573365112317955</c:v>
                </c:pt>
                <c:pt idx="1979">
                  <c:v>0.57315921624508</c:v>
                </c:pt>
                <c:pt idx="1980">
                  <c:v>0.572453055566269</c:v>
                </c:pt>
                <c:pt idx="1981">
                  <c:v>0.571800514953185</c:v>
                </c:pt>
                <c:pt idx="1982">
                  <c:v>0.571725403849707</c:v>
                </c:pt>
                <c:pt idx="1983">
                  <c:v>0.571558486869767</c:v>
                </c:pt>
                <c:pt idx="1984">
                  <c:v>0.571203344624254</c:v>
                </c:pt>
                <c:pt idx="1985">
                  <c:v>0.57068945661147</c:v>
                </c:pt>
                <c:pt idx="1986">
                  <c:v>0.570270621735713</c:v>
                </c:pt>
                <c:pt idx="1987">
                  <c:v>0.570218581859429</c:v>
                </c:pt>
                <c:pt idx="1988">
                  <c:v>0.569891888915462</c:v>
                </c:pt>
                <c:pt idx="1989">
                  <c:v>0.569653676329805</c:v>
                </c:pt>
                <c:pt idx="1990">
                  <c:v>0.569646386235787</c:v>
                </c:pt>
                <c:pt idx="1991">
                  <c:v>0.569125077079005</c:v>
                </c:pt>
                <c:pt idx="1992">
                  <c:v>0.569076262340334</c:v>
                </c:pt>
                <c:pt idx="1993">
                  <c:v>0.569014471194999</c:v>
                </c:pt>
                <c:pt idx="1994">
                  <c:v>0.568873102210261</c:v>
                </c:pt>
                <c:pt idx="1995">
                  <c:v>0.56850411378725</c:v>
                </c:pt>
                <c:pt idx="1996">
                  <c:v>0.567610385509232</c:v>
                </c:pt>
                <c:pt idx="1997">
                  <c:v>0.567001036623147</c:v>
                </c:pt>
                <c:pt idx="1998">
                  <c:v>0.56693797151844</c:v>
                </c:pt>
                <c:pt idx="1999">
                  <c:v>0.566275143598715</c:v>
                </c:pt>
                <c:pt idx="2000">
                  <c:v>0.566012474005917</c:v>
                </c:pt>
                <c:pt idx="2001">
                  <c:v>0.565521257826419</c:v>
                </c:pt>
                <c:pt idx="2002">
                  <c:v>0.565236732702542</c:v>
                </c:pt>
                <c:pt idx="2003">
                  <c:v>0.565061968834043</c:v>
                </c:pt>
                <c:pt idx="2004">
                  <c:v>0.564770991126435</c:v>
                </c:pt>
                <c:pt idx="2005">
                  <c:v>0.564530617741592</c:v>
                </c:pt>
                <c:pt idx="2006">
                  <c:v>0.564484317905063</c:v>
                </c:pt>
                <c:pt idx="2007">
                  <c:v>0.564258213742291</c:v>
                </c:pt>
                <c:pt idx="2008">
                  <c:v>0.563763104385136</c:v>
                </c:pt>
                <c:pt idx="2009">
                  <c:v>0.56375242053666</c:v>
                </c:pt>
                <c:pt idx="2010">
                  <c:v>0.563690021506057</c:v>
                </c:pt>
                <c:pt idx="2011">
                  <c:v>0.563685134728957</c:v>
                </c:pt>
                <c:pt idx="2012">
                  <c:v>0.563350831661348</c:v>
                </c:pt>
                <c:pt idx="2013">
                  <c:v>0.563218973945141</c:v>
                </c:pt>
                <c:pt idx="2014">
                  <c:v>0.56291266246608</c:v>
                </c:pt>
                <c:pt idx="2015">
                  <c:v>0.5629023191096</c:v>
                </c:pt>
                <c:pt idx="2016">
                  <c:v>0.562253785250213</c:v>
                </c:pt>
                <c:pt idx="2017">
                  <c:v>0.56207221471818</c:v>
                </c:pt>
                <c:pt idx="2018">
                  <c:v>0.561988977738139</c:v>
                </c:pt>
                <c:pt idx="2019">
                  <c:v>0.561874963646016</c:v>
                </c:pt>
                <c:pt idx="2020">
                  <c:v>0.561369119769859</c:v>
                </c:pt>
                <c:pt idx="2021">
                  <c:v>0.561097889284066</c:v>
                </c:pt>
                <c:pt idx="2022">
                  <c:v>0.561018347714589</c:v>
                </c:pt>
                <c:pt idx="2023">
                  <c:v>0.56059100284162</c:v>
                </c:pt>
                <c:pt idx="2024">
                  <c:v>0.559943996391802</c:v>
                </c:pt>
                <c:pt idx="2025">
                  <c:v>0.559575209968141</c:v>
                </c:pt>
                <c:pt idx="2026">
                  <c:v>0.559400636189419</c:v>
                </c:pt>
                <c:pt idx="2027">
                  <c:v>0.559397292249922</c:v>
                </c:pt>
                <c:pt idx="2028">
                  <c:v>0.559280690949017</c:v>
                </c:pt>
                <c:pt idx="2029">
                  <c:v>0.559067312201312</c:v>
                </c:pt>
                <c:pt idx="2030">
                  <c:v>0.558869898784418</c:v>
                </c:pt>
                <c:pt idx="2031">
                  <c:v>0.558521943713175</c:v>
                </c:pt>
                <c:pt idx="2032">
                  <c:v>0.558371442191089</c:v>
                </c:pt>
                <c:pt idx="2033">
                  <c:v>0.558193545278211</c:v>
                </c:pt>
                <c:pt idx="2034">
                  <c:v>0.557954892392283</c:v>
                </c:pt>
                <c:pt idx="2035">
                  <c:v>0.557515264165776</c:v>
                </c:pt>
                <c:pt idx="2036">
                  <c:v>0.557442512933951</c:v>
                </c:pt>
                <c:pt idx="2037">
                  <c:v>0.557421854511728</c:v>
                </c:pt>
                <c:pt idx="2038">
                  <c:v>0.557374291777484</c:v>
                </c:pt>
                <c:pt idx="2039">
                  <c:v>0.55713568312463</c:v>
                </c:pt>
                <c:pt idx="2040">
                  <c:v>0.556892599153319</c:v>
                </c:pt>
                <c:pt idx="2041">
                  <c:v>0.556773649739998</c:v>
                </c:pt>
                <c:pt idx="2042">
                  <c:v>0.556651337771309</c:v>
                </c:pt>
                <c:pt idx="2043">
                  <c:v>0.556540513304825</c:v>
                </c:pt>
                <c:pt idx="2044">
                  <c:v>0.556514612427184</c:v>
                </c:pt>
                <c:pt idx="2045">
                  <c:v>0.556356094427895</c:v>
                </c:pt>
                <c:pt idx="2046">
                  <c:v>0.555982579141912</c:v>
                </c:pt>
                <c:pt idx="2047">
                  <c:v>0.555960826086694</c:v>
                </c:pt>
                <c:pt idx="2048">
                  <c:v>0.555830671492631</c:v>
                </c:pt>
                <c:pt idx="2049">
                  <c:v>0.55579348299078</c:v>
                </c:pt>
                <c:pt idx="2050">
                  <c:v>0.555707053896594</c:v>
                </c:pt>
                <c:pt idx="2051">
                  <c:v>0.555067555579285</c:v>
                </c:pt>
                <c:pt idx="2052">
                  <c:v>0.554326515856145</c:v>
                </c:pt>
                <c:pt idx="2053">
                  <c:v>0.554288064476996</c:v>
                </c:pt>
                <c:pt idx="2054">
                  <c:v>0.554110987689439</c:v>
                </c:pt>
                <c:pt idx="2055">
                  <c:v>0.554039489795638</c:v>
                </c:pt>
                <c:pt idx="2056">
                  <c:v>0.553987464013528</c:v>
                </c:pt>
                <c:pt idx="2057">
                  <c:v>0.553804003004778</c:v>
                </c:pt>
                <c:pt idx="2058">
                  <c:v>0.553644834392873</c:v>
                </c:pt>
                <c:pt idx="2059">
                  <c:v>0.553310301405205</c:v>
                </c:pt>
                <c:pt idx="2060">
                  <c:v>0.553265543694323</c:v>
                </c:pt>
                <c:pt idx="2061">
                  <c:v>0.553253641470616</c:v>
                </c:pt>
                <c:pt idx="2062">
                  <c:v>0.552863942708404</c:v>
                </c:pt>
                <c:pt idx="2063">
                  <c:v>0.55234736924128</c:v>
                </c:pt>
                <c:pt idx="2064">
                  <c:v>0.552323505616747</c:v>
                </c:pt>
                <c:pt idx="2065">
                  <c:v>0.552320333416374</c:v>
                </c:pt>
                <c:pt idx="2066">
                  <c:v>0.551410694805693</c:v>
                </c:pt>
                <c:pt idx="2067">
                  <c:v>0.551310367255679</c:v>
                </c:pt>
                <c:pt idx="2068">
                  <c:v>0.551078946866772</c:v>
                </c:pt>
                <c:pt idx="2069">
                  <c:v>0.550619869115802</c:v>
                </c:pt>
                <c:pt idx="2070">
                  <c:v>0.550496957992756</c:v>
                </c:pt>
                <c:pt idx="2071">
                  <c:v>0.550288445950745</c:v>
                </c:pt>
                <c:pt idx="2072">
                  <c:v>0.550225215673062</c:v>
                </c:pt>
                <c:pt idx="2073">
                  <c:v>0.5500644656378</c:v>
                </c:pt>
                <c:pt idx="2074">
                  <c:v>0.54934283678154</c:v>
                </c:pt>
                <c:pt idx="2075">
                  <c:v>0.549100432956768</c:v>
                </c:pt>
                <c:pt idx="2076">
                  <c:v>0.548956101258167</c:v>
                </c:pt>
                <c:pt idx="2077">
                  <c:v>0.548954271367529</c:v>
                </c:pt>
                <c:pt idx="2078">
                  <c:v>0.54881452717339</c:v>
                </c:pt>
                <c:pt idx="2079">
                  <c:v>0.548716315331067</c:v>
                </c:pt>
                <c:pt idx="2080">
                  <c:v>0.547729012117254</c:v>
                </c:pt>
                <c:pt idx="2081">
                  <c:v>0.547424984044861</c:v>
                </c:pt>
                <c:pt idx="2082">
                  <c:v>0.547368718860974</c:v>
                </c:pt>
                <c:pt idx="2083">
                  <c:v>0.546734293103714</c:v>
                </c:pt>
                <c:pt idx="2084">
                  <c:v>0.546470658534299</c:v>
                </c:pt>
                <c:pt idx="2085">
                  <c:v>0.545669007500319</c:v>
                </c:pt>
                <c:pt idx="2086">
                  <c:v>0.54517521379741</c:v>
                </c:pt>
                <c:pt idx="2087">
                  <c:v>0.544560760810487</c:v>
                </c:pt>
                <c:pt idx="2088">
                  <c:v>0.544190765732501</c:v>
                </c:pt>
                <c:pt idx="2089">
                  <c:v>0.543945985242876</c:v>
                </c:pt>
                <c:pt idx="2090">
                  <c:v>0.543204465310517</c:v>
                </c:pt>
                <c:pt idx="2091">
                  <c:v>0.542368171647606</c:v>
                </c:pt>
                <c:pt idx="2092">
                  <c:v>0.542108237247129</c:v>
                </c:pt>
                <c:pt idx="2093">
                  <c:v>0.541303972173912</c:v>
                </c:pt>
                <c:pt idx="2094">
                  <c:v>0.540605873535747</c:v>
                </c:pt>
                <c:pt idx="2095">
                  <c:v>0.540384915571479</c:v>
                </c:pt>
                <c:pt idx="2096">
                  <c:v>0.539987410078739</c:v>
                </c:pt>
                <c:pt idx="2097">
                  <c:v>0.538523237173706</c:v>
                </c:pt>
                <c:pt idx="2098">
                  <c:v>0.5378303779247</c:v>
                </c:pt>
                <c:pt idx="2099">
                  <c:v>0.537497600059034</c:v>
                </c:pt>
                <c:pt idx="2100">
                  <c:v>0.537065293658495</c:v>
                </c:pt>
                <c:pt idx="2101">
                  <c:v>0.537045911995249</c:v>
                </c:pt>
                <c:pt idx="2102">
                  <c:v>0.536904402235926</c:v>
                </c:pt>
                <c:pt idx="2103">
                  <c:v>0.536761446091001</c:v>
                </c:pt>
                <c:pt idx="2104">
                  <c:v>0.536397519256738</c:v>
                </c:pt>
                <c:pt idx="2105">
                  <c:v>0.535821751343433</c:v>
                </c:pt>
                <c:pt idx="2106">
                  <c:v>0.535308897023359</c:v>
                </c:pt>
                <c:pt idx="2107">
                  <c:v>0.535234277915035</c:v>
                </c:pt>
                <c:pt idx="2108">
                  <c:v>0.534893419584185</c:v>
                </c:pt>
                <c:pt idx="2109">
                  <c:v>0.534331121696707</c:v>
                </c:pt>
                <c:pt idx="2110">
                  <c:v>0.534321698253589</c:v>
                </c:pt>
                <c:pt idx="2111">
                  <c:v>0.533821863437777</c:v>
                </c:pt>
                <c:pt idx="2112">
                  <c:v>0.533266950248643</c:v>
                </c:pt>
                <c:pt idx="2113">
                  <c:v>0.533256645794135</c:v>
                </c:pt>
                <c:pt idx="2114">
                  <c:v>0.533043498587769</c:v>
                </c:pt>
                <c:pt idx="2115">
                  <c:v>0.533004218791603</c:v>
                </c:pt>
                <c:pt idx="2116">
                  <c:v>0.532964405197617</c:v>
                </c:pt>
                <c:pt idx="2117">
                  <c:v>0.53275172160627</c:v>
                </c:pt>
                <c:pt idx="2118">
                  <c:v>0.532692279553609</c:v>
                </c:pt>
                <c:pt idx="2119">
                  <c:v>0.532679053211013</c:v>
                </c:pt>
                <c:pt idx="2120">
                  <c:v>0.532563302359164</c:v>
                </c:pt>
                <c:pt idx="2121">
                  <c:v>0.532031413161122</c:v>
                </c:pt>
                <c:pt idx="2122">
                  <c:v>0.531843130303611</c:v>
                </c:pt>
                <c:pt idx="2123">
                  <c:v>0.531656184710203</c:v>
                </c:pt>
                <c:pt idx="2124">
                  <c:v>0.531398181438519</c:v>
                </c:pt>
                <c:pt idx="2125">
                  <c:v>0.530169336176174</c:v>
                </c:pt>
                <c:pt idx="2126">
                  <c:v>0.530030968542235</c:v>
                </c:pt>
                <c:pt idx="2127">
                  <c:v>0.52976316621765</c:v>
                </c:pt>
                <c:pt idx="2128">
                  <c:v>0.52949148349132</c:v>
                </c:pt>
                <c:pt idx="2129">
                  <c:v>0.529274640100653</c:v>
                </c:pt>
                <c:pt idx="2130">
                  <c:v>0.528320134369541</c:v>
                </c:pt>
                <c:pt idx="2131">
                  <c:v>0.528109184143313</c:v>
                </c:pt>
                <c:pt idx="2132">
                  <c:v>0.527776173302073</c:v>
                </c:pt>
                <c:pt idx="2133">
                  <c:v>0.527725731492384</c:v>
                </c:pt>
                <c:pt idx="2134">
                  <c:v>0.527655242924126</c:v>
                </c:pt>
                <c:pt idx="2135">
                  <c:v>0.527168996318768</c:v>
                </c:pt>
                <c:pt idx="2136">
                  <c:v>0.526956869248267</c:v>
                </c:pt>
                <c:pt idx="2137">
                  <c:v>0.526571803455016</c:v>
                </c:pt>
                <c:pt idx="2138">
                  <c:v>0.526091465199338</c:v>
                </c:pt>
                <c:pt idx="2139">
                  <c:v>0.525866177409744</c:v>
                </c:pt>
                <c:pt idx="2140">
                  <c:v>0.525072948470354</c:v>
                </c:pt>
                <c:pt idx="2141">
                  <c:v>0.52356631050991</c:v>
                </c:pt>
                <c:pt idx="2142">
                  <c:v>0.523162293295148</c:v>
                </c:pt>
                <c:pt idx="2143">
                  <c:v>0.522744225640893</c:v>
                </c:pt>
                <c:pt idx="2144">
                  <c:v>0.522610899636566</c:v>
                </c:pt>
                <c:pt idx="2145">
                  <c:v>0.52131083117529</c:v>
                </c:pt>
                <c:pt idx="2146">
                  <c:v>0.521216820169192</c:v>
                </c:pt>
                <c:pt idx="2147">
                  <c:v>0.52089818557898</c:v>
                </c:pt>
                <c:pt idx="2148">
                  <c:v>0.520846769583429</c:v>
                </c:pt>
                <c:pt idx="2149">
                  <c:v>0.520291984915904</c:v>
                </c:pt>
                <c:pt idx="2150">
                  <c:v>0.519042490237706</c:v>
                </c:pt>
                <c:pt idx="2151">
                  <c:v>0.518767989856353</c:v>
                </c:pt>
                <c:pt idx="2152">
                  <c:v>0.518564235435325</c:v>
                </c:pt>
                <c:pt idx="2153">
                  <c:v>0.518310813305785</c:v>
                </c:pt>
                <c:pt idx="2154">
                  <c:v>0.518263538248774</c:v>
                </c:pt>
                <c:pt idx="2155">
                  <c:v>0.518000081565152</c:v>
                </c:pt>
                <c:pt idx="2156">
                  <c:v>0.517628976828715</c:v>
                </c:pt>
                <c:pt idx="2157">
                  <c:v>0.517303266382977</c:v>
                </c:pt>
                <c:pt idx="2158">
                  <c:v>0.516653087109076</c:v>
                </c:pt>
                <c:pt idx="2159">
                  <c:v>0.516493565183422</c:v>
                </c:pt>
                <c:pt idx="2160">
                  <c:v>0.516047883325104</c:v>
                </c:pt>
                <c:pt idx="2161">
                  <c:v>0.515779432042556</c:v>
                </c:pt>
                <c:pt idx="2162">
                  <c:v>0.515722385417744</c:v>
                </c:pt>
                <c:pt idx="2163">
                  <c:v>0.51568483146122</c:v>
                </c:pt>
                <c:pt idx="2164">
                  <c:v>0.515569332463469</c:v>
                </c:pt>
                <c:pt idx="2165">
                  <c:v>0.515511996695648</c:v>
                </c:pt>
                <c:pt idx="2166">
                  <c:v>0.515171933843225</c:v>
                </c:pt>
                <c:pt idx="2167">
                  <c:v>0.514529830935998</c:v>
                </c:pt>
                <c:pt idx="2168">
                  <c:v>0.514484839099476</c:v>
                </c:pt>
                <c:pt idx="2169">
                  <c:v>0.514307862462881</c:v>
                </c:pt>
                <c:pt idx="2170">
                  <c:v>0.514225951361462</c:v>
                </c:pt>
                <c:pt idx="2171">
                  <c:v>0.512691172891203</c:v>
                </c:pt>
                <c:pt idx="2172">
                  <c:v>0.512628213622959</c:v>
                </c:pt>
                <c:pt idx="2173">
                  <c:v>0.512083850166261</c:v>
                </c:pt>
                <c:pt idx="2174">
                  <c:v>0.512056699200439</c:v>
                </c:pt>
                <c:pt idx="2175">
                  <c:v>0.511361954224909</c:v>
                </c:pt>
                <c:pt idx="2176">
                  <c:v>0.510570572933647</c:v>
                </c:pt>
                <c:pt idx="2177">
                  <c:v>0.509253148508545</c:v>
                </c:pt>
                <c:pt idx="2178">
                  <c:v>0.509177843344642</c:v>
                </c:pt>
                <c:pt idx="2179">
                  <c:v>0.508783506748812</c:v>
                </c:pt>
                <c:pt idx="2180">
                  <c:v>0.508766762975012</c:v>
                </c:pt>
                <c:pt idx="2181">
                  <c:v>0.508342693307181</c:v>
                </c:pt>
                <c:pt idx="2182">
                  <c:v>0.508092282655876</c:v>
                </c:pt>
                <c:pt idx="2183">
                  <c:v>0.508038894360088</c:v>
                </c:pt>
                <c:pt idx="2184">
                  <c:v>0.507929389699241</c:v>
                </c:pt>
                <c:pt idx="2185">
                  <c:v>0.507663485860068</c:v>
                </c:pt>
                <c:pt idx="2186">
                  <c:v>0.507298876926487</c:v>
                </c:pt>
                <c:pt idx="2187">
                  <c:v>0.507199380803272</c:v>
                </c:pt>
                <c:pt idx="2188">
                  <c:v>0.506634896682933</c:v>
                </c:pt>
                <c:pt idx="2189">
                  <c:v>0.506496777192419</c:v>
                </c:pt>
                <c:pt idx="2190">
                  <c:v>0.506409283832689</c:v>
                </c:pt>
                <c:pt idx="2191">
                  <c:v>0.506362298378879</c:v>
                </c:pt>
                <c:pt idx="2192">
                  <c:v>0.506028661927247</c:v>
                </c:pt>
                <c:pt idx="2193">
                  <c:v>0.505944525153596</c:v>
                </c:pt>
                <c:pt idx="2194">
                  <c:v>0.505287153414805</c:v>
                </c:pt>
                <c:pt idx="2195">
                  <c:v>0.505254138625511</c:v>
                </c:pt>
                <c:pt idx="2196">
                  <c:v>0.504890289186971</c:v>
                </c:pt>
                <c:pt idx="2197">
                  <c:v>0.504649298370763</c:v>
                </c:pt>
                <c:pt idx="2198">
                  <c:v>0.504201410451889</c:v>
                </c:pt>
                <c:pt idx="2199">
                  <c:v>0.503943575034552</c:v>
                </c:pt>
                <c:pt idx="2200">
                  <c:v>0.503940991129581</c:v>
                </c:pt>
                <c:pt idx="2201">
                  <c:v>0.503639681517181</c:v>
                </c:pt>
                <c:pt idx="2202">
                  <c:v>0.503356038936357</c:v>
                </c:pt>
                <c:pt idx="2203">
                  <c:v>0.503031508699847</c:v>
                </c:pt>
                <c:pt idx="2204">
                  <c:v>0.502614750829868</c:v>
                </c:pt>
                <c:pt idx="2205">
                  <c:v>0.502576897732601</c:v>
                </c:pt>
                <c:pt idx="2206">
                  <c:v>0.502142066057874</c:v>
                </c:pt>
                <c:pt idx="2207">
                  <c:v>0.50185701171404</c:v>
                </c:pt>
                <c:pt idx="2208">
                  <c:v>0.500347063896096</c:v>
                </c:pt>
                <c:pt idx="2209">
                  <c:v>0.50022593751653</c:v>
                </c:pt>
                <c:pt idx="2210">
                  <c:v>0.500143519902334</c:v>
                </c:pt>
                <c:pt idx="2211">
                  <c:v>0.500001059060203</c:v>
                </c:pt>
                <c:pt idx="2212">
                  <c:v>0.49931462176776</c:v>
                </c:pt>
                <c:pt idx="2213">
                  <c:v>0.499264148247275</c:v>
                </c:pt>
                <c:pt idx="2214">
                  <c:v>0.499182693626492</c:v>
                </c:pt>
                <c:pt idx="2215">
                  <c:v>0.499162283898228</c:v>
                </c:pt>
                <c:pt idx="2216">
                  <c:v>0.498483051261574</c:v>
                </c:pt>
                <c:pt idx="2217">
                  <c:v>0.498432604024081</c:v>
                </c:pt>
                <c:pt idx="2218">
                  <c:v>0.49794079792457</c:v>
                </c:pt>
                <c:pt idx="2219">
                  <c:v>0.497919845295516</c:v>
                </c:pt>
                <c:pt idx="2220">
                  <c:v>0.497554708525664</c:v>
                </c:pt>
                <c:pt idx="2221">
                  <c:v>0.497318462093109</c:v>
                </c:pt>
                <c:pt idx="2222">
                  <c:v>0.497290695592063</c:v>
                </c:pt>
                <c:pt idx="2223">
                  <c:v>0.497001006096261</c:v>
                </c:pt>
                <c:pt idx="2224">
                  <c:v>0.496859726613994</c:v>
                </c:pt>
                <c:pt idx="2225">
                  <c:v>0.496767252110436</c:v>
                </c:pt>
                <c:pt idx="2226">
                  <c:v>0.496269526305093</c:v>
                </c:pt>
                <c:pt idx="2227">
                  <c:v>0.496255832529436</c:v>
                </c:pt>
                <c:pt idx="2228">
                  <c:v>0.495968022049042</c:v>
                </c:pt>
                <c:pt idx="2229">
                  <c:v>0.495889359381927</c:v>
                </c:pt>
                <c:pt idx="2230">
                  <c:v>0.495619289709494</c:v>
                </c:pt>
                <c:pt idx="2231">
                  <c:v>0.49550377956278</c:v>
                </c:pt>
                <c:pt idx="2232">
                  <c:v>0.495451719769914</c:v>
                </c:pt>
                <c:pt idx="2233">
                  <c:v>0.495405435991382</c:v>
                </c:pt>
                <c:pt idx="2234">
                  <c:v>0.495376051191913</c:v>
                </c:pt>
                <c:pt idx="2235">
                  <c:v>0.495028406766089</c:v>
                </c:pt>
                <c:pt idx="2236">
                  <c:v>0.494999883989294</c:v>
                </c:pt>
                <c:pt idx="2237">
                  <c:v>0.494864819576031</c:v>
                </c:pt>
                <c:pt idx="2238">
                  <c:v>0.494712716860147</c:v>
                </c:pt>
                <c:pt idx="2239">
                  <c:v>0.49406240523329</c:v>
                </c:pt>
                <c:pt idx="2240">
                  <c:v>0.493773032321322</c:v>
                </c:pt>
                <c:pt idx="2241">
                  <c:v>0.493076004734765</c:v>
                </c:pt>
                <c:pt idx="2242">
                  <c:v>0.493010136448688</c:v>
                </c:pt>
                <c:pt idx="2243">
                  <c:v>0.49285006622217</c:v>
                </c:pt>
                <c:pt idx="2244">
                  <c:v>0.492110506069931</c:v>
                </c:pt>
                <c:pt idx="2245">
                  <c:v>0.492070450295329</c:v>
                </c:pt>
                <c:pt idx="2246">
                  <c:v>0.491968848210675</c:v>
                </c:pt>
                <c:pt idx="2247">
                  <c:v>0.491809385907457</c:v>
                </c:pt>
                <c:pt idx="2248">
                  <c:v>0.491613054872993</c:v>
                </c:pt>
                <c:pt idx="2249">
                  <c:v>0.491591846912895</c:v>
                </c:pt>
                <c:pt idx="2250">
                  <c:v>0.491432256393154</c:v>
                </c:pt>
                <c:pt idx="2251">
                  <c:v>0.491229672602571</c:v>
                </c:pt>
                <c:pt idx="2252">
                  <c:v>0.491051815300709</c:v>
                </c:pt>
                <c:pt idx="2253">
                  <c:v>0.490832809358503</c:v>
                </c:pt>
                <c:pt idx="2254">
                  <c:v>0.49079383201571</c:v>
                </c:pt>
                <c:pt idx="2255">
                  <c:v>0.490780180589962</c:v>
                </c:pt>
                <c:pt idx="2256">
                  <c:v>0.490644988775879</c:v>
                </c:pt>
                <c:pt idx="2257">
                  <c:v>0.490486048684692</c:v>
                </c:pt>
                <c:pt idx="2258">
                  <c:v>0.490257372463129</c:v>
                </c:pt>
                <c:pt idx="2259">
                  <c:v>0.4902527050845</c:v>
                </c:pt>
                <c:pt idx="2260">
                  <c:v>0.49014840566444</c:v>
                </c:pt>
                <c:pt idx="2261">
                  <c:v>0.490011556933011</c:v>
                </c:pt>
                <c:pt idx="2262">
                  <c:v>0.489916599577875</c:v>
                </c:pt>
                <c:pt idx="2263">
                  <c:v>0.489632679132219</c:v>
                </c:pt>
                <c:pt idx="2264">
                  <c:v>0.489379327210774</c:v>
                </c:pt>
                <c:pt idx="2265">
                  <c:v>0.489181170772305</c:v>
                </c:pt>
                <c:pt idx="2266">
                  <c:v>0.489068331242114</c:v>
                </c:pt>
                <c:pt idx="2267">
                  <c:v>0.48876896649673</c:v>
                </c:pt>
                <c:pt idx="2268">
                  <c:v>0.487844578472389</c:v>
                </c:pt>
                <c:pt idx="2269">
                  <c:v>0.487742888183803</c:v>
                </c:pt>
                <c:pt idx="2270">
                  <c:v>0.487304580580314</c:v>
                </c:pt>
                <c:pt idx="2271">
                  <c:v>0.48729960449143</c:v>
                </c:pt>
                <c:pt idx="2272">
                  <c:v>0.487197307059957</c:v>
                </c:pt>
                <c:pt idx="2273">
                  <c:v>0.486831041695949</c:v>
                </c:pt>
                <c:pt idx="2274">
                  <c:v>0.4866295186553</c:v>
                </c:pt>
                <c:pt idx="2275">
                  <c:v>0.486533282927928</c:v>
                </c:pt>
                <c:pt idx="2276">
                  <c:v>0.486348265219615</c:v>
                </c:pt>
                <c:pt idx="2277">
                  <c:v>0.48632086938161</c:v>
                </c:pt>
                <c:pt idx="2278">
                  <c:v>0.486173108222779</c:v>
                </c:pt>
                <c:pt idx="2279">
                  <c:v>0.486124181916744</c:v>
                </c:pt>
                <c:pt idx="2280">
                  <c:v>0.485979939721541</c:v>
                </c:pt>
                <c:pt idx="2281">
                  <c:v>0.485946363829433</c:v>
                </c:pt>
                <c:pt idx="2282">
                  <c:v>0.485710458358809</c:v>
                </c:pt>
                <c:pt idx="2283">
                  <c:v>0.485344533131493</c:v>
                </c:pt>
                <c:pt idx="2284">
                  <c:v>0.485180263845148</c:v>
                </c:pt>
                <c:pt idx="2285">
                  <c:v>0.485112953958376</c:v>
                </c:pt>
                <c:pt idx="2286">
                  <c:v>0.484979372287669</c:v>
                </c:pt>
                <c:pt idx="2287">
                  <c:v>0.484856519267293</c:v>
                </c:pt>
                <c:pt idx="2288">
                  <c:v>0.484654869559362</c:v>
                </c:pt>
                <c:pt idx="2289">
                  <c:v>0.483921314577586</c:v>
                </c:pt>
                <c:pt idx="2290">
                  <c:v>0.483600177135433</c:v>
                </c:pt>
                <c:pt idx="2291">
                  <c:v>0.483126573313209</c:v>
                </c:pt>
                <c:pt idx="2292">
                  <c:v>0.483109363416053</c:v>
                </c:pt>
                <c:pt idx="2293">
                  <c:v>0.482882851651132</c:v>
                </c:pt>
                <c:pt idx="2294">
                  <c:v>0.482801070655586</c:v>
                </c:pt>
                <c:pt idx="2295">
                  <c:v>0.48256421977534</c:v>
                </c:pt>
                <c:pt idx="2296">
                  <c:v>0.481812535256582</c:v>
                </c:pt>
                <c:pt idx="2297">
                  <c:v>0.481255167243398</c:v>
                </c:pt>
                <c:pt idx="2298">
                  <c:v>0.48082005409547</c:v>
                </c:pt>
                <c:pt idx="2299">
                  <c:v>0.480411219149248</c:v>
                </c:pt>
                <c:pt idx="2300">
                  <c:v>0.48028513532998</c:v>
                </c:pt>
                <c:pt idx="2301">
                  <c:v>0.480281346277069</c:v>
                </c:pt>
                <c:pt idx="2302">
                  <c:v>0.480235523896619</c:v>
                </c:pt>
                <c:pt idx="2303">
                  <c:v>0.480120658309665</c:v>
                </c:pt>
                <c:pt idx="2304">
                  <c:v>0.479897641192235</c:v>
                </c:pt>
                <c:pt idx="2305">
                  <c:v>0.479620383648877</c:v>
                </c:pt>
                <c:pt idx="2306">
                  <c:v>0.479551702849314</c:v>
                </c:pt>
                <c:pt idx="2307">
                  <c:v>0.479406212798922</c:v>
                </c:pt>
                <c:pt idx="2308">
                  <c:v>0.478480243136634</c:v>
                </c:pt>
                <c:pt idx="2309">
                  <c:v>0.478134297874633</c:v>
                </c:pt>
                <c:pt idx="2310">
                  <c:v>0.477471193189257</c:v>
                </c:pt>
                <c:pt idx="2311">
                  <c:v>0.477405664901973</c:v>
                </c:pt>
                <c:pt idx="2312">
                  <c:v>0.47673298720191</c:v>
                </c:pt>
                <c:pt idx="2313">
                  <c:v>0.476398114916278</c:v>
                </c:pt>
                <c:pt idx="2314">
                  <c:v>0.476145140133346</c:v>
                </c:pt>
                <c:pt idx="2315">
                  <c:v>0.475910679208868</c:v>
                </c:pt>
                <c:pt idx="2316">
                  <c:v>0.475845169943393</c:v>
                </c:pt>
                <c:pt idx="2317">
                  <c:v>0.475633865751751</c:v>
                </c:pt>
                <c:pt idx="2318">
                  <c:v>0.475574730014326</c:v>
                </c:pt>
                <c:pt idx="2319">
                  <c:v>0.475451322133423</c:v>
                </c:pt>
                <c:pt idx="2320">
                  <c:v>0.475431111453087</c:v>
                </c:pt>
                <c:pt idx="2321">
                  <c:v>0.475382689806138</c:v>
                </c:pt>
                <c:pt idx="2322">
                  <c:v>0.47489038142115</c:v>
                </c:pt>
                <c:pt idx="2323">
                  <c:v>0.473836026881291</c:v>
                </c:pt>
                <c:pt idx="2324">
                  <c:v>0.473689334800938</c:v>
                </c:pt>
                <c:pt idx="2325">
                  <c:v>0.473630192397504</c:v>
                </c:pt>
                <c:pt idx="2326">
                  <c:v>0.473281585695016</c:v>
                </c:pt>
                <c:pt idx="2327">
                  <c:v>0.473183472455445</c:v>
                </c:pt>
                <c:pt idx="2328">
                  <c:v>0.473152447547661</c:v>
                </c:pt>
                <c:pt idx="2329">
                  <c:v>0.47277168033941</c:v>
                </c:pt>
                <c:pt idx="2330">
                  <c:v>0.472730824153502</c:v>
                </c:pt>
                <c:pt idx="2331">
                  <c:v>0.472561350398557</c:v>
                </c:pt>
                <c:pt idx="2332">
                  <c:v>0.472473102274565</c:v>
                </c:pt>
                <c:pt idx="2333">
                  <c:v>0.472404125282349</c:v>
                </c:pt>
                <c:pt idx="2334">
                  <c:v>0.472086348705833</c:v>
                </c:pt>
                <c:pt idx="2335">
                  <c:v>0.471497344698299</c:v>
                </c:pt>
                <c:pt idx="2336">
                  <c:v>0.471247466654162</c:v>
                </c:pt>
                <c:pt idx="2337">
                  <c:v>0.47120525652718</c:v>
                </c:pt>
                <c:pt idx="2338">
                  <c:v>0.470980855670805</c:v>
                </c:pt>
                <c:pt idx="2339">
                  <c:v>0.47064983751947</c:v>
                </c:pt>
                <c:pt idx="2340">
                  <c:v>0.470635956026888</c:v>
                </c:pt>
                <c:pt idx="2341">
                  <c:v>0.470506927148908</c:v>
                </c:pt>
                <c:pt idx="2342">
                  <c:v>0.470290436601553</c:v>
                </c:pt>
                <c:pt idx="2343">
                  <c:v>0.470086175633919</c:v>
                </c:pt>
                <c:pt idx="2344">
                  <c:v>0.470004337083038</c:v>
                </c:pt>
                <c:pt idx="2345">
                  <c:v>0.469960884798275</c:v>
                </c:pt>
                <c:pt idx="2346">
                  <c:v>0.469808336273275</c:v>
                </c:pt>
                <c:pt idx="2347">
                  <c:v>0.469512315941722</c:v>
                </c:pt>
                <c:pt idx="2348">
                  <c:v>0.46945582621295</c:v>
                </c:pt>
                <c:pt idx="2349">
                  <c:v>0.469449364371364</c:v>
                </c:pt>
                <c:pt idx="2350">
                  <c:v>0.469426816806498</c:v>
                </c:pt>
                <c:pt idx="2351">
                  <c:v>0.469283063940216</c:v>
                </c:pt>
                <c:pt idx="2352">
                  <c:v>0.468773762434941</c:v>
                </c:pt>
                <c:pt idx="2353">
                  <c:v>0.468578334437785</c:v>
                </c:pt>
                <c:pt idx="2354">
                  <c:v>0.467905952425601</c:v>
                </c:pt>
                <c:pt idx="2355">
                  <c:v>0.467413991485464</c:v>
                </c:pt>
                <c:pt idx="2356">
                  <c:v>0.466982015316904</c:v>
                </c:pt>
                <c:pt idx="2357">
                  <c:v>0.466938285960719</c:v>
                </c:pt>
                <c:pt idx="2358">
                  <c:v>0.466821683608885</c:v>
                </c:pt>
                <c:pt idx="2359">
                  <c:v>0.466636505954732</c:v>
                </c:pt>
                <c:pt idx="2360">
                  <c:v>0.465729368620559</c:v>
                </c:pt>
                <c:pt idx="2361">
                  <c:v>0.465681231411333</c:v>
                </c:pt>
                <c:pt idx="2362">
                  <c:v>0.465096346309028</c:v>
                </c:pt>
                <c:pt idx="2363">
                  <c:v>0.46466778833225</c:v>
                </c:pt>
                <c:pt idx="2364">
                  <c:v>0.464395287178462</c:v>
                </c:pt>
                <c:pt idx="2365">
                  <c:v>0.464360980895664</c:v>
                </c:pt>
                <c:pt idx="2366">
                  <c:v>0.464183716680354</c:v>
                </c:pt>
                <c:pt idx="2367">
                  <c:v>0.464169528398854</c:v>
                </c:pt>
                <c:pt idx="2368">
                  <c:v>0.464042349279537</c:v>
                </c:pt>
                <c:pt idx="2369">
                  <c:v>0.463996046101207</c:v>
                </c:pt>
                <c:pt idx="2370">
                  <c:v>0.463602543256458</c:v>
                </c:pt>
                <c:pt idx="2371">
                  <c:v>0.463420368502858</c:v>
                </c:pt>
                <c:pt idx="2372">
                  <c:v>0.463001923157252</c:v>
                </c:pt>
                <c:pt idx="2373">
                  <c:v>0.462917718908633</c:v>
                </c:pt>
                <c:pt idx="2374">
                  <c:v>0.462323606746911</c:v>
                </c:pt>
                <c:pt idx="2375">
                  <c:v>0.462075607145719</c:v>
                </c:pt>
                <c:pt idx="2376">
                  <c:v>0.461914122440509</c:v>
                </c:pt>
                <c:pt idx="2377">
                  <c:v>0.461413079316129</c:v>
                </c:pt>
                <c:pt idx="2378">
                  <c:v>0.460961897847866</c:v>
                </c:pt>
                <c:pt idx="2379">
                  <c:v>0.460734188115594</c:v>
                </c:pt>
                <c:pt idx="2380">
                  <c:v>0.460606911194252</c:v>
                </c:pt>
                <c:pt idx="2381">
                  <c:v>0.46038712833967</c:v>
                </c:pt>
                <c:pt idx="2382">
                  <c:v>0.45992698515307</c:v>
                </c:pt>
                <c:pt idx="2383">
                  <c:v>0.459574636561006</c:v>
                </c:pt>
                <c:pt idx="2384">
                  <c:v>0.459420599338593</c:v>
                </c:pt>
                <c:pt idx="2385">
                  <c:v>0.459409887327126</c:v>
                </c:pt>
                <c:pt idx="2386">
                  <c:v>0.458997042502188</c:v>
                </c:pt>
                <c:pt idx="2387">
                  <c:v>0.458944704640839</c:v>
                </c:pt>
                <c:pt idx="2388">
                  <c:v>0.45884426495819</c:v>
                </c:pt>
                <c:pt idx="2389">
                  <c:v>0.458602283317471</c:v>
                </c:pt>
                <c:pt idx="2390">
                  <c:v>0.458515098418967</c:v>
                </c:pt>
                <c:pt idx="2391">
                  <c:v>0.458425020845911</c:v>
                </c:pt>
                <c:pt idx="2392">
                  <c:v>0.457715290879001</c:v>
                </c:pt>
                <c:pt idx="2393">
                  <c:v>0.457440833403414</c:v>
                </c:pt>
                <c:pt idx="2394">
                  <c:v>0.457289629664986</c:v>
                </c:pt>
                <c:pt idx="2395">
                  <c:v>0.456917616571421</c:v>
                </c:pt>
                <c:pt idx="2396">
                  <c:v>0.456781300177683</c:v>
                </c:pt>
                <c:pt idx="2397">
                  <c:v>0.45675917405543</c:v>
                </c:pt>
                <c:pt idx="2398">
                  <c:v>0.456487547297087</c:v>
                </c:pt>
                <c:pt idx="2399">
                  <c:v>0.456473372190878</c:v>
                </c:pt>
                <c:pt idx="2400">
                  <c:v>0.456174811711607</c:v>
                </c:pt>
                <c:pt idx="2401">
                  <c:v>0.455703266027262</c:v>
                </c:pt>
                <c:pt idx="2402">
                  <c:v>0.455604032136209</c:v>
                </c:pt>
                <c:pt idx="2403">
                  <c:v>0.455327418646698</c:v>
                </c:pt>
                <c:pt idx="2404">
                  <c:v>0.455054781403578</c:v>
                </c:pt>
                <c:pt idx="2405">
                  <c:v>0.455042538251717</c:v>
                </c:pt>
                <c:pt idx="2406">
                  <c:v>0.454983117442369</c:v>
                </c:pt>
                <c:pt idx="2407">
                  <c:v>0.454965977920526</c:v>
                </c:pt>
                <c:pt idx="2408">
                  <c:v>0.454486563361404</c:v>
                </c:pt>
                <c:pt idx="2409">
                  <c:v>0.45392717655551</c:v>
                </c:pt>
                <c:pt idx="2410">
                  <c:v>0.453890234617039</c:v>
                </c:pt>
                <c:pt idx="2411">
                  <c:v>0.453556489727888</c:v>
                </c:pt>
                <c:pt idx="2412">
                  <c:v>0.453412136462369</c:v>
                </c:pt>
                <c:pt idx="2413">
                  <c:v>0.453068294895918</c:v>
                </c:pt>
                <c:pt idx="2414">
                  <c:v>0.452840021403734</c:v>
                </c:pt>
                <c:pt idx="2415">
                  <c:v>0.452327385762983</c:v>
                </c:pt>
                <c:pt idx="2416">
                  <c:v>0.45169445864011</c:v>
                </c:pt>
                <c:pt idx="2417">
                  <c:v>0.451684694158915</c:v>
                </c:pt>
                <c:pt idx="2418">
                  <c:v>0.451492205977881</c:v>
                </c:pt>
                <c:pt idx="2419">
                  <c:v>0.45144116164795</c:v>
                </c:pt>
                <c:pt idx="2420">
                  <c:v>0.451186916061642</c:v>
                </c:pt>
                <c:pt idx="2421">
                  <c:v>0.450888245198734</c:v>
                </c:pt>
                <c:pt idx="2422">
                  <c:v>0.450697525028267</c:v>
                </c:pt>
                <c:pt idx="2423">
                  <c:v>0.45067365842498</c:v>
                </c:pt>
                <c:pt idx="2424">
                  <c:v>0.450349452124684</c:v>
                </c:pt>
                <c:pt idx="2425">
                  <c:v>0.450015074715683</c:v>
                </c:pt>
                <c:pt idx="2426">
                  <c:v>0.449916620581239</c:v>
                </c:pt>
                <c:pt idx="2427">
                  <c:v>0.449814330099655</c:v>
                </c:pt>
                <c:pt idx="2428">
                  <c:v>0.449611032827606</c:v>
                </c:pt>
                <c:pt idx="2429">
                  <c:v>0.449493279016036</c:v>
                </c:pt>
                <c:pt idx="2430">
                  <c:v>0.449264321737212</c:v>
                </c:pt>
                <c:pt idx="2431">
                  <c:v>0.448589109040251</c:v>
                </c:pt>
                <c:pt idx="2432">
                  <c:v>0.448439581872726</c:v>
                </c:pt>
                <c:pt idx="2433">
                  <c:v>0.448363782972671</c:v>
                </c:pt>
                <c:pt idx="2434">
                  <c:v>0.448032461298237</c:v>
                </c:pt>
                <c:pt idx="2435">
                  <c:v>0.447676800826815</c:v>
                </c:pt>
                <c:pt idx="2436">
                  <c:v>0.447597784802777</c:v>
                </c:pt>
                <c:pt idx="2437">
                  <c:v>0.447561873091297</c:v>
                </c:pt>
                <c:pt idx="2438">
                  <c:v>0.447332659420979</c:v>
                </c:pt>
                <c:pt idx="2439">
                  <c:v>0.446967989084274</c:v>
                </c:pt>
                <c:pt idx="2440">
                  <c:v>0.44602082856767</c:v>
                </c:pt>
                <c:pt idx="2441">
                  <c:v>0.445459667316576</c:v>
                </c:pt>
                <c:pt idx="2442">
                  <c:v>0.445211401565594</c:v>
                </c:pt>
                <c:pt idx="2443">
                  <c:v>0.445155129706291</c:v>
                </c:pt>
                <c:pt idx="2444">
                  <c:v>0.445048610188749</c:v>
                </c:pt>
                <c:pt idx="2445">
                  <c:v>0.44500368254872</c:v>
                </c:pt>
                <c:pt idx="2446">
                  <c:v>0.444657557368448</c:v>
                </c:pt>
                <c:pt idx="2447">
                  <c:v>0.444523509367462</c:v>
                </c:pt>
                <c:pt idx="2448">
                  <c:v>0.444476828630663</c:v>
                </c:pt>
                <c:pt idx="2449">
                  <c:v>0.444245953093854</c:v>
                </c:pt>
                <c:pt idx="2450">
                  <c:v>0.444224712536351</c:v>
                </c:pt>
                <c:pt idx="2451">
                  <c:v>0.443416947450807</c:v>
                </c:pt>
                <c:pt idx="2452">
                  <c:v>0.44340476680837</c:v>
                </c:pt>
                <c:pt idx="2453">
                  <c:v>0.443165231374429</c:v>
                </c:pt>
                <c:pt idx="2454">
                  <c:v>0.442947092402919</c:v>
                </c:pt>
                <c:pt idx="2455">
                  <c:v>0.442151840028122</c:v>
                </c:pt>
                <c:pt idx="2456">
                  <c:v>0.441032237340423</c:v>
                </c:pt>
                <c:pt idx="2457">
                  <c:v>0.441022223626021</c:v>
                </c:pt>
                <c:pt idx="2458">
                  <c:v>0.440625711275643</c:v>
                </c:pt>
                <c:pt idx="2459">
                  <c:v>0.440131382127322</c:v>
                </c:pt>
                <c:pt idx="2460">
                  <c:v>0.439682064734001</c:v>
                </c:pt>
                <c:pt idx="2461">
                  <c:v>0.439483874905933</c:v>
                </c:pt>
                <c:pt idx="2462">
                  <c:v>0.439384421494077</c:v>
                </c:pt>
                <c:pt idx="2463">
                  <c:v>0.439091564245024</c:v>
                </c:pt>
                <c:pt idx="2464">
                  <c:v>0.438752930858641</c:v>
                </c:pt>
                <c:pt idx="2465">
                  <c:v>0.438272050065192</c:v>
                </c:pt>
                <c:pt idx="2466">
                  <c:v>0.43800943647492</c:v>
                </c:pt>
                <c:pt idx="2467">
                  <c:v>0.437754804917663</c:v>
                </c:pt>
                <c:pt idx="2468">
                  <c:v>0.437747027217102</c:v>
                </c:pt>
                <c:pt idx="2469">
                  <c:v>0.437507887972308</c:v>
                </c:pt>
                <c:pt idx="2470">
                  <c:v>0.437495151860623</c:v>
                </c:pt>
                <c:pt idx="2471">
                  <c:v>0.437484934628214</c:v>
                </c:pt>
                <c:pt idx="2472">
                  <c:v>0.437416608769585</c:v>
                </c:pt>
                <c:pt idx="2473">
                  <c:v>0.437282406383845</c:v>
                </c:pt>
                <c:pt idx="2474">
                  <c:v>0.437107675813889</c:v>
                </c:pt>
                <c:pt idx="2475">
                  <c:v>0.436981044731251</c:v>
                </c:pt>
                <c:pt idx="2476">
                  <c:v>0.436879845949847</c:v>
                </c:pt>
                <c:pt idx="2477">
                  <c:v>0.436759235317133</c:v>
                </c:pt>
                <c:pt idx="2478">
                  <c:v>0.436716817109105</c:v>
                </c:pt>
                <c:pt idx="2479">
                  <c:v>0.436494815328177</c:v>
                </c:pt>
                <c:pt idx="2480">
                  <c:v>0.436041367480022</c:v>
                </c:pt>
                <c:pt idx="2481">
                  <c:v>0.435829621847291</c:v>
                </c:pt>
                <c:pt idx="2482">
                  <c:v>0.434976036673701</c:v>
                </c:pt>
                <c:pt idx="2483">
                  <c:v>0.434899502291745</c:v>
                </c:pt>
                <c:pt idx="2484">
                  <c:v>0.434678309173656</c:v>
                </c:pt>
                <c:pt idx="2485">
                  <c:v>0.434447326762266</c:v>
                </c:pt>
                <c:pt idx="2486">
                  <c:v>0.43434484661364</c:v>
                </c:pt>
                <c:pt idx="2487">
                  <c:v>0.43390472047274</c:v>
                </c:pt>
                <c:pt idx="2488">
                  <c:v>0.433860499105506</c:v>
                </c:pt>
                <c:pt idx="2489">
                  <c:v>0.433567943189875</c:v>
                </c:pt>
                <c:pt idx="2490">
                  <c:v>0.433356427075108</c:v>
                </c:pt>
                <c:pt idx="2491">
                  <c:v>0.432559519819997</c:v>
                </c:pt>
                <c:pt idx="2492">
                  <c:v>0.432406539580252</c:v>
                </c:pt>
                <c:pt idx="2493">
                  <c:v>0.432324325716788</c:v>
                </c:pt>
                <c:pt idx="2494">
                  <c:v>0.431927362115956</c:v>
                </c:pt>
                <c:pt idx="2495">
                  <c:v>0.43177543497893</c:v>
                </c:pt>
                <c:pt idx="2496">
                  <c:v>0.431508029356815</c:v>
                </c:pt>
                <c:pt idx="2497">
                  <c:v>0.430735119575682</c:v>
                </c:pt>
                <c:pt idx="2498">
                  <c:v>0.430507854777839</c:v>
                </c:pt>
                <c:pt idx="2499">
                  <c:v>0.429516261768593</c:v>
                </c:pt>
                <c:pt idx="2500">
                  <c:v>0.429425254810957</c:v>
                </c:pt>
                <c:pt idx="2501">
                  <c:v>0.429075961062966</c:v>
                </c:pt>
                <c:pt idx="2502">
                  <c:v>0.428764326367368</c:v>
                </c:pt>
                <c:pt idx="2503">
                  <c:v>0.428717277348452</c:v>
                </c:pt>
                <c:pt idx="2504">
                  <c:v>0.428091878892765</c:v>
                </c:pt>
                <c:pt idx="2505">
                  <c:v>0.427945965287848</c:v>
                </c:pt>
                <c:pt idx="2506">
                  <c:v>0.427910227967158</c:v>
                </c:pt>
                <c:pt idx="2507">
                  <c:v>0.427772135398367</c:v>
                </c:pt>
                <c:pt idx="2508">
                  <c:v>0.427660329706137</c:v>
                </c:pt>
                <c:pt idx="2509">
                  <c:v>0.427642883291302</c:v>
                </c:pt>
                <c:pt idx="2510">
                  <c:v>0.427509179634317</c:v>
                </c:pt>
                <c:pt idx="2511">
                  <c:v>0.427412764847474</c:v>
                </c:pt>
                <c:pt idx="2512">
                  <c:v>0.427356714154243</c:v>
                </c:pt>
                <c:pt idx="2513">
                  <c:v>0.427177250326351</c:v>
                </c:pt>
                <c:pt idx="2514">
                  <c:v>0.426550349114584</c:v>
                </c:pt>
                <c:pt idx="2515">
                  <c:v>0.426507312696755</c:v>
                </c:pt>
                <c:pt idx="2516">
                  <c:v>0.42610567485467</c:v>
                </c:pt>
                <c:pt idx="2517">
                  <c:v>0.425889405195157</c:v>
                </c:pt>
                <c:pt idx="2518">
                  <c:v>0.425713165048817</c:v>
                </c:pt>
                <c:pt idx="2519">
                  <c:v>0.425384755802245</c:v>
                </c:pt>
                <c:pt idx="2520">
                  <c:v>0.425243103139409</c:v>
                </c:pt>
                <c:pt idx="2521">
                  <c:v>0.424762520835108</c:v>
                </c:pt>
                <c:pt idx="2522">
                  <c:v>0.424599780765117</c:v>
                </c:pt>
                <c:pt idx="2523">
                  <c:v>0.424429389387768</c:v>
                </c:pt>
                <c:pt idx="2524">
                  <c:v>0.424361948339164</c:v>
                </c:pt>
                <c:pt idx="2525">
                  <c:v>0.424155146100731</c:v>
                </c:pt>
                <c:pt idx="2526">
                  <c:v>0.424011775810435</c:v>
                </c:pt>
                <c:pt idx="2527">
                  <c:v>0.423959007269486</c:v>
                </c:pt>
                <c:pt idx="2528">
                  <c:v>0.423744174724791</c:v>
                </c:pt>
                <c:pt idx="2529">
                  <c:v>0.423615508456096</c:v>
                </c:pt>
                <c:pt idx="2530">
                  <c:v>0.423534773318952</c:v>
                </c:pt>
                <c:pt idx="2531">
                  <c:v>0.423508798234577</c:v>
                </c:pt>
                <c:pt idx="2532">
                  <c:v>0.423457266254047</c:v>
                </c:pt>
                <c:pt idx="2533">
                  <c:v>0.423251771986251</c:v>
                </c:pt>
                <c:pt idx="2534">
                  <c:v>0.422848090020255</c:v>
                </c:pt>
                <c:pt idx="2535">
                  <c:v>0.422416132225514</c:v>
                </c:pt>
                <c:pt idx="2536">
                  <c:v>0.421757925709681</c:v>
                </c:pt>
                <c:pt idx="2537">
                  <c:v>0.421337471863909</c:v>
                </c:pt>
                <c:pt idx="2538">
                  <c:v>0.421042171481269</c:v>
                </c:pt>
                <c:pt idx="2539">
                  <c:v>0.420956363537303</c:v>
                </c:pt>
                <c:pt idx="2540">
                  <c:v>0.420767104472135</c:v>
                </c:pt>
                <c:pt idx="2541">
                  <c:v>0.42050976721129</c:v>
                </c:pt>
                <c:pt idx="2542">
                  <c:v>0.420478310580873</c:v>
                </c:pt>
                <c:pt idx="2543">
                  <c:v>0.420340058346921</c:v>
                </c:pt>
                <c:pt idx="2544">
                  <c:v>0.419928010733673</c:v>
                </c:pt>
                <c:pt idx="2545">
                  <c:v>0.419452949800248</c:v>
                </c:pt>
                <c:pt idx="2546">
                  <c:v>0.419396103405905</c:v>
                </c:pt>
                <c:pt idx="2547">
                  <c:v>0.419370083258445</c:v>
                </c:pt>
                <c:pt idx="2548">
                  <c:v>0.418914678581028</c:v>
                </c:pt>
                <c:pt idx="2549">
                  <c:v>0.418636156405029</c:v>
                </c:pt>
                <c:pt idx="2550">
                  <c:v>0.418634282811814</c:v>
                </c:pt>
                <c:pt idx="2551">
                  <c:v>0.417754277837365</c:v>
                </c:pt>
                <c:pt idx="2552">
                  <c:v>0.416449487416131</c:v>
                </c:pt>
                <c:pt idx="2553">
                  <c:v>0.416210674356031</c:v>
                </c:pt>
                <c:pt idx="2554">
                  <c:v>0.416210360182027</c:v>
                </c:pt>
                <c:pt idx="2555">
                  <c:v>0.415148657874382</c:v>
                </c:pt>
                <c:pt idx="2556">
                  <c:v>0.415117315439264</c:v>
                </c:pt>
                <c:pt idx="2557">
                  <c:v>0.415095441991979</c:v>
                </c:pt>
                <c:pt idx="2558">
                  <c:v>0.414897778462548</c:v>
                </c:pt>
                <c:pt idx="2559">
                  <c:v>0.414656751066888</c:v>
                </c:pt>
                <c:pt idx="2560">
                  <c:v>0.414541012988151</c:v>
                </c:pt>
                <c:pt idx="2561">
                  <c:v>0.414519321958934</c:v>
                </c:pt>
                <c:pt idx="2562">
                  <c:v>0.414130232003396</c:v>
                </c:pt>
                <c:pt idx="2563">
                  <c:v>0.413999649080892</c:v>
                </c:pt>
                <c:pt idx="2564">
                  <c:v>0.41393211179733</c:v>
                </c:pt>
                <c:pt idx="2565">
                  <c:v>0.4138748588529</c:v>
                </c:pt>
                <c:pt idx="2566">
                  <c:v>0.413620955064194</c:v>
                </c:pt>
                <c:pt idx="2567">
                  <c:v>0.412816749607388</c:v>
                </c:pt>
                <c:pt idx="2568">
                  <c:v>0.412580674052242</c:v>
                </c:pt>
                <c:pt idx="2569">
                  <c:v>0.412508534405704</c:v>
                </c:pt>
                <c:pt idx="2570">
                  <c:v>0.412483402857513</c:v>
                </c:pt>
                <c:pt idx="2571">
                  <c:v>0.412099664686018</c:v>
                </c:pt>
                <c:pt idx="2572">
                  <c:v>0.411674116900019</c:v>
                </c:pt>
                <c:pt idx="2573">
                  <c:v>0.411581040792808</c:v>
                </c:pt>
                <c:pt idx="2574">
                  <c:v>0.4110866864215</c:v>
                </c:pt>
                <c:pt idx="2575">
                  <c:v>0.410912577194816</c:v>
                </c:pt>
                <c:pt idx="2576">
                  <c:v>0.410781875495702</c:v>
                </c:pt>
                <c:pt idx="2577">
                  <c:v>0.410727341064021</c:v>
                </c:pt>
                <c:pt idx="2578">
                  <c:v>0.410542757650195</c:v>
                </c:pt>
                <c:pt idx="2579">
                  <c:v>0.410521558487427</c:v>
                </c:pt>
                <c:pt idx="2580">
                  <c:v>0.410513129416114</c:v>
                </c:pt>
                <c:pt idx="2581">
                  <c:v>0.410407501456636</c:v>
                </c:pt>
                <c:pt idx="2582">
                  <c:v>0.41029401755112</c:v>
                </c:pt>
                <c:pt idx="2583">
                  <c:v>0.409973194335137</c:v>
                </c:pt>
                <c:pt idx="2584">
                  <c:v>0.409389953387694</c:v>
                </c:pt>
                <c:pt idx="2585">
                  <c:v>0.40868147032053</c:v>
                </c:pt>
                <c:pt idx="2586">
                  <c:v>0.408176258194601</c:v>
                </c:pt>
                <c:pt idx="2587">
                  <c:v>0.408038755230933</c:v>
                </c:pt>
                <c:pt idx="2588">
                  <c:v>0.407990951846989</c:v>
                </c:pt>
                <c:pt idx="2589">
                  <c:v>0.407979214530856</c:v>
                </c:pt>
                <c:pt idx="2590">
                  <c:v>0.407974772495517</c:v>
                </c:pt>
                <c:pt idx="2591">
                  <c:v>0.407798388187512</c:v>
                </c:pt>
                <c:pt idx="2592">
                  <c:v>0.407325665685229</c:v>
                </c:pt>
                <c:pt idx="2593">
                  <c:v>0.407275630921555</c:v>
                </c:pt>
                <c:pt idx="2594">
                  <c:v>0.406573772872231</c:v>
                </c:pt>
                <c:pt idx="2595">
                  <c:v>0.406545198791557</c:v>
                </c:pt>
                <c:pt idx="2596">
                  <c:v>0.40652878160847</c:v>
                </c:pt>
                <c:pt idx="2597">
                  <c:v>0.406526933490759</c:v>
                </c:pt>
                <c:pt idx="2598">
                  <c:v>0.406387973304885</c:v>
                </c:pt>
                <c:pt idx="2599">
                  <c:v>0.406173958830614</c:v>
                </c:pt>
                <c:pt idx="2600">
                  <c:v>0.405912128960161</c:v>
                </c:pt>
                <c:pt idx="2601">
                  <c:v>0.405223247735927</c:v>
                </c:pt>
                <c:pt idx="2602">
                  <c:v>0.405008555601414</c:v>
                </c:pt>
                <c:pt idx="2603">
                  <c:v>0.404734676266356</c:v>
                </c:pt>
                <c:pt idx="2604">
                  <c:v>0.404299586635892</c:v>
                </c:pt>
                <c:pt idx="2605">
                  <c:v>0.404051410205462</c:v>
                </c:pt>
                <c:pt idx="2606">
                  <c:v>0.404040242822921</c:v>
                </c:pt>
                <c:pt idx="2607">
                  <c:v>0.403670268776223</c:v>
                </c:pt>
                <c:pt idx="2608">
                  <c:v>0.403572430856705</c:v>
                </c:pt>
                <c:pt idx="2609">
                  <c:v>0.403392867548051</c:v>
                </c:pt>
                <c:pt idx="2610">
                  <c:v>0.40329941558499</c:v>
                </c:pt>
                <c:pt idx="2611">
                  <c:v>0.40325817515845</c:v>
                </c:pt>
                <c:pt idx="2612">
                  <c:v>0.403219827007898</c:v>
                </c:pt>
                <c:pt idx="2613">
                  <c:v>0.402652160509664</c:v>
                </c:pt>
                <c:pt idx="2614">
                  <c:v>0.40253094774273</c:v>
                </c:pt>
                <c:pt idx="2615">
                  <c:v>0.401728106471471</c:v>
                </c:pt>
                <c:pt idx="2616">
                  <c:v>0.401362342890562</c:v>
                </c:pt>
                <c:pt idx="2617">
                  <c:v>0.40091939295566</c:v>
                </c:pt>
                <c:pt idx="2618">
                  <c:v>0.400888949036348</c:v>
                </c:pt>
                <c:pt idx="2619">
                  <c:v>0.400881275276301</c:v>
                </c:pt>
                <c:pt idx="2620">
                  <c:v>0.400687869906478</c:v>
                </c:pt>
                <c:pt idx="2621">
                  <c:v>0.400573673964138</c:v>
                </c:pt>
                <c:pt idx="2622">
                  <c:v>0.400193990102059</c:v>
                </c:pt>
                <c:pt idx="2623">
                  <c:v>0.399965872895526</c:v>
                </c:pt>
                <c:pt idx="2624">
                  <c:v>0.399926160815113</c:v>
                </c:pt>
                <c:pt idx="2625">
                  <c:v>0.399917556809065</c:v>
                </c:pt>
                <c:pt idx="2626">
                  <c:v>0.399812559768732</c:v>
                </c:pt>
                <c:pt idx="2627">
                  <c:v>0.39894377300442</c:v>
                </c:pt>
                <c:pt idx="2628">
                  <c:v>0.39890980656974</c:v>
                </c:pt>
                <c:pt idx="2629">
                  <c:v>0.39845119172626</c:v>
                </c:pt>
                <c:pt idx="2630">
                  <c:v>0.398179360985623</c:v>
                </c:pt>
                <c:pt idx="2631">
                  <c:v>0.398178308738013</c:v>
                </c:pt>
                <c:pt idx="2632">
                  <c:v>0.3981662521192</c:v>
                </c:pt>
                <c:pt idx="2633">
                  <c:v>0.398131070504825</c:v>
                </c:pt>
                <c:pt idx="2634">
                  <c:v>0.398058575830105</c:v>
                </c:pt>
                <c:pt idx="2635">
                  <c:v>0.397797076146345</c:v>
                </c:pt>
                <c:pt idx="2636">
                  <c:v>0.39779254384514</c:v>
                </c:pt>
                <c:pt idx="2637">
                  <c:v>0.397541768686639</c:v>
                </c:pt>
                <c:pt idx="2638">
                  <c:v>0.397487565602647</c:v>
                </c:pt>
                <c:pt idx="2639">
                  <c:v>0.397395558212531</c:v>
                </c:pt>
                <c:pt idx="2640">
                  <c:v>0.397189257707563</c:v>
                </c:pt>
                <c:pt idx="2641">
                  <c:v>0.397164667056982</c:v>
                </c:pt>
                <c:pt idx="2642">
                  <c:v>0.397157433188564</c:v>
                </c:pt>
                <c:pt idx="2643">
                  <c:v>0.396961334284853</c:v>
                </c:pt>
                <c:pt idx="2644">
                  <c:v>0.396895415071296</c:v>
                </c:pt>
                <c:pt idx="2645">
                  <c:v>0.396873918917853</c:v>
                </c:pt>
                <c:pt idx="2646">
                  <c:v>0.396582650419289</c:v>
                </c:pt>
                <c:pt idx="2647">
                  <c:v>0.396270054577693</c:v>
                </c:pt>
                <c:pt idx="2648">
                  <c:v>0.395872036204092</c:v>
                </c:pt>
                <c:pt idx="2649">
                  <c:v>0.395658999067766</c:v>
                </c:pt>
                <c:pt idx="2650">
                  <c:v>0.395367365419309</c:v>
                </c:pt>
                <c:pt idx="2651">
                  <c:v>0.395331396457303</c:v>
                </c:pt>
                <c:pt idx="2652">
                  <c:v>0.395243615490328</c:v>
                </c:pt>
                <c:pt idx="2653">
                  <c:v>0.395160305383014</c:v>
                </c:pt>
                <c:pt idx="2654">
                  <c:v>0.395148078901735</c:v>
                </c:pt>
                <c:pt idx="2655">
                  <c:v>0.394996986292128</c:v>
                </c:pt>
                <c:pt idx="2656">
                  <c:v>0.394107892481105</c:v>
                </c:pt>
                <c:pt idx="2657">
                  <c:v>0.393744584499903</c:v>
                </c:pt>
                <c:pt idx="2658">
                  <c:v>0.393651947641584</c:v>
                </c:pt>
                <c:pt idx="2659">
                  <c:v>0.393575706035041</c:v>
                </c:pt>
                <c:pt idx="2660">
                  <c:v>0.393387282885524</c:v>
                </c:pt>
                <c:pt idx="2661">
                  <c:v>0.393341624092667</c:v>
                </c:pt>
                <c:pt idx="2662">
                  <c:v>0.393010213646908</c:v>
                </c:pt>
                <c:pt idx="2663">
                  <c:v>0.392704644646003</c:v>
                </c:pt>
                <c:pt idx="2664">
                  <c:v>0.392584143567825</c:v>
                </c:pt>
                <c:pt idx="2665">
                  <c:v>0.39235366868558</c:v>
                </c:pt>
                <c:pt idx="2666">
                  <c:v>0.392300978450663</c:v>
                </c:pt>
                <c:pt idx="2667">
                  <c:v>0.392266890752172</c:v>
                </c:pt>
                <c:pt idx="2668">
                  <c:v>0.392146088304357</c:v>
                </c:pt>
                <c:pt idx="2669">
                  <c:v>0.392085827368999</c:v>
                </c:pt>
                <c:pt idx="2670">
                  <c:v>0.391653023987903</c:v>
                </c:pt>
                <c:pt idx="2671">
                  <c:v>0.390740280224517</c:v>
                </c:pt>
                <c:pt idx="2672">
                  <c:v>0.390562822465706</c:v>
                </c:pt>
                <c:pt idx="2673">
                  <c:v>0.390213766452819</c:v>
                </c:pt>
                <c:pt idx="2674">
                  <c:v>0.390213324690867</c:v>
                </c:pt>
                <c:pt idx="2675">
                  <c:v>0.389583893025396</c:v>
                </c:pt>
                <c:pt idx="2676">
                  <c:v>0.389309709391786</c:v>
                </c:pt>
                <c:pt idx="2677">
                  <c:v>0.389067336079187</c:v>
                </c:pt>
                <c:pt idx="2678">
                  <c:v>0.388895510134119</c:v>
                </c:pt>
                <c:pt idx="2679">
                  <c:v>0.388877366282347</c:v>
                </c:pt>
                <c:pt idx="2680">
                  <c:v>0.388698100059396</c:v>
                </c:pt>
                <c:pt idx="2681">
                  <c:v>0.388612233713586</c:v>
                </c:pt>
                <c:pt idx="2682">
                  <c:v>0.388543154258166</c:v>
                </c:pt>
                <c:pt idx="2683">
                  <c:v>0.388445741894171</c:v>
                </c:pt>
                <c:pt idx="2684">
                  <c:v>0.388352653769657</c:v>
                </c:pt>
                <c:pt idx="2685">
                  <c:v>0.38825123958758</c:v>
                </c:pt>
                <c:pt idx="2686">
                  <c:v>0.388144572547509</c:v>
                </c:pt>
                <c:pt idx="2687">
                  <c:v>0.388125945880261</c:v>
                </c:pt>
                <c:pt idx="2688">
                  <c:v>0.387216860479956</c:v>
                </c:pt>
                <c:pt idx="2689">
                  <c:v>0.386976936859009</c:v>
                </c:pt>
                <c:pt idx="2690">
                  <c:v>0.386709463953519</c:v>
                </c:pt>
                <c:pt idx="2691">
                  <c:v>0.386080893801673</c:v>
                </c:pt>
                <c:pt idx="2692">
                  <c:v>0.385805351619781</c:v>
                </c:pt>
                <c:pt idx="2693">
                  <c:v>0.385763726810565</c:v>
                </c:pt>
                <c:pt idx="2694">
                  <c:v>0.385322524095511</c:v>
                </c:pt>
                <c:pt idx="2695">
                  <c:v>0.385193366002553</c:v>
                </c:pt>
                <c:pt idx="2696">
                  <c:v>0.385083188586641</c:v>
                </c:pt>
                <c:pt idx="2697">
                  <c:v>0.384791950306216</c:v>
                </c:pt>
                <c:pt idx="2698">
                  <c:v>0.384477489555636</c:v>
                </c:pt>
                <c:pt idx="2699">
                  <c:v>0.384417168538911</c:v>
                </c:pt>
                <c:pt idx="2700">
                  <c:v>0.384404265699801</c:v>
                </c:pt>
                <c:pt idx="2701">
                  <c:v>0.384316431837523</c:v>
                </c:pt>
                <c:pt idx="2702">
                  <c:v>0.384287013025771</c:v>
                </c:pt>
                <c:pt idx="2703">
                  <c:v>0.384000188106268</c:v>
                </c:pt>
                <c:pt idx="2704">
                  <c:v>0.383691860640059</c:v>
                </c:pt>
                <c:pt idx="2705">
                  <c:v>0.38351681277608</c:v>
                </c:pt>
                <c:pt idx="2706">
                  <c:v>0.383180516556388</c:v>
                </c:pt>
                <c:pt idx="2707">
                  <c:v>0.383089605004925</c:v>
                </c:pt>
                <c:pt idx="2708">
                  <c:v>0.383008164439685</c:v>
                </c:pt>
                <c:pt idx="2709">
                  <c:v>0.38298974061818</c:v>
                </c:pt>
                <c:pt idx="2710">
                  <c:v>0.382987277380849</c:v>
                </c:pt>
                <c:pt idx="2711">
                  <c:v>0.382505578889959</c:v>
                </c:pt>
                <c:pt idx="2712">
                  <c:v>0.382302128554877</c:v>
                </c:pt>
                <c:pt idx="2713">
                  <c:v>0.382199251906497</c:v>
                </c:pt>
                <c:pt idx="2714">
                  <c:v>0.381923028845801</c:v>
                </c:pt>
                <c:pt idx="2715">
                  <c:v>0.381914287770568</c:v>
                </c:pt>
                <c:pt idx="2716">
                  <c:v>0.381912850571527</c:v>
                </c:pt>
                <c:pt idx="2717">
                  <c:v>0.381588358244368</c:v>
                </c:pt>
                <c:pt idx="2718">
                  <c:v>0.381185068567694</c:v>
                </c:pt>
                <c:pt idx="2719">
                  <c:v>0.381144327892538</c:v>
                </c:pt>
                <c:pt idx="2720">
                  <c:v>0.380713493698896</c:v>
                </c:pt>
                <c:pt idx="2721">
                  <c:v>0.380594962031002</c:v>
                </c:pt>
                <c:pt idx="2722">
                  <c:v>0.380484500343895</c:v>
                </c:pt>
                <c:pt idx="2723">
                  <c:v>0.380226355445425</c:v>
                </c:pt>
                <c:pt idx="2724">
                  <c:v>0.380178266355032</c:v>
                </c:pt>
                <c:pt idx="2725">
                  <c:v>0.380171487573652</c:v>
                </c:pt>
                <c:pt idx="2726">
                  <c:v>0.38015548460457</c:v>
                </c:pt>
                <c:pt idx="2727">
                  <c:v>0.379976616995156</c:v>
                </c:pt>
                <c:pt idx="2728">
                  <c:v>0.379884257686318</c:v>
                </c:pt>
                <c:pt idx="2729">
                  <c:v>0.379300845024808</c:v>
                </c:pt>
                <c:pt idx="2730">
                  <c:v>0.379269646428769</c:v>
                </c:pt>
                <c:pt idx="2731">
                  <c:v>0.378635006708508</c:v>
                </c:pt>
                <c:pt idx="2732">
                  <c:v>0.378274814804108</c:v>
                </c:pt>
                <c:pt idx="2733">
                  <c:v>0.378269111065719</c:v>
                </c:pt>
                <c:pt idx="2734">
                  <c:v>0.378247867295168</c:v>
                </c:pt>
                <c:pt idx="2735">
                  <c:v>0.378181646681403</c:v>
                </c:pt>
                <c:pt idx="2736">
                  <c:v>0.378032423478853</c:v>
                </c:pt>
                <c:pt idx="2737">
                  <c:v>0.377977134745121</c:v>
                </c:pt>
                <c:pt idx="2738">
                  <c:v>0.377945297158812</c:v>
                </c:pt>
                <c:pt idx="2739">
                  <c:v>0.377197245575785</c:v>
                </c:pt>
                <c:pt idx="2740">
                  <c:v>0.376040058718481</c:v>
                </c:pt>
                <c:pt idx="2741">
                  <c:v>0.376011836950952</c:v>
                </c:pt>
                <c:pt idx="2742">
                  <c:v>0.375973898597742</c:v>
                </c:pt>
                <c:pt idx="2743">
                  <c:v>0.375878978070227</c:v>
                </c:pt>
                <c:pt idx="2744">
                  <c:v>0.375778560496998</c:v>
                </c:pt>
                <c:pt idx="2745">
                  <c:v>0.375629966087617</c:v>
                </c:pt>
                <c:pt idx="2746">
                  <c:v>0.375525442982859</c:v>
                </c:pt>
                <c:pt idx="2747">
                  <c:v>0.375415214283233</c:v>
                </c:pt>
                <c:pt idx="2748">
                  <c:v>0.375395563134284</c:v>
                </c:pt>
                <c:pt idx="2749">
                  <c:v>0.37501165971353</c:v>
                </c:pt>
                <c:pt idx="2750">
                  <c:v>0.374803801967966</c:v>
                </c:pt>
                <c:pt idx="2751">
                  <c:v>0.37453140584084</c:v>
                </c:pt>
                <c:pt idx="2752">
                  <c:v>0.374302693696375</c:v>
                </c:pt>
                <c:pt idx="2753">
                  <c:v>0.374098271053888</c:v>
                </c:pt>
                <c:pt idx="2754">
                  <c:v>0.373895764740938</c:v>
                </c:pt>
                <c:pt idx="2755">
                  <c:v>0.373748550251455</c:v>
                </c:pt>
                <c:pt idx="2756">
                  <c:v>0.373640623366519</c:v>
                </c:pt>
                <c:pt idx="2757">
                  <c:v>0.37320543298251</c:v>
                </c:pt>
                <c:pt idx="2758">
                  <c:v>0.373069471786779</c:v>
                </c:pt>
                <c:pt idx="2759">
                  <c:v>0.37264969148554</c:v>
                </c:pt>
                <c:pt idx="2760">
                  <c:v>0.372276978265679</c:v>
                </c:pt>
                <c:pt idx="2761">
                  <c:v>0.372176506974446</c:v>
                </c:pt>
                <c:pt idx="2762">
                  <c:v>0.37208356393756</c:v>
                </c:pt>
                <c:pt idx="2763">
                  <c:v>0.371855384984366</c:v>
                </c:pt>
                <c:pt idx="2764">
                  <c:v>0.371698176230732</c:v>
                </c:pt>
                <c:pt idx="2765">
                  <c:v>0.371685251645152</c:v>
                </c:pt>
                <c:pt idx="2766">
                  <c:v>0.371301609748399</c:v>
                </c:pt>
                <c:pt idx="2767">
                  <c:v>0.371250078823306</c:v>
                </c:pt>
                <c:pt idx="2768">
                  <c:v>0.37082799099749</c:v>
                </c:pt>
                <c:pt idx="2769">
                  <c:v>0.370534517484934</c:v>
                </c:pt>
                <c:pt idx="2770">
                  <c:v>0.370144567637859</c:v>
                </c:pt>
                <c:pt idx="2771">
                  <c:v>0.36996104330301</c:v>
                </c:pt>
                <c:pt idx="2772">
                  <c:v>0.369766055065399</c:v>
                </c:pt>
                <c:pt idx="2773">
                  <c:v>0.369747473150627</c:v>
                </c:pt>
                <c:pt idx="2774">
                  <c:v>0.369711774788619</c:v>
                </c:pt>
                <c:pt idx="2775">
                  <c:v>0.369239873673382</c:v>
                </c:pt>
                <c:pt idx="2776">
                  <c:v>0.368999017261855</c:v>
                </c:pt>
                <c:pt idx="2777">
                  <c:v>0.368536813688259</c:v>
                </c:pt>
                <c:pt idx="2778">
                  <c:v>0.368213002194672</c:v>
                </c:pt>
                <c:pt idx="2779">
                  <c:v>0.368119903223195</c:v>
                </c:pt>
                <c:pt idx="2780">
                  <c:v>0.367879234534342</c:v>
                </c:pt>
                <c:pt idx="2781">
                  <c:v>0.366648245270887</c:v>
                </c:pt>
                <c:pt idx="2782">
                  <c:v>0.366510015542291</c:v>
                </c:pt>
                <c:pt idx="2783">
                  <c:v>0.366382630936322</c:v>
                </c:pt>
                <c:pt idx="2784">
                  <c:v>0.365833858197155</c:v>
                </c:pt>
                <c:pt idx="2785">
                  <c:v>0.365666792905367</c:v>
                </c:pt>
                <c:pt idx="2786">
                  <c:v>0.365440935914516</c:v>
                </c:pt>
                <c:pt idx="2787">
                  <c:v>0.365271767878831</c:v>
                </c:pt>
                <c:pt idx="2788">
                  <c:v>0.36525625782907</c:v>
                </c:pt>
                <c:pt idx="2789">
                  <c:v>0.365193037401505</c:v>
                </c:pt>
                <c:pt idx="2790">
                  <c:v>0.364384099629615</c:v>
                </c:pt>
                <c:pt idx="2791">
                  <c:v>0.36430092538926</c:v>
                </c:pt>
                <c:pt idx="2792">
                  <c:v>0.363575977596076</c:v>
                </c:pt>
                <c:pt idx="2793">
                  <c:v>0.363573326101267</c:v>
                </c:pt>
                <c:pt idx="2794">
                  <c:v>0.363344117672837</c:v>
                </c:pt>
                <c:pt idx="2795">
                  <c:v>0.363150619610535</c:v>
                </c:pt>
                <c:pt idx="2796">
                  <c:v>0.362996848506496</c:v>
                </c:pt>
                <c:pt idx="2797">
                  <c:v>0.362588164723153</c:v>
                </c:pt>
                <c:pt idx="2798">
                  <c:v>0.362580408202438</c:v>
                </c:pt>
                <c:pt idx="2799">
                  <c:v>0.362471224609035</c:v>
                </c:pt>
                <c:pt idx="2800">
                  <c:v>0.36201547439804</c:v>
                </c:pt>
                <c:pt idx="2801">
                  <c:v>0.361967787860209</c:v>
                </c:pt>
                <c:pt idx="2802">
                  <c:v>0.361801895552018</c:v>
                </c:pt>
                <c:pt idx="2803">
                  <c:v>0.361358534029814</c:v>
                </c:pt>
                <c:pt idx="2804">
                  <c:v>0.360881502753932</c:v>
                </c:pt>
                <c:pt idx="2805">
                  <c:v>0.360593633101669</c:v>
                </c:pt>
                <c:pt idx="2806">
                  <c:v>0.360412545041039</c:v>
                </c:pt>
                <c:pt idx="2807">
                  <c:v>0.360329545960919</c:v>
                </c:pt>
                <c:pt idx="2808">
                  <c:v>0.360107277873597</c:v>
                </c:pt>
                <c:pt idx="2809">
                  <c:v>0.360006931423871</c:v>
                </c:pt>
                <c:pt idx="2810">
                  <c:v>0.359667040011666</c:v>
                </c:pt>
                <c:pt idx="2811">
                  <c:v>0.359631480771603</c:v>
                </c:pt>
                <c:pt idx="2812">
                  <c:v>0.359444708743734</c:v>
                </c:pt>
                <c:pt idx="2813">
                  <c:v>0.358328221619052</c:v>
                </c:pt>
                <c:pt idx="2814">
                  <c:v>0.358312122648966</c:v>
                </c:pt>
                <c:pt idx="2815">
                  <c:v>0.358286195340572</c:v>
                </c:pt>
                <c:pt idx="2816">
                  <c:v>0.358199888049825</c:v>
                </c:pt>
                <c:pt idx="2817">
                  <c:v>0.357220723443772</c:v>
                </c:pt>
                <c:pt idx="2818">
                  <c:v>0.356966609369993</c:v>
                </c:pt>
                <c:pt idx="2819">
                  <c:v>0.356827890002801</c:v>
                </c:pt>
                <c:pt idx="2820">
                  <c:v>0.356355693488523</c:v>
                </c:pt>
                <c:pt idx="2821">
                  <c:v>0.356195923769319</c:v>
                </c:pt>
                <c:pt idx="2822">
                  <c:v>0.355765927945432</c:v>
                </c:pt>
                <c:pt idx="2823">
                  <c:v>0.355575114881033</c:v>
                </c:pt>
                <c:pt idx="2824">
                  <c:v>0.355369554714929</c:v>
                </c:pt>
                <c:pt idx="2825">
                  <c:v>0.355299013304969</c:v>
                </c:pt>
                <c:pt idx="2826">
                  <c:v>0.355046561950852</c:v>
                </c:pt>
                <c:pt idx="2827">
                  <c:v>0.354792829151127</c:v>
                </c:pt>
                <c:pt idx="2828">
                  <c:v>0.353985446577543</c:v>
                </c:pt>
                <c:pt idx="2829">
                  <c:v>0.353335712591077</c:v>
                </c:pt>
                <c:pt idx="2830">
                  <c:v>0.353239484580872</c:v>
                </c:pt>
                <c:pt idx="2831">
                  <c:v>0.353059190787649</c:v>
                </c:pt>
                <c:pt idx="2832">
                  <c:v>0.352942415328246</c:v>
                </c:pt>
                <c:pt idx="2833">
                  <c:v>0.352244034814265</c:v>
                </c:pt>
                <c:pt idx="2834">
                  <c:v>0.351997275003487</c:v>
                </c:pt>
                <c:pt idx="2835">
                  <c:v>0.351952995453971</c:v>
                </c:pt>
                <c:pt idx="2836">
                  <c:v>0.351843551359433</c:v>
                </c:pt>
                <c:pt idx="2837">
                  <c:v>0.35175290164181</c:v>
                </c:pt>
                <c:pt idx="2838">
                  <c:v>0.351585458229724</c:v>
                </c:pt>
                <c:pt idx="2839">
                  <c:v>0.351332927676421</c:v>
                </c:pt>
                <c:pt idx="2840">
                  <c:v>0.350612718043179</c:v>
                </c:pt>
                <c:pt idx="2841">
                  <c:v>0.350439094137017</c:v>
                </c:pt>
                <c:pt idx="2842">
                  <c:v>0.350118373874802</c:v>
                </c:pt>
                <c:pt idx="2843">
                  <c:v>0.349937008761586</c:v>
                </c:pt>
                <c:pt idx="2844">
                  <c:v>0.349178435225678</c:v>
                </c:pt>
                <c:pt idx="2845">
                  <c:v>0.349088366349112</c:v>
                </c:pt>
                <c:pt idx="2846">
                  <c:v>0.349085229583451</c:v>
                </c:pt>
                <c:pt idx="2847">
                  <c:v>0.348661483732247</c:v>
                </c:pt>
                <c:pt idx="2848">
                  <c:v>0.348572699981568</c:v>
                </c:pt>
                <c:pt idx="2849">
                  <c:v>0.34818311711705</c:v>
                </c:pt>
                <c:pt idx="2850">
                  <c:v>0.347836085462351</c:v>
                </c:pt>
                <c:pt idx="2851">
                  <c:v>0.34625561728489</c:v>
                </c:pt>
                <c:pt idx="2852">
                  <c:v>0.346078084870932</c:v>
                </c:pt>
                <c:pt idx="2853">
                  <c:v>0.345104549135912</c:v>
                </c:pt>
                <c:pt idx="2854">
                  <c:v>0.344624118680216</c:v>
                </c:pt>
                <c:pt idx="2855">
                  <c:v>0.343465020025109</c:v>
                </c:pt>
                <c:pt idx="2856">
                  <c:v>0.343382605565757</c:v>
                </c:pt>
                <c:pt idx="2857">
                  <c:v>0.343255456807371</c:v>
                </c:pt>
                <c:pt idx="2858">
                  <c:v>0.343154782614626</c:v>
                </c:pt>
                <c:pt idx="2859">
                  <c:v>0.343150839959796</c:v>
                </c:pt>
                <c:pt idx="2860">
                  <c:v>0.342704154949218</c:v>
                </c:pt>
                <c:pt idx="2861">
                  <c:v>0.342664147402095</c:v>
                </c:pt>
                <c:pt idx="2862">
                  <c:v>0.342024937915433</c:v>
                </c:pt>
                <c:pt idx="2863">
                  <c:v>0.341774691484543</c:v>
                </c:pt>
                <c:pt idx="2864">
                  <c:v>0.341206237158153</c:v>
                </c:pt>
                <c:pt idx="2865">
                  <c:v>0.341063788032438</c:v>
                </c:pt>
                <c:pt idx="2866">
                  <c:v>0.340993228020969</c:v>
                </c:pt>
                <c:pt idx="2867">
                  <c:v>0.340891016682832</c:v>
                </c:pt>
                <c:pt idx="2868">
                  <c:v>0.340268862689373</c:v>
                </c:pt>
                <c:pt idx="2869">
                  <c:v>0.340110748184633</c:v>
                </c:pt>
                <c:pt idx="2870">
                  <c:v>0.340028529573761</c:v>
                </c:pt>
                <c:pt idx="2871">
                  <c:v>0.339742228455109</c:v>
                </c:pt>
                <c:pt idx="2872">
                  <c:v>0.339316295262155</c:v>
                </c:pt>
                <c:pt idx="2873">
                  <c:v>0.339128954037738</c:v>
                </c:pt>
                <c:pt idx="2874">
                  <c:v>0.339004116721119</c:v>
                </c:pt>
                <c:pt idx="2875">
                  <c:v>0.338813861080747</c:v>
                </c:pt>
                <c:pt idx="2876">
                  <c:v>0.338707220148572</c:v>
                </c:pt>
                <c:pt idx="2877">
                  <c:v>0.338650530922397</c:v>
                </c:pt>
                <c:pt idx="2878">
                  <c:v>0.337726773427702</c:v>
                </c:pt>
                <c:pt idx="2879">
                  <c:v>0.337225238502411</c:v>
                </c:pt>
                <c:pt idx="2880">
                  <c:v>0.337037151503804</c:v>
                </c:pt>
                <c:pt idx="2881">
                  <c:v>0.336996082139391</c:v>
                </c:pt>
                <c:pt idx="2882">
                  <c:v>0.335567997977509</c:v>
                </c:pt>
                <c:pt idx="2883">
                  <c:v>0.335516773163144</c:v>
                </c:pt>
                <c:pt idx="2884">
                  <c:v>0.335158719103795</c:v>
                </c:pt>
                <c:pt idx="2885">
                  <c:v>0.334669875597745</c:v>
                </c:pt>
                <c:pt idx="2886">
                  <c:v>0.334653390928146</c:v>
                </c:pt>
                <c:pt idx="2887">
                  <c:v>0.334220499310724</c:v>
                </c:pt>
                <c:pt idx="2888">
                  <c:v>0.333948886042533</c:v>
                </c:pt>
                <c:pt idx="2889">
                  <c:v>0.333856449260833</c:v>
                </c:pt>
                <c:pt idx="2890">
                  <c:v>0.333013560911013</c:v>
                </c:pt>
                <c:pt idx="2891">
                  <c:v>0.333010620033739</c:v>
                </c:pt>
                <c:pt idx="2892">
                  <c:v>0.332958285811099</c:v>
                </c:pt>
                <c:pt idx="2893">
                  <c:v>0.332204038484717</c:v>
                </c:pt>
                <c:pt idx="2894">
                  <c:v>0.332142839752291</c:v>
                </c:pt>
                <c:pt idx="2895">
                  <c:v>0.332114854344342</c:v>
                </c:pt>
                <c:pt idx="2896">
                  <c:v>0.332067337687077</c:v>
                </c:pt>
                <c:pt idx="2897">
                  <c:v>0.332027350611889</c:v>
                </c:pt>
                <c:pt idx="2898">
                  <c:v>0.331480463796879</c:v>
                </c:pt>
                <c:pt idx="2899">
                  <c:v>0.331116348789935</c:v>
                </c:pt>
                <c:pt idx="2900">
                  <c:v>0.330994968148117</c:v>
                </c:pt>
                <c:pt idx="2901">
                  <c:v>0.330931312537663</c:v>
                </c:pt>
                <c:pt idx="2902">
                  <c:v>0.330850327566918</c:v>
                </c:pt>
                <c:pt idx="2903">
                  <c:v>0.330527032010764</c:v>
                </c:pt>
                <c:pt idx="2904">
                  <c:v>0.330382279981404</c:v>
                </c:pt>
                <c:pt idx="2905">
                  <c:v>0.330182524885937</c:v>
                </c:pt>
                <c:pt idx="2906">
                  <c:v>0.32990436819592</c:v>
                </c:pt>
                <c:pt idx="2907">
                  <c:v>0.329852726138711</c:v>
                </c:pt>
                <c:pt idx="2908">
                  <c:v>0.329839950687314</c:v>
                </c:pt>
                <c:pt idx="2909">
                  <c:v>0.329606151599953</c:v>
                </c:pt>
                <c:pt idx="2910">
                  <c:v>0.329427116687845</c:v>
                </c:pt>
                <c:pt idx="2911">
                  <c:v>0.329135620204702</c:v>
                </c:pt>
                <c:pt idx="2912">
                  <c:v>0.329132970606909</c:v>
                </c:pt>
                <c:pt idx="2913">
                  <c:v>0.328865147921908</c:v>
                </c:pt>
                <c:pt idx="2914">
                  <c:v>0.328861697089782</c:v>
                </c:pt>
                <c:pt idx="2915">
                  <c:v>0.32868033459103</c:v>
                </c:pt>
                <c:pt idx="2916">
                  <c:v>0.328535154235001</c:v>
                </c:pt>
                <c:pt idx="2917">
                  <c:v>0.328510299227627</c:v>
                </c:pt>
                <c:pt idx="2918">
                  <c:v>0.328423590609208</c:v>
                </c:pt>
                <c:pt idx="2919">
                  <c:v>0.328171798256388</c:v>
                </c:pt>
                <c:pt idx="2920">
                  <c:v>0.328164199455671</c:v>
                </c:pt>
                <c:pt idx="2921">
                  <c:v>0.327337762580087</c:v>
                </c:pt>
                <c:pt idx="2922">
                  <c:v>0.327127269412569</c:v>
                </c:pt>
                <c:pt idx="2923">
                  <c:v>0.327085184822601</c:v>
                </c:pt>
                <c:pt idx="2924">
                  <c:v>0.327009270255379</c:v>
                </c:pt>
                <c:pt idx="2925">
                  <c:v>0.326946996648939</c:v>
                </c:pt>
                <c:pt idx="2926">
                  <c:v>0.326925977629559</c:v>
                </c:pt>
                <c:pt idx="2927">
                  <c:v>0.326916224633045</c:v>
                </c:pt>
                <c:pt idx="2928">
                  <c:v>0.326642042914902</c:v>
                </c:pt>
                <c:pt idx="2929">
                  <c:v>0.326559458214936</c:v>
                </c:pt>
                <c:pt idx="2930">
                  <c:v>0.326159873791758</c:v>
                </c:pt>
                <c:pt idx="2931">
                  <c:v>0.326081007298877</c:v>
                </c:pt>
                <c:pt idx="2932">
                  <c:v>0.325854310255519</c:v>
                </c:pt>
                <c:pt idx="2933">
                  <c:v>0.32568314302753</c:v>
                </c:pt>
                <c:pt idx="2934">
                  <c:v>0.3255954476902</c:v>
                </c:pt>
                <c:pt idx="2935">
                  <c:v>0.325094773006823</c:v>
                </c:pt>
                <c:pt idx="2936">
                  <c:v>0.324964119170598</c:v>
                </c:pt>
                <c:pt idx="2937">
                  <c:v>0.324729067041289</c:v>
                </c:pt>
                <c:pt idx="2938">
                  <c:v>0.324508991154921</c:v>
                </c:pt>
                <c:pt idx="2939">
                  <c:v>0.324379874866152</c:v>
                </c:pt>
                <c:pt idx="2940">
                  <c:v>0.32435414231179</c:v>
                </c:pt>
                <c:pt idx="2941">
                  <c:v>0.324215823090965</c:v>
                </c:pt>
                <c:pt idx="2942">
                  <c:v>0.324190717142893</c:v>
                </c:pt>
                <c:pt idx="2943">
                  <c:v>0.324022175719674</c:v>
                </c:pt>
                <c:pt idx="2944">
                  <c:v>0.323636447475982</c:v>
                </c:pt>
                <c:pt idx="2945">
                  <c:v>0.323543683932164</c:v>
                </c:pt>
                <c:pt idx="2946">
                  <c:v>0.323160557081983</c:v>
                </c:pt>
                <c:pt idx="2947">
                  <c:v>0.323143810855899</c:v>
                </c:pt>
                <c:pt idx="2948">
                  <c:v>0.322704210392277</c:v>
                </c:pt>
                <c:pt idx="2949">
                  <c:v>0.322544438235892</c:v>
                </c:pt>
                <c:pt idx="2950">
                  <c:v>0.322092849034475</c:v>
                </c:pt>
                <c:pt idx="2951">
                  <c:v>0.321684540986577</c:v>
                </c:pt>
                <c:pt idx="2952">
                  <c:v>0.321599306323773</c:v>
                </c:pt>
                <c:pt idx="2953">
                  <c:v>0.321554386209437</c:v>
                </c:pt>
                <c:pt idx="2954">
                  <c:v>0.321350301645257</c:v>
                </c:pt>
                <c:pt idx="2955">
                  <c:v>0.321349123557987</c:v>
                </c:pt>
                <c:pt idx="2956">
                  <c:v>0.321328473898266</c:v>
                </c:pt>
                <c:pt idx="2957">
                  <c:v>0.32124593459103</c:v>
                </c:pt>
                <c:pt idx="2958">
                  <c:v>0.321059950849868</c:v>
                </c:pt>
                <c:pt idx="2959">
                  <c:v>0.320768430996905</c:v>
                </c:pt>
                <c:pt idx="2960">
                  <c:v>0.320750772960436</c:v>
                </c:pt>
                <c:pt idx="2961">
                  <c:v>0.320740549033772</c:v>
                </c:pt>
                <c:pt idx="2962">
                  <c:v>0.320543996423643</c:v>
                </c:pt>
                <c:pt idx="2963">
                  <c:v>0.320269908318421</c:v>
                </c:pt>
                <c:pt idx="2964">
                  <c:v>0.319823655495304</c:v>
                </c:pt>
                <c:pt idx="2965">
                  <c:v>0.318834519443339</c:v>
                </c:pt>
                <c:pt idx="2966">
                  <c:v>0.318747604227995</c:v>
                </c:pt>
                <c:pt idx="2967">
                  <c:v>0.318660764089355</c:v>
                </c:pt>
                <c:pt idx="2968">
                  <c:v>0.31856365472675</c:v>
                </c:pt>
                <c:pt idx="2969">
                  <c:v>0.318516216395106</c:v>
                </c:pt>
                <c:pt idx="2970">
                  <c:v>0.318109677799421</c:v>
                </c:pt>
                <c:pt idx="2971">
                  <c:v>0.317997479306534</c:v>
                </c:pt>
                <c:pt idx="2972">
                  <c:v>0.317917683049911</c:v>
                </c:pt>
                <c:pt idx="2973">
                  <c:v>0.317622756979953</c:v>
                </c:pt>
                <c:pt idx="2974">
                  <c:v>0.317548141334417</c:v>
                </c:pt>
                <c:pt idx="2975">
                  <c:v>0.317517660207842</c:v>
                </c:pt>
                <c:pt idx="2976">
                  <c:v>0.316301575091578</c:v>
                </c:pt>
                <c:pt idx="2977">
                  <c:v>0.316037038485611</c:v>
                </c:pt>
                <c:pt idx="2978">
                  <c:v>0.315909133100345</c:v>
                </c:pt>
                <c:pt idx="2979">
                  <c:v>0.315836238524396</c:v>
                </c:pt>
                <c:pt idx="2980">
                  <c:v>0.314749131214449</c:v>
                </c:pt>
                <c:pt idx="2981">
                  <c:v>0.314572795038786</c:v>
                </c:pt>
                <c:pt idx="2982">
                  <c:v>0.314558766305457</c:v>
                </c:pt>
                <c:pt idx="2983">
                  <c:v>0.314493564939446</c:v>
                </c:pt>
                <c:pt idx="2984">
                  <c:v>0.313802991307271</c:v>
                </c:pt>
                <c:pt idx="2985">
                  <c:v>0.313767877481675</c:v>
                </c:pt>
                <c:pt idx="2986">
                  <c:v>0.313724356987577</c:v>
                </c:pt>
                <c:pt idx="2987">
                  <c:v>0.313569003261032</c:v>
                </c:pt>
                <c:pt idx="2988">
                  <c:v>0.313007841385549</c:v>
                </c:pt>
                <c:pt idx="2989">
                  <c:v>0.312972288828943</c:v>
                </c:pt>
                <c:pt idx="2990">
                  <c:v>0.312833282442577</c:v>
                </c:pt>
                <c:pt idx="2991">
                  <c:v>0.312702143372573</c:v>
                </c:pt>
                <c:pt idx="2992">
                  <c:v>0.312595860993004</c:v>
                </c:pt>
                <c:pt idx="2993">
                  <c:v>0.31241923784735</c:v>
                </c:pt>
                <c:pt idx="2994">
                  <c:v>0.31237262946775</c:v>
                </c:pt>
                <c:pt idx="2995">
                  <c:v>0.312314377604115</c:v>
                </c:pt>
                <c:pt idx="2996">
                  <c:v>0.312086896479184</c:v>
                </c:pt>
                <c:pt idx="2997">
                  <c:v>0.311639580766835</c:v>
                </c:pt>
                <c:pt idx="2998">
                  <c:v>0.311414007766416</c:v>
                </c:pt>
                <c:pt idx="2999">
                  <c:v>0.31120564464916</c:v>
                </c:pt>
                <c:pt idx="3000">
                  <c:v>0.310914774429233</c:v>
                </c:pt>
                <c:pt idx="3001">
                  <c:v>0.31079362543422</c:v>
                </c:pt>
                <c:pt idx="3002">
                  <c:v>0.310673890099885</c:v>
                </c:pt>
                <c:pt idx="3003">
                  <c:v>0.310195980088455</c:v>
                </c:pt>
                <c:pt idx="3004">
                  <c:v>0.310173002057268</c:v>
                </c:pt>
                <c:pt idx="3005">
                  <c:v>0.310161729261615</c:v>
                </c:pt>
                <c:pt idx="3006">
                  <c:v>0.309974600727967</c:v>
                </c:pt>
                <c:pt idx="3007">
                  <c:v>0.30949760574878</c:v>
                </c:pt>
                <c:pt idx="3008">
                  <c:v>0.309471810087773</c:v>
                </c:pt>
                <c:pt idx="3009">
                  <c:v>0.309462606022328</c:v>
                </c:pt>
                <c:pt idx="3010">
                  <c:v>0.309356672398602</c:v>
                </c:pt>
                <c:pt idx="3011">
                  <c:v>0.309151684068226</c:v>
                </c:pt>
                <c:pt idx="3012">
                  <c:v>0.308123306103353</c:v>
                </c:pt>
                <c:pt idx="3013">
                  <c:v>0.307837213717707</c:v>
                </c:pt>
                <c:pt idx="3014">
                  <c:v>0.307697071529103</c:v>
                </c:pt>
                <c:pt idx="3015">
                  <c:v>0.307647421096039</c:v>
                </c:pt>
                <c:pt idx="3016">
                  <c:v>0.30760604315504</c:v>
                </c:pt>
                <c:pt idx="3017">
                  <c:v>0.307454341841062</c:v>
                </c:pt>
                <c:pt idx="3018">
                  <c:v>0.307232371837949</c:v>
                </c:pt>
                <c:pt idx="3019">
                  <c:v>0.307177112701837</c:v>
                </c:pt>
                <c:pt idx="3020">
                  <c:v>0.307071867059556</c:v>
                </c:pt>
                <c:pt idx="3021">
                  <c:v>0.306918914896038</c:v>
                </c:pt>
                <c:pt idx="3022">
                  <c:v>0.306775209430024</c:v>
                </c:pt>
                <c:pt idx="3023">
                  <c:v>0.306741317736782</c:v>
                </c:pt>
                <c:pt idx="3024">
                  <c:v>0.306670423238429</c:v>
                </c:pt>
                <c:pt idx="3025">
                  <c:v>0.306557000840248</c:v>
                </c:pt>
                <c:pt idx="3026">
                  <c:v>0.30648161630473</c:v>
                </c:pt>
                <c:pt idx="3027">
                  <c:v>0.306480415860389</c:v>
                </c:pt>
                <c:pt idx="3028">
                  <c:v>0.30610062256876</c:v>
                </c:pt>
                <c:pt idx="3029">
                  <c:v>0.305672450490038</c:v>
                </c:pt>
                <c:pt idx="3030">
                  <c:v>0.305338118338543</c:v>
                </c:pt>
                <c:pt idx="3031">
                  <c:v>0.305244041819885</c:v>
                </c:pt>
                <c:pt idx="3032">
                  <c:v>0.305142187299208</c:v>
                </c:pt>
                <c:pt idx="3033">
                  <c:v>0.305068507224877</c:v>
                </c:pt>
                <c:pt idx="3034">
                  <c:v>0.305051978294637</c:v>
                </c:pt>
                <c:pt idx="3035">
                  <c:v>0.304986960948403</c:v>
                </c:pt>
                <c:pt idx="3036">
                  <c:v>0.304854270775142</c:v>
                </c:pt>
                <c:pt idx="3037">
                  <c:v>0.30444912697954</c:v>
                </c:pt>
                <c:pt idx="3038">
                  <c:v>0.304258185927548</c:v>
                </c:pt>
                <c:pt idx="3039">
                  <c:v>0.303992157227057</c:v>
                </c:pt>
                <c:pt idx="3040">
                  <c:v>0.30394090388734</c:v>
                </c:pt>
                <c:pt idx="3041">
                  <c:v>0.303768569629077</c:v>
                </c:pt>
                <c:pt idx="3042">
                  <c:v>0.303342356718227</c:v>
                </c:pt>
                <c:pt idx="3043">
                  <c:v>0.302825656531637</c:v>
                </c:pt>
                <c:pt idx="3044">
                  <c:v>0.302643694378024</c:v>
                </c:pt>
                <c:pt idx="3045">
                  <c:v>0.30250297085788</c:v>
                </c:pt>
                <c:pt idx="3046">
                  <c:v>0.302113267524759</c:v>
                </c:pt>
                <c:pt idx="3047">
                  <c:v>0.301974742246988</c:v>
                </c:pt>
                <c:pt idx="3048">
                  <c:v>0.301954552551001</c:v>
                </c:pt>
                <c:pt idx="3049">
                  <c:v>0.301861829689691</c:v>
                </c:pt>
                <c:pt idx="3050">
                  <c:v>0.301616755345484</c:v>
                </c:pt>
                <c:pt idx="3051">
                  <c:v>0.301562529332518</c:v>
                </c:pt>
                <c:pt idx="3052">
                  <c:v>0.301242166007187</c:v>
                </c:pt>
                <c:pt idx="3053">
                  <c:v>0.30124167923037</c:v>
                </c:pt>
                <c:pt idx="3054">
                  <c:v>0.301091149109144</c:v>
                </c:pt>
                <c:pt idx="3055">
                  <c:v>0.300834414274923</c:v>
                </c:pt>
                <c:pt idx="3056">
                  <c:v>0.300728942498038</c:v>
                </c:pt>
                <c:pt idx="3057">
                  <c:v>0.300384722524699</c:v>
                </c:pt>
                <c:pt idx="3058">
                  <c:v>0.300060247573156</c:v>
                </c:pt>
                <c:pt idx="3059">
                  <c:v>0.299949549869594</c:v>
                </c:pt>
                <c:pt idx="3060">
                  <c:v>0.299849266874297</c:v>
                </c:pt>
                <c:pt idx="3061">
                  <c:v>0.299769536153774</c:v>
                </c:pt>
                <c:pt idx="3062">
                  <c:v>0.299058082794932</c:v>
                </c:pt>
                <c:pt idx="3063">
                  <c:v>0.299017329733497</c:v>
                </c:pt>
                <c:pt idx="3064">
                  <c:v>0.298798200411009</c:v>
                </c:pt>
                <c:pt idx="3065">
                  <c:v>0.298701509319487</c:v>
                </c:pt>
                <c:pt idx="3066">
                  <c:v>0.298682284915083</c:v>
                </c:pt>
                <c:pt idx="3067">
                  <c:v>0.298639467478444</c:v>
                </c:pt>
                <c:pt idx="3068">
                  <c:v>0.298615689582219</c:v>
                </c:pt>
                <c:pt idx="3069">
                  <c:v>0.298328845058366</c:v>
                </c:pt>
                <c:pt idx="3070">
                  <c:v>0.29811842801087</c:v>
                </c:pt>
                <c:pt idx="3071">
                  <c:v>0.29802668827683</c:v>
                </c:pt>
                <c:pt idx="3072">
                  <c:v>0.297722024435273</c:v>
                </c:pt>
                <c:pt idx="3073">
                  <c:v>0.297575694004335</c:v>
                </c:pt>
                <c:pt idx="3074">
                  <c:v>0.297533027151955</c:v>
                </c:pt>
                <c:pt idx="3075">
                  <c:v>0.297350588160798</c:v>
                </c:pt>
                <c:pt idx="3076">
                  <c:v>0.297340237308334</c:v>
                </c:pt>
                <c:pt idx="3077">
                  <c:v>0.297268123967286</c:v>
                </c:pt>
                <c:pt idx="3078">
                  <c:v>0.296825599179826</c:v>
                </c:pt>
                <c:pt idx="3079">
                  <c:v>0.296804155965999</c:v>
                </c:pt>
                <c:pt idx="3080">
                  <c:v>0.296793450891201</c:v>
                </c:pt>
                <c:pt idx="3081">
                  <c:v>0.296695329931858</c:v>
                </c:pt>
                <c:pt idx="3082">
                  <c:v>0.296576679666354</c:v>
                </c:pt>
                <c:pt idx="3083">
                  <c:v>0.296568126364168</c:v>
                </c:pt>
                <c:pt idx="3084">
                  <c:v>0.296202600755214</c:v>
                </c:pt>
                <c:pt idx="3085">
                  <c:v>0.296134592097999</c:v>
                </c:pt>
                <c:pt idx="3086">
                  <c:v>0.296109278916678</c:v>
                </c:pt>
                <c:pt idx="3087">
                  <c:v>0.295449199534566</c:v>
                </c:pt>
                <c:pt idx="3088">
                  <c:v>0.295422228704983</c:v>
                </c:pt>
                <c:pt idx="3089">
                  <c:v>0.295387044991043</c:v>
                </c:pt>
                <c:pt idx="3090">
                  <c:v>0.295141441889283</c:v>
                </c:pt>
                <c:pt idx="3091">
                  <c:v>0.294272722661751</c:v>
                </c:pt>
                <c:pt idx="3092">
                  <c:v>0.294214188267017</c:v>
                </c:pt>
                <c:pt idx="3093">
                  <c:v>0.294112981045387</c:v>
                </c:pt>
                <c:pt idx="3094">
                  <c:v>0.294105725594752</c:v>
                </c:pt>
                <c:pt idx="3095">
                  <c:v>0.29403274794287</c:v>
                </c:pt>
                <c:pt idx="3096">
                  <c:v>0.293854600778888</c:v>
                </c:pt>
                <c:pt idx="3097">
                  <c:v>0.293693690731071</c:v>
                </c:pt>
                <c:pt idx="3098">
                  <c:v>0.293632609415971</c:v>
                </c:pt>
                <c:pt idx="3099">
                  <c:v>0.293474067695861</c:v>
                </c:pt>
                <c:pt idx="3100">
                  <c:v>0.293086703007525</c:v>
                </c:pt>
                <c:pt idx="3101">
                  <c:v>0.292671873970268</c:v>
                </c:pt>
                <c:pt idx="3102">
                  <c:v>0.292647736562007</c:v>
                </c:pt>
                <c:pt idx="3103">
                  <c:v>0.292602608759357</c:v>
                </c:pt>
                <c:pt idx="3104">
                  <c:v>0.292028087922706</c:v>
                </c:pt>
                <c:pt idx="3105">
                  <c:v>0.292010107568175</c:v>
                </c:pt>
                <c:pt idx="3106">
                  <c:v>0.291459498499803</c:v>
                </c:pt>
                <c:pt idx="3107">
                  <c:v>0.291363814883658</c:v>
                </c:pt>
                <c:pt idx="3108">
                  <c:v>0.29041810849166</c:v>
                </c:pt>
                <c:pt idx="3109">
                  <c:v>0.289975535875369</c:v>
                </c:pt>
                <c:pt idx="3110">
                  <c:v>0.289956482134656</c:v>
                </c:pt>
                <c:pt idx="3111">
                  <c:v>0.289884255077956</c:v>
                </c:pt>
                <c:pt idx="3112">
                  <c:v>0.289855015072221</c:v>
                </c:pt>
                <c:pt idx="3113">
                  <c:v>0.289809349763428</c:v>
                </c:pt>
                <c:pt idx="3114">
                  <c:v>0.289759563913404</c:v>
                </c:pt>
                <c:pt idx="3115">
                  <c:v>0.289637249398378</c:v>
                </c:pt>
                <c:pt idx="3116">
                  <c:v>0.289585941411562</c:v>
                </c:pt>
                <c:pt idx="3117">
                  <c:v>0.289285199204777</c:v>
                </c:pt>
                <c:pt idx="3118">
                  <c:v>0.288969680473659</c:v>
                </c:pt>
                <c:pt idx="3119">
                  <c:v>0.288787503225093</c:v>
                </c:pt>
                <c:pt idx="3120">
                  <c:v>0.288672194136953</c:v>
                </c:pt>
                <c:pt idx="3121">
                  <c:v>0.288496981001828</c:v>
                </c:pt>
                <c:pt idx="3122">
                  <c:v>0.288492894871599</c:v>
                </c:pt>
                <c:pt idx="3123">
                  <c:v>0.288261292824763</c:v>
                </c:pt>
                <c:pt idx="3124">
                  <c:v>0.287922637707574</c:v>
                </c:pt>
                <c:pt idx="3125">
                  <c:v>0.287904882914943</c:v>
                </c:pt>
                <c:pt idx="3126">
                  <c:v>0.28775582228206</c:v>
                </c:pt>
                <c:pt idx="3127">
                  <c:v>0.28771409027498</c:v>
                </c:pt>
                <c:pt idx="3128">
                  <c:v>0.287467057950048</c:v>
                </c:pt>
                <c:pt idx="3129">
                  <c:v>0.287266319818214</c:v>
                </c:pt>
                <c:pt idx="3130">
                  <c:v>0.287198624163458</c:v>
                </c:pt>
                <c:pt idx="3131">
                  <c:v>0.287155210947857</c:v>
                </c:pt>
                <c:pt idx="3132">
                  <c:v>0.287134675549771</c:v>
                </c:pt>
                <c:pt idx="3133">
                  <c:v>0.286910781499895</c:v>
                </c:pt>
                <c:pt idx="3134">
                  <c:v>0.286804072800987</c:v>
                </c:pt>
                <c:pt idx="3135">
                  <c:v>0.286262584132916</c:v>
                </c:pt>
                <c:pt idx="3136">
                  <c:v>0.286227913399089</c:v>
                </c:pt>
                <c:pt idx="3137">
                  <c:v>0.286129728624037</c:v>
                </c:pt>
                <c:pt idx="3138">
                  <c:v>0.285837103229928</c:v>
                </c:pt>
                <c:pt idx="3139">
                  <c:v>0.285472037903804</c:v>
                </c:pt>
                <c:pt idx="3140">
                  <c:v>0.285417628362193</c:v>
                </c:pt>
                <c:pt idx="3141">
                  <c:v>0.285192996709255</c:v>
                </c:pt>
                <c:pt idx="3142">
                  <c:v>0.285134812779711</c:v>
                </c:pt>
                <c:pt idx="3143">
                  <c:v>0.284470814427692</c:v>
                </c:pt>
                <c:pt idx="3144">
                  <c:v>0.284466264155713</c:v>
                </c:pt>
                <c:pt idx="3145">
                  <c:v>0.284326709243229</c:v>
                </c:pt>
                <c:pt idx="3146">
                  <c:v>0.284318225979827</c:v>
                </c:pt>
                <c:pt idx="3147">
                  <c:v>0.284067557568487</c:v>
                </c:pt>
                <c:pt idx="3148">
                  <c:v>0.283647426531153</c:v>
                </c:pt>
                <c:pt idx="3149">
                  <c:v>0.28284887087839</c:v>
                </c:pt>
                <c:pt idx="3150">
                  <c:v>0.28283432196752</c:v>
                </c:pt>
                <c:pt idx="3151">
                  <c:v>0.282563972301507</c:v>
                </c:pt>
                <c:pt idx="3152">
                  <c:v>0.282546418982738</c:v>
                </c:pt>
                <c:pt idx="3153">
                  <c:v>0.282328572010267</c:v>
                </c:pt>
                <c:pt idx="3154">
                  <c:v>0.281719494321022</c:v>
                </c:pt>
                <c:pt idx="3155">
                  <c:v>0.281330061821608</c:v>
                </c:pt>
                <c:pt idx="3156">
                  <c:v>0.281184376196222</c:v>
                </c:pt>
                <c:pt idx="3157">
                  <c:v>0.281080747346807</c:v>
                </c:pt>
                <c:pt idx="3158">
                  <c:v>0.280703446668778</c:v>
                </c:pt>
                <c:pt idx="3159">
                  <c:v>0.280307971682062</c:v>
                </c:pt>
                <c:pt idx="3160">
                  <c:v>0.280249321006107</c:v>
                </c:pt>
                <c:pt idx="3161">
                  <c:v>0.280160590908735</c:v>
                </c:pt>
                <c:pt idx="3162">
                  <c:v>0.280124216217385</c:v>
                </c:pt>
                <c:pt idx="3163">
                  <c:v>0.279853307172423</c:v>
                </c:pt>
                <c:pt idx="3164">
                  <c:v>0.279542268065788</c:v>
                </c:pt>
                <c:pt idx="3165">
                  <c:v>0.279221428730102</c:v>
                </c:pt>
                <c:pt idx="3166">
                  <c:v>0.278929236430385</c:v>
                </c:pt>
                <c:pt idx="3167">
                  <c:v>0.278880427974539</c:v>
                </c:pt>
                <c:pt idx="3168">
                  <c:v>0.278358815893924</c:v>
                </c:pt>
                <c:pt idx="3169">
                  <c:v>0.278174567370127</c:v>
                </c:pt>
                <c:pt idx="3170">
                  <c:v>0.27794419720212</c:v>
                </c:pt>
                <c:pt idx="3171">
                  <c:v>0.277799341304247</c:v>
                </c:pt>
                <c:pt idx="3172">
                  <c:v>0.277490962913284</c:v>
                </c:pt>
                <c:pt idx="3173">
                  <c:v>0.277172638848217</c:v>
                </c:pt>
                <c:pt idx="3174">
                  <c:v>0.276989408003826</c:v>
                </c:pt>
                <c:pt idx="3175">
                  <c:v>0.276496543903734</c:v>
                </c:pt>
                <c:pt idx="3176">
                  <c:v>0.276445194363934</c:v>
                </c:pt>
                <c:pt idx="3177">
                  <c:v>0.276340856782618</c:v>
                </c:pt>
                <c:pt idx="3178">
                  <c:v>0.276168824882474</c:v>
                </c:pt>
                <c:pt idx="3179">
                  <c:v>0.275743891497483</c:v>
                </c:pt>
                <c:pt idx="3180">
                  <c:v>0.275646168002311</c:v>
                </c:pt>
                <c:pt idx="3181">
                  <c:v>0.275518948570962</c:v>
                </c:pt>
                <c:pt idx="3182">
                  <c:v>0.275446265435573</c:v>
                </c:pt>
                <c:pt idx="3183">
                  <c:v>0.275356962036828</c:v>
                </c:pt>
                <c:pt idx="3184">
                  <c:v>0.275253546818699</c:v>
                </c:pt>
                <c:pt idx="3185">
                  <c:v>0.274838471126326</c:v>
                </c:pt>
                <c:pt idx="3186">
                  <c:v>0.274691127961863</c:v>
                </c:pt>
                <c:pt idx="3187">
                  <c:v>0.274627376424563</c:v>
                </c:pt>
                <c:pt idx="3188">
                  <c:v>0.274592746313376</c:v>
                </c:pt>
                <c:pt idx="3189">
                  <c:v>0.274292628920925</c:v>
                </c:pt>
                <c:pt idx="3190">
                  <c:v>0.274244915155212</c:v>
                </c:pt>
                <c:pt idx="3191">
                  <c:v>0.274117138859311</c:v>
                </c:pt>
                <c:pt idx="3192">
                  <c:v>0.274087321839311</c:v>
                </c:pt>
                <c:pt idx="3193">
                  <c:v>0.27404030042509</c:v>
                </c:pt>
                <c:pt idx="3194">
                  <c:v>0.273985584900369</c:v>
                </c:pt>
                <c:pt idx="3195">
                  <c:v>0.273980479562955</c:v>
                </c:pt>
                <c:pt idx="3196">
                  <c:v>0.273908083602987</c:v>
                </c:pt>
                <c:pt idx="3197">
                  <c:v>0.273884783240343</c:v>
                </c:pt>
                <c:pt idx="3198">
                  <c:v>0.273306654801618</c:v>
                </c:pt>
                <c:pt idx="3199">
                  <c:v>0.273255364964399</c:v>
                </c:pt>
                <c:pt idx="3200">
                  <c:v>0.273230210854761</c:v>
                </c:pt>
                <c:pt idx="3201">
                  <c:v>0.27296038889381</c:v>
                </c:pt>
                <c:pt idx="3202">
                  <c:v>0.272933823188822</c:v>
                </c:pt>
                <c:pt idx="3203">
                  <c:v>0.272697884856204</c:v>
                </c:pt>
                <c:pt idx="3204">
                  <c:v>0.272347020527096</c:v>
                </c:pt>
                <c:pt idx="3205">
                  <c:v>0.272063752490491</c:v>
                </c:pt>
                <c:pt idx="3206">
                  <c:v>0.271982332836384</c:v>
                </c:pt>
                <c:pt idx="3207">
                  <c:v>0.271580099431043</c:v>
                </c:pt>
                <c:pt idx="3208">
                  <c:v>0.271280699502643</c:v>
                </c:pt>
                <c:pt idx="3209">
                  <c:v>0.271111161140826</c:v>
                </c:pt>
                <c:pt idx="3210">
                  <c:v>0.270967758957268</c:v>
                </c:pt>
                <c:pt idx="3211">
                  <c:v>0.270957536303055</c:v>
                </c:pt>
                <c:pt idx="3212">
                  <c:v>0.270511190499346</c:v>
                </c:pt>
                <c:pt idx="3213">
                  <c:v>0.27039049403033</c:v>
                </c:pt>
                <c:pt idx="3214">
                  <c:v>0.270296614367325</c:v>
                </c:pt>
                <c:pt idx="3215">
                  <c:v>0.270260574588789</c:v>
                </c:pt>
                <c:pt idx="3216">
                  <c:v>0.270200709810813</c:v>
                </c:pt>
                <c:pt idx="3217">
                  <c:v>0.270190924709657</c:v>
                </c:pt>
                <c:pt idx="3218">
                  <c:v>0.269941408148205</c:v>
                </c:pt>
                <c:pt idx="3219">
                  <c:v>0.269865545773149</c:v>
                </c:pt>
                <c:pt idx="3220">
                  <c:v>0.2698283693206</c:v>
                </c:pt>
                <c:pt idx="3221">
                  <c:v>0.269287486141307</c:v>
                </c:pt>
                <c:pt idx="3222">
                  <c:v>0.269049559214</c:v>
                </c:pt>
                <c:pt idx="3223">
                  <c:v>0.268919122252206</c:v>
                </c:pt>
                <c:pt idx="3224">
                  <c:v>0.268556108892005</c:v>
                </c:pt>
                <c:pt idx="3225">
                  <c:v>0.268294594636424</c:v>
                </c:pt>
                <c:pt idx="3226">
                  <c:v>0.267800018721164</c:v>
                </c:pt>
                <c:pt idx="3227">
                  <c:v>0.266853962418859</c:v>
                </c:pt>
                <c:pt idx="3228">
                  <c:v>0.266750255833267</c:v>
                </c:pt>
                <c:pt idx="3229">
                  <c:v>0.266516660088632</c:v>
                </c:pt>
                <c:pt idx="3230">
                  <c:v>0.265861249011957</c:v>
                </c:pt>
                <c:pt idx="3231">
                  <c:v>0.265781243289733</c:v>
                </c:pt>
                <c:pt idx="3232">
                  <c:v>0.265643027051227</c:v>
                </c:pt>
                <c:pt idx="3233">
                  <c:v>0.26546955545554</c:v>
                </c:pt>
                <c:pt idx="3234">
                  <c:v>0.26449796270463</c:v>
                </c:pt>
                <c:pt idx="3235">
                  <c:v>0.264493035851043</c:v>
                </c:pt>
                <c:pt idx="3236">
                  <c:v>0.264367101457283</c:v>
                </c:pt>
                <c:pt idx="3237">
                  <c:v>0.26429156378793</c:v>
                </c:pt>
                <c:pt idx="3238">
                  <c:v>0.264110502218414</c:v>
                </c:pt>
                <c:pt idx="3239">
                  <c:v>0.26389265153762</c:v>
                </c:pt>
                <c:pt idx="3240">
                  <c:v>0.263803803090947</c:v>
                </c:pt>
                <c:pt idx="3241">
                  <c:v>0.263785785760021</c:v>
                </c:pt>
                <c:pt idx="3242">
                  <c:v>0.263735872689383</c:v>
                </c:pt>
                <c:pt idx="3243">
                  <c:v>0.263512637253351</c:v>
                </c:pt>
                <c:pt idx="3244">
                  <c:v>0.263269951436817</c:v>
                </c:pt>
                <c:pt idx="3245">
                  <c:v>0.263183284413006</c:v>
                </c:pt>
                <c:pt idx="3246">
                  <c:v>0.262880323155797</c:v>
                </c:pt>
                <c:pt idx="3247">
                  <c:v>0.26266110428527</c:v>
                </c:pt>
                <c:pt idx="3248">
                  <c:v>0.262471201450158</c:v>
                </c:pt>
                <c:pt idx="3249">
                  <c:v>0.262047083598896</c:v>
                </c:pt>
                <c:pt idx="3250">
                  <c:v>0.261801159019011</c:v>
                </c:pt>
                <c:pt idx="3251">
                  <c:v>0.261209205351954</c:v>
                </c:pt>
                <c:pt idx="3252">
                  <c:v>0.261176602629457</c:v>
                </c:pt>
                <c:pt idx="3253">
                  <c:v>0.261166472582935</c:v>
                </c:pt>
                <c:pt idx="3254">
                  <c:v>0.261029569728666</c:v>
                </c:pt>
                <c:pt idx="3255">
                  <c:v>0.260745817006467</c:v>
                </c:pt>
                <c:pt idx="3256">
                  <c:v>0.259840804247789</c:v>
                </c:pt>
                <c:pt idx="3257">
                  <c:v>0.259740539572181</c:v>
                </c:pt>
                <c:pt idx="3258">
                  <c:v>0.259695493985121</c:v>
                </c:pt>
                <c:pt idx="3259">
                  <c:v>0.259620879425375</c:v>
                </c:pt>
                <c:pt idx="3260">
                  <c:v>0.25942824896884</c:v>
                </c:pt>
                <c:pt idx="3261">
                  <c:v>0.259351788424708</c:v>
                </c:pt>
                <c:pt idx="3262">
                  <c:v>0.258825134633345</c:v>
                </c:pt>
                <c:pt idx="3263">
                  <c:v>0.258549300905104</c:v>
                </c:pt>
                <c:pt idx="3264">
                  <c:v>0.258164673746984</c:v>
                </c:pt>
                <c:pt idx="3265">
                  <c:v>0.257700806303654</c:v>
                </c:pt>
                <c:pt idx="3266">
                  <c:v>0.257192997358401</c:v>
                </c:pt>
                <c:pt idx="3267">
                  <c:v>0.257135178413298</c:v>
                </c:pt>
                <c:pt idx="3268">
                  <c:v>0.256998131476048</c:v>
                </c:pt>
                <c:pt idx="3269">
                  <c:v>0.256866636706326</c:v>
                </c:pt>
                <c:pt idx="3270">
                  <c:v>0.256530519862828</c:v>
                </c:pt>
                <c:pt idx="3271">
                  <c:v>0.256444466359793</c:v>
                </c:pt>
                <c:pt idx="3272">
                  <c:v>0.25631477048879</c:v>
                </c:pt>
                <c:pt idx="3273">
                  <c:v>0.255960958724197</c:v>
                </c:pt>
                <c:pt idx="3274">
                  <c:v>0.255815397009552</c:v>
                </c:pt>
                <c:pt idx="3275">
                  <c:v>0.255441933485092</c:v>
                </c:pt>
                <c:pt idx="3276">
                  <c:v>0.25539824120802</c:v>
                </c:pt>
                <c:pt idx="3277">
                  <c:v>0.254758910714538</c:v>
                </c:pt>
                <c:pt idx="3278">
                  <c:v>0.254552661534297</c:v>
                </c:pt>
                <c:pt idx="3279">
                  <c:v>0.254518816194336</c:v>
                </c:pt>
                <c:pt idx="3280">
                  <c:v>0.254445925704054</c:v>
                </c:pt>
                <c:pt idx="3281">
                  <c:v>0.254433133978801</c:v>
                </c:pt>
                <c:pt idx="3282">
                  <c:v>0.254270413905714</c:v>
                </c:pt>
                <c:pt idx="3283">
                  <c:v>0.254186488146838</c:v>
                </c:pt>
                <c:pt idx="3284">
                  <c:v>0.25388592424187</c:v>
                </c:pt>
                <c:pt idx="3285">
                  <c:v>0.253687884260943</c:v>
                </c:pt>
                <c:pt idx="3286">
                  <c:v>0.253449671817478</c:v>
                </c:pt>
                <c:pt idx="3287">
                  <c:v>0.253241095914271</c:v>
                </c:pt>
                <c:pt idx="3288">
                  <c:v>0.25310843199727</c:v>
                </c:pt>
                <c:pt idx="3289">
                  <c:v>0.253022568815687</c:v>
                </c:pt>
                <c:pt idx="3290">
                  <c:v>0.252891810371575</c:v>
                </c:pt>
                <c:pt idx="3291">
                  <c:v>0.252832364056113</c:v>
                </c:pt>
                <c:pt idx="3292">
                  <c:v>0.252698464084379</c:v>
                </c:pt>
                <c:pt idx="3293">
                  <c:v>0.252692184029192</c:v>
                </c:pt>
                <c:pt idx="3294">
                  <c:v>0.252683054462915</c:v>
                </c:pt>
                <c:pt idx="3295">
                  <c:v>0.252676042272123</c:v>
                </c:pt>
                <c:pt idx="3296">
                  <c:v>0.252443915716126</c:v>
                </c:pt>
                <c:pt idx="3297">
                  <c:v>0.252373002094101</c:v>
                </c:pt>
                <c:pt idx="3298">
                  <c:v>0.252242683893394</c:v>
                </c:pt>
                <c:pt idx="3299">
                  <c:v>0.25220835227119</c:v>
                </c:pt>
                <c:pt idx="3300">
                  <c:v>0.25217244978395</c:v>
                </c:pt>
                <c:pt idx="3301">
                  <c:v>0.252088148155684</c:v>
                </c:pt>
                <c:pt idx="3302">
                  <c:v>0.25158060992778</c:v>
                </c:pt>
                <c:pt idx="3303">
                  <c:v>0.251238040779707</c:v>
                </c:pt>
                <c:pt idx="3304">
                  <c:v>0.250695550721876</c:v>
                </c:pt>
                <c:pt idx="3305">
                  <c:v>0.250639510335379</c:v>
                </c:pt>
                <c:pt idx="3306">
                  <c:v>0.250552538471279</c:v>
                </c:pt>
                <c:pt idx="3307">
                  <c:v>0.249972608182341</c:v>
                </c:pt>
                <c:pt idx="3308">
                  <c:v>0.249680968627652</c:v>
                </c:pt>
                <c:pt idx="3309">
                  <c:v>0.249672729570473</c:v>
                </c:pt>
                <c:pt idx="3310">
                  <c:v>0.249617732303775</c:v>
                </c:pt>
                <c:pt idx="3311">
                  <c:v>0.248785745906305</c:v>
                </c:pt>
                <c:pt idx="3312">
                  <c:v>0.248575365085618</c:v>
                </c:pt>
                <c:pt idx="3313">
                  <c:v>0.247582350683121</c:v>
                </c:pt>
                <c:pt idx="3314">
                  <c:v>0.24748876148434</c:v>
                </c:pt>
                <c:pt idx="3315">
                  <c:v>0.247419648967237</c:v>
                </c:pt>
                <c:pt idx="3316">
                  <c:v>0.247375277715802</c:v>
                </c:pt>
                <c:pt idx="3317">
                  <c:v>0.24719791973646</c:v>
                </c:pt>
                <c:pt idx="3318">
                  <c:v>0.247129930967988</c:v>
                </c:pt>
                <c:pt idx="3319">
                  <c:v>0.246276604345553</c:v>
                </c:pt>
                <c:pt idx="3320">
                  <c:v>0.24582164692299</c:v>
                </c:pt>
                <c:pt idx="3321">
                  <c:v>0.245497467285476</c:v>
                </c:pt>
                <c:pt idx="3322">
                  <c:v>0.245308478419511</c:v>
                </c:pt>
                <c:pt idx="3323">
                  <c:v>0.245142398925154</c:v>
                </c:pt>
                <c:pt idx="3324">
                  <c:v>0.24514017357365</c:v>
                </c:pt>
                <c:pt idx="3325">
                  <c:v>0.245064542357714</c:v>
                </c:pt>
                <c:pt idx="3326">
                  <c:v>0.244530638986042</c:v>
                </c:pt>
                <c:pt idx="3327">
                  <c:v>0.244112825309061</c:v>
                </c:pt>
                <c:pt idx="3328">
                  <c:v>0.244066329361805</c:v>
                </c:pt>
                <c:pt idx="3329">
                  <c:v>0.243939191123583</c:v>
                </c:pt>
                <c:pt idx="3330">
                  <c:v>0.243636642792463</c:v>
                </c:pt>
                <c:pt idx="3331">
                  <c:v>0.243536224579692</c:v>
                </c:pt>
                <c:pt idx="3332">
                  <c:v>0.243054101063365</c:v>
                </c:pt>
                <c:pt idx="3333">
                  <c:v>0.243010766697482</c:v>
                </c:pt>
                <c:pt idx="3334">
                  <c:v>0.242887731214371</c:v>
                </c:pt>
                <c:pt idx="3335">
                  <c:v>0.242547154754018</c:v>
                </c:pt>
                <c:pt idx="3336">
                  <c:v>0.242455167865087</c:v>
                </c:pt>
                <c:pt idx="3337">
                  <c:v>0.242299364054481</c:v>
                </c:pt>
                <c:pt idx="3338">
                  <c:v>0.24220884505604</c:v>
                </c:pt>
                <c:pt idx="3339">
                  <c:v>0.242143286705729</c:v>
                </c:pt>
                <c:pt idx="3340">
                  <c:v>0.242115377562948</c:v>
                </c:pt>
                <c:pt idx="3341">
                  <c:v>0.241810785228594</c:v>
                </c:pt>
                <c:pt idx="3342">
                  <c:v>0.241479876010213</c:v>
                </c:pt>
                <c:pt idx="3343">
                  <c:v>0.241351686834595</c:v>
                </c:pt>
                <c:pt idx="3344">
                  <c:v>0.241060434701023</c:v>
                </c:pt>
                <c:pt idx="3345">
                  <c:v>0.24098360416754</c:v>
                </c:pt>
                <c:pt idx="3346">
                  <c:v>0.240769573761859</c:v>
                </c:pt>
                <c:pt idx="3347">
                  <c:v>0.240036655548208</c:v>
                </c:pt>
                <c:pt idx="3348">
                  <c:v>0.239976697499816</c:v>
                </c:pt>
                <c:pt idx="3349">
                  <c:v>0.239897789747016</c:v>
                </c:pt>
                <c:pt idx="3350">
                  <c:v>0.239799979506874</c:v>
                </c:pt>
                <c:pt idx="3351">
                  <c:v>0.239606321869633</c:v>
                </c:pt>
                <c:pt idx="3352">
                  <c:v>0.239007304371945</c:v>
                </c:pt>
                <c:pt idx="3353">
                  <c:v>0.23892916409792</c:v>
                </c:pt>
                <c:pt idx="3354">
                  <c:v>0.23876430569527</c:v>
                </c:pt>
                <c:pt idx="3355">
                  <c:v>0.238664050579531</c:v>
                </c:pt>
                <c:pt idx="3356">
                  <c:v>0.237821465130381</c:v>
                </c:pt>
                <c:pt idx="3357">
                  <c:v>0.23769164028829</c:v>
                </c:pt>
                <c:pt idx="3358">
                  <c:v>0.237405950455513</c:v>
                </c:pt>
                <c:pt idx="3359">
                  <c:v>0.237035485539887</c:v>
                </c:pt>
                <c:pt idx="3360">
                  <c:v>0.23700330494342</c:v>
                </c:pt>
                <c:pt idx="3361">
                  <c:v>0.236655922704617</c:v>
                </c:pt>
                <c:pt idx="3362">
                  <c:v>0.236494099428731</c:v>
                </c:pt>
                <c:pt idx="3363">
                  <c:v>0.236402348746454</c:v>
                </c:pt>
                <c:pt idx="3364">
                  <c:v>0.236216876891003</c:v>
                </c:pt>
                <c:pt idx="3365">
                  <c:v>0.236078509182833</c:v>
                </c:pt>
                <c:pt idx="3366">
                  <c:v>0.235683693221968</c:v>
                </c:pt>
                <c:pt idx="3367">
                  <c:v>0.235680354310936</c:v>
                </c:pt>
                <c:pt idx="3368">
                  <c:v>0.235673075178215</c:v>
                </c:pt>
                <c:pt idx="3369">
                  <c:v>0.235323240012797</c:v>
                </c:pt>
                <c:pt idx="3370">
                  <c:v>0.235145410490031</c:v>
                </c:pt>
                <c:pt idx="3371">
                  <c:v>0.235089941442287</c:v>
                </c:pt>
                <c:pt idx="3372">
                  <c:v>0.235031120284231</c:v>
                </c:pt>
                <c:pt idx="3373">
                  <c:v>0.234946151233632</c:v>
                </c:pt>
                <c:pt idx="3374">
                  <c:v>0.234806858699671</c:v>
                </c:pt>
                <c:pt idx="3375">
                  <c:v>0.234277879990292</c:v>
                </c:pt>
                <c:pt idx="3376">
                  <c:v>0.2342189306701</c:v>
                </c:pt>
                <c:pt idx="3377">
                  <c:v>0.234034092243695</c:v>
                </c:pt>
                <c:pt idx="3378">
                  <c:v>0.233923738166525</c:v>
                </c:pt>
                <c:pt idx="3379">
                  <c:v>0.233917301192746</c:v>
                </c:pt>
                <c:pt idx="3380">
                  <c:v>0.233901631266737</c:v>
                </c:pt>
                <c:pt idx="3381">
                  <c:v>0.2335822932046</c:v>
                </c:pt>
                <c:pt idx="3382">
                  <c:v>0.233548271663229</c:v>
                </c:pt>
                <c:pt idx="3383">
                  <c:v>0.233396823579458</c:v>
                </c:pt>
                <c:pt idx="3384">
                  <c:v>0.233200381612305</c:v>
                </c:pt>
                <c:pt idx="3385">
                  <c:v>0.232883986479613</c:v>
                </c:pt>
                <c:pt idx="3386">
                  <c:v>0.232577909542946</c:v>
                </c:pt>
                <c:pt idx="3387">
                  <c:v>0.232182731801029</c:v>
                </c:pt>
                <c:pt idx="3388">
                  <c:v>0.231826789499777</c:v>
                </c:pt>
                <c:pt idx="3389">
                  <c:v>0.231670965027269</c:v>
                </c:pt>
                <c:pt idx="3390">
                  <c:v>0.23150035495355</c:v>
                </c:pt>
                <c:pt idx="3391">
                  <c:v>0.231431431845872</c:v>
                </c:pt>
                <c:pt idx="3392">
                  <c:v>0.231354926779184</c:v>
                </c:pt>
                <c:pt idx="3393">
                  <c:v>0.231183165741958</c:v>
                </c:pt>
                <c:pt idx="3394">
                  <c:v>0.231031695827174</c:v>
                </c:pt>
                <c:pt idx="3395">
                  <c:v>0.230608735841662</c:v>
                </c:pt>
                <c:pt idx="3396">
                  <c:v>0.230603755115719</c:v>
                </c:pt>
                <c:pt idx="3397">
                  <c:v>0.23056935875293</c:v>
                </c:pt>
                <c:pt idx="3398">
                  <c:v>0.230146031669734</c:v>
                </c:pt>
                <c:pt idx="3399">
                  <c:v>0.229886974498732</c:v>
                </c:pt>
                <c:pt idx="3400">
                  <c:v>0.229098646877311</c:v>
                </c:pt>
                <c:pt idx="3401">
                  <c:v>0.229055763955686</c:v>
                </c:pt>
                <c:pt idx="3402">
                  <c:v>0.228666383219641</c:v>
                </c:pt>
                <c:pt idx="3403">
                  <c:v>0.228509581730354</c:v>
                </c:pt>
                <c:pt idx="3404">
                  <c:v>0.228476295371777</c:v>
                </c:pt>
                <c:pt idx="3405">
                  <c:v>0.228466249338015</c:v>
                </c:pt>
                <c:pt idx="3406">
                  <c:v>0.228343487376731</c:v>
                </c:pt>
                <c:pt idx="3407">
                  <c:v>0.227772772683627</c:v>
                </c:pt>
                <c:pt idx="3408">
                  <c:v>0.227612414305359</c:v>
                </c:pt>
                <c:pt idx="3409">
                  <c:v>0.227211712877685</c:v>
                </c:pt>
                <c:pt idx="3410">
                  <c:v>0.226924624210063</c:v>
                </c:pt>
                <c:pt idx="3411">
                  <c:v>0.226706026965224</c:v>
                </c:pt>
                <c:pt idx="3412">
                  <c:v>0.226644504339072</c:v>
                </c:pt>
                <c:pt idx="3413">
                  <c:v>0.226624381463453</c:v>
                </c:pt>
                <c:pt idx="3414">
                  <c:v>0.226021572365043</c:v>
                </c:pt>
                <c:pt idx="3415">
                  <c:v>0.225656071574202</c:v>
                </c:pt>
                <c:pt idx="3416">
                  <c:v>0.225069267311734</c:v>
                </c:pt>
                <c:pt idx="3417">
                  <c:v>0.225048477931069</c:v>
                </c:pt>
                <c:pt idx="3418">
                  <c:v>0.224849423265063</c:v>
                </c:pt>
                <c:pt idx="3419">
                  <c:v>0.224611906455854</c:v>
                </c:pt>
                <c:pt idx="3420">
                  <c:v>0.224275676717499</c:v>
                </c:pt>
                <c:pt idx="3421">
                  <c:v>0.223564094915824</c:v>
                </c:pt>
                <c:pt idx="3422">
                  <c:v>0.223290591170025</c:v>
                </c:pt>
                <c:pt idx="3423">
                  <c:v>0.223168307551327</c:v>
                </c:pt>
                <c:pt idx="3424">
                  <c:v>0.223112001996164</c:v>
                </c:pt>
                <c:pt idx="3425">
                  <c:v>0.222827417109387</c:v>
                </c:pt>
                <c:pt idx="3426">
                  <c:v>0.222816297178145</c:v>
                </c:pt>
                <c:pt idx="3427">
                  <c:v>0.222719183182889</c:v>
                </c:pt>
                <c:pt idx="3428">
                  <c:v>0.22132364763402</c:v>
                </c:pt>
                <c:pt idx="3429">
                  <c:v>0.221307099905991</c:v>
                </c:pt>
                <c:pt idx="3430">
                  <c:v>0.220928614194271</c:v>
                </c:pt>
                <c:pt idx="3431">
                  <c:v>0.220887286514013</c:v>
                </c:pt>
                <c:pt idx="3432">
                  <c:v>0.220710136954004</c:v>
                </c:pt>
                <c:pt idx="3433">
                  <c:v>0.22067697728411</c:v>
                </c:pt>
                <c:pt idx="3434">
                  <c:v>0.220232550705818</c:v>
                </c:pt>
                <c:pt idx="3435">
                  <c:v>0.219961755248072</c:v>
                </c:pt>
                <c:pt idx="3436">
                  <c:v>0.219719028382832</c:v>
                </c:pt>
                <c:pt idx="3437">
                  <c:v>0.219325891987516</c:v>
                </c:pt>
                <c:pt idx="3438">
                  <c:v>0.219224735810967</c:v>
                </c:pt>
                <c:pt idx="3439">
                  <c:v>0.21919748062815</c:v>
                </c:pt>
                <c:pt idx="3440">
                  <c:v>0.218918020821573</c:v>
                </c:pt>
                <c:pt idx="3441">
                  <c:v>0.218727135299231</c:v>
                </c:pt>
                <c:pt idx="3442">
                  <c:v>0.218568570774439</c:v>
                </c:pt>
                <c:pt idx="3443">
                  <c:v>0.218494083007574</c:v>
                </c:pt>
                <c:pt idx="3444">
                  <c:v>0.21842365567519</c:v>
                </c:pt>
                <c:pt idx="3445">
                  <c:v>0.218380023372524</c:v>
                </c:pt>
                <c:pt idx="3446">
                  <c:v>0.217272529615054</c:v>
                </c:pt>
                <c:pt idx="3447">
                  <c:v>0.217244270493687</c:v>
                </c:pt>
                <c:pt idx="3448">
                  <c:v>0.217140007080345</c:v>
                </c:pt>
                <c:pt idx="3449">
                  <c:v>0.216993873396241</c:v>
                </c:pt>
                <c:pt idx="3450">
                  <c:v>0.216138178743149</c:v>
                </c:pt>
                <c:pt idx="3451">
                  <c:v>0.215524053030441</c:v>
                </c:pt>
                <c:pt idx="3452">
                  <c:v>0.215515896333185</c:v>
                </c:pt>
                <c:pt idx="3453">
                  <c:v>0.215224744534084</c:v>
                </c:pt>
                <c:pt idx="3454">
                  <c:v>0.21495751769915</c:v>
                </c:pt>
                <c:pt idx="3455">
                  <c:v>0.214895966117964</c:v>
                </c:pt>
                <c:pt idx="3456">
                  <c:v>0.21487574458772</c:v>
                </c:pt>
                <c:pt idx="3457">
                  <c:v>0.214476365897021</c:v>
                </c:pt>
                <c:pt idx="3458">
                  <c:v>0.213304218639378</c:v>
                </c:pt>
                <c:pt idx="3459">
                  <c:v>0.212969815500749</c:v>
                </c:pt>
                <c:pt idx="3460">
                  <c:v>0.212807577405761</c:v>
                </c:pt>
                <c:pt idx="3461">
                  <c:v>0.212778800490658</c:v>
                </c:pt>
                <c:pt idx="3462">
                  <c:v>0.212726169545827</c:v>
                </c:pt>
                <c:pt idx="3463">
                  <c:v>0.212518914497403</c:v>
                </c:pt>
                <c:pt idx="3464">
                  <c:v>0.212442950022447</c:v>
                </c:pt>
                <c:pt idx="3465">
                  <c:v>0.21243477477182</c:v>
                </c:pt>
                <c:pt idx="3466">
                  <c:v>0.212406852768255</c:v>
                </c:pt>
                <c:pt idx="3467">
                  <c:v>0.212358763838447</c:v>
                </c:pt>
                <c:pt idx="3468">
                  <c:v>0.212081271543089</c:v>
                </c:pt>
                <c:pt idx="3469">
                  <c:v>0.211938559837924</c:v>
                </c:pt>
                <c:pt idx="3470">
                  <c:v>0.211677782760659</c:v>
                </c:pt>
                <c:pt idx="3471">
                  <c:v>0.211576049274361</c:v>
                </c:pt>
                <c:pt idx="3472">
                  <c:v>0.211573847276821</c:v>
                </c:pt>
                <c:pt idx="3473">
                  <c:v>0.21144430727797</c:v>
                </c:pt>
                <c:pt idx="3474">
                  <c:v>0.211308101409709</c:v>
                </c:pt>
                <c:pt idx="3475">
                  <c:v>0.210535033335514</c:v>
                </c:pt>
                <c:pt idx="3476">
                  <c:v>0.210069115735155</c:v>
                </c:pt>
                <c:pt idx="3477">
                  <c:v>0.209894668264532</c:v>
                </c:pt>
                <c:pt idx="3478">
                  <c:v>0.209778851389261</c:v>
                </c:pt>
                <c:pt idx="3479">
                  <c:v>0.209591974634816</c:v>
                </c:pt>
                <c:pt idx="3480">
                  <c:v>0.209271406323832</c:v>
                </c:pt>
                <c:pt idx="3481">
                  <c:v>0.209125945825899</c:v>
                </c:pt>
                <c:pt idx="3482">
                  <c:v>0.208797688983897</c:v>
                </c:pt>
                <c:pt idx="3483">
                  <c:v>0.208760836968859</c:v>
                </c:pt>
                <c:pt idx="3484">
                  <c:v>0.208611607866926</c:v>
                </c:pt>
                <c:pt idx="3485">
                  <c:v>0.208437727475346</c:v>
                </c:pt>
                <c:pt idx="3486">
                  <c:v>0.208301750852033</c:v>
                </c:pt>
                <c:pt idx="3487">
                  <c:v>0.208050407353302</c:v>
                </c:pt>
                <c:pt idx="3488">
                  <c:v>0.207843217841329</c:v>
                </c:pt>
                <c:pt idx="3489">
                  <c:v>0.20767307710961</c:v>
                </c:pt>
                <c:pt idx="3490">
                  <c:v>0.206983215322214</c:v>
                </c:pt>
                <c:pt idx="3491">
                  <c:v>0.206838972100311</c:v>
                </c:pt>
                <c:pt idx="3492">
                  <c:v>0.206822321307315</c:v>
                </c:pt>
                <c:pt idx="3493">
                  <c:v>0.206606637932043</c:v>
                </c:pt>
                <c:pt idx="3494">
                  <c:v>0.206573067422568</c:v>
                </c:pt>
                <c:pt idx="3495">
                  <c:v>0.206549882622577</c:v>
                </c:pt>
                <c:pt idx="3496">
                  <c:v>0.206496619964878</c:v>
                </c:pt>
                <c:pt idx="3497">
                  <c:v>0.206014104816507</c:v>
                </c:pt>
                <c:pt idx="3498">
                  <c:v>0.205817628494806</c:v>
                </c:pt>
                <c:pt idx="3499">
                  <c:v>0.205692307182713</c:v>
                </c:pt>
                <c:pt idx="3500">
                  <c:v>0.205621083308886</c:v>
                </c:pt>
                <c:pt idx="3501">
                  <c:v>0.205478112990091</c:v>
                </c:pt>
                <c:pt idx="3502">
                  <c:v>0.205468035172821</c:v>
                </c:pt>
                <c:pt idx="3503">
                  <c:v>0.204930102069023</c:v>
                </c:pt>
                <c:pt idx="3504">
                  <c:v>0.204694825614828</c:v>
                </c:pt>
                <c:pt idx="3505">
                  <c:v>0.204387399656258</c:v>
                </c:pt>
                <c:pt idx="3506">
                  <c:v>0.204057305183558</c:v>
                </c:pt>
                <c:pt idx="3507">
                  <c:v>0.204055511647033</c:v>
                </c:pt>
                <c:pt idx="3508">
                  <c:v>0.20394158535237</c:v>
                </c:pt>
                <c:pt idx="3509">
                  <c:v>0.203915641667484</c:v>
                </c:pt>
                <c:pt idx="3510">
                  <c:v>0.203860845305478</c:v>
                </c:pt>
                <c:pt idx="3511">
                  <c:v>0.203769757401727</c:v>
                </c:pt>
                <c:pt idx="3512">
                  <c:v>0.203674543766661</c:v>
                </c:pt>
                <c:pt idx="3513">
                  <c:v>0.203488391712472</c:v>
                </c:pt>
                <c:pt idx="3514">
                  <c:v>0.203250630625468</c:v>
                </c:pt>
                <c:pt idx="3515">
                  <c:v>0.203227797589917</c:v>
                </c:pt>
                <c:pt idx="3516">
                  <c:v>0.203141417457248</c:v>
                </c:pt>
                <c:pt idx="3517">
                  <c:v>0.203114448509316</c:v>
                </c:pt>
                <c:pt idx="3518">
                  <c:v>0.203101155087465</c:v>
                </c:pt>
                <c:pt idx="3519">
                  <c:v>0.202506735710256</c:v>
                </c:pt>
                <c:pt idx="3520">
                  <c:v>0.202394857439463</c:v>
                </c:pt>
                <c:pt idx="3521">
                  <c:v>0.20217101565284</c:v>
                </c:pt>
                <c:pt idx="3522">
                  <c:v>0.201862825883599</c:v>
                </c:pt>
                <c:pt idx="3523">
                  <c:v>0.20180664813119</c:v>
                </c:pt>
                <c:pt idx="3524">
                  <c:v>0.201737978395583</c:v>
                </c:pt>
                <c:pt idx="3525">
                  <c:v>0.201336043272101</c:v>
                </c:pt>
                <c:pt idx="3526">
                  <c:v>0.201264120985549</c:v>
                </c:pt>
                <c:pt idx="3527">
                  <c:v>0.200155732933692</c:v>
                </c:pt>
                <c:pt idx="3528">
                  <c:v>0.200104757611879</c:v>
                </c:pt>
                <c:pt idx="3529">
                  <c:v>0.200074539389126</c:v>
                </c:pt>
                <c:pt idx="3530">
                  <c:v>0.199693303643468</c:v>
                </c:pt>
                <c:pt idx="3531">
                  <c:v>0.199419546719488</c:v>
                </c:pt>
                <c:pt idx="3532">
                  <c:v>0.199401844399549</c:v>
                </c:pt>
                <c:pt idx="3533">
                  <c:v>0.198500250833364</c:v>
                </c:pt>
                <c:pt idx="3534">
                  <c:v>0.198306769958563</c:v>
                </c:pt>
                <c:pt idx="3535">
                  <c:v>0.197930481955871</c:v>
                </c:pt>
                <c:pt idx="3536">
                  <c:v>0.197898406572547</c:v>
                </c:pt>
                <c:pt idx="3537">
                  <c:v>0.197584785230085</c:v>
                </c:pt>
                <c:pt idx="3538">
                  <c:v>0.197540696025358</c:v>
                </c:pt>
                <c:pt idx="3539">
                  <c:v>0.197499498507522</c:v>
                </c:pt>
                <c:pt idx="3540">
                  <c:v>0.197436937793815</c:v>
                </c:pt>
                <c:pt idx="3541">
                  <c:v>0.197380018984937</c:v>
                </c:pt>
                <c:pt idx="3542">
                  <c:v>0.19720917486317</c:v>
                </c:pt>
                <c:pt idx="3543">
                  <c:v>0.197148344916151</c:v>
                </c:pt>
                <c:pt idx="3544">
                  <c:v>0.19668893550083</c:v>
                </c:pt>
                <c:pt idx="3545">
                  <c:v>0.19580191551344</c:v>
                </c:pt>
                <c:pt idx="3546">
                  <c:v>0.195753161045503</c:v>
                </c:pt>
                <c:pt idx="3547">
                  <c:v>0.19570873880109</c:v>
                </c:pt>
                <c:pt idx="3548">
                  <c:v>0.193638209406614</c:v>
                </c:pt>
                <c:pt idx="3549">
                  <c:v>0.193487121389535</c:v>
                </c:pt>
                <c:pt idx="3550">
                  <c:v>0.193376805836979</c:v>
                </c:pt>
                <c:pt idx="3551">
                  <c:v>0.193271474543309</c:v>
                </c:pt>
                <c:pt idx="3552">
                  <c:v>0.192859227459173</c:v>
                </c:pt>
                <c:pt idx="3553">
                  <c:v>0.191895850935715</c:v>
                </c:pt>
                <c:pt idx="3554">
                  <c:v>0.191866128172059</c:v>
                </c:pt>
                <c:pt idx="3555">
                  <c:v>0.191513562808365</c:v>
                </c:pt>
                <c:pt idx="3556">
                  <c:v>0.191503635105175</c:v>
                </c:pt>
                <c:pt idx="3557">
                  <c:v>0.191345727331526</c:v>
                </c:pt>
                <c:pt idx="3558">
                  <c:v>0.191147563326718</c:v>
                </c:pt>
                <c:pt idx="3559">
                  <c:v>0.190719851701862</c:v>
                </c:pt>
                <c:pt idx="3560">
                  <c:v>0.189956576615952</c:v>
                </c:pt>
                <c:pt idx="3561">
                  <c:v>0.189899864235814</c:v>
                </c:pt>
                <c:pt idx="3562">
                  <c:v>0.189699270722481</c:v>
                </c:pt>
                <c:pt idx="3563">
                  <c:v>0.189561392556378</c:v>
                </c:pt>
                <c:pt idx="3564">
                  <c:v>0.189307988295009</c:v>
                </c:pt>
                <c:pt idx="3565">
                  <c:v>0.189212896815814</c:v>
                </c:pt>
                <c:pt idx="3566">
                  <c:v>0.189113880991413</c:v>
                </c:pt>
                <c:pt idx="3567">
                  <c:v>0.189012040579675</c:v>
                </c:pt>
                <c:pt idx="3568">
                  <c:v>0.188992071896919</c:v>
                </c:pt>
                <c:pt idx="3569">
                  <c:v>0.188620716200089</c:v>
                </c:pt>
                <c:pt idx="3570">
                  <c:v>0.188443762050716</c:v>
                </c:pt>
                <c:pt idx="3571">
                  <c:v>0.188424804790134</c:v>
                </c:pt>
                <c:pt idx="3572">
                  <c:v>0.188266584317518</c:v>
                </c:pt>
                <c:pt idx="3573">
                  <c:v>0.188011276074199</c:v>
                </c:pt>
                <c:pt idx="3574">
                  <c:v>0.187960089771837</c:v>
                </c:pt>
                <c:pt idx="3575">
                  <c:v>0.187944748944392</c:v>
                </c:pt>
                <c:pt idx="3576">
                  <c:v>0.18785171680317</c:v>
                </c:pt>
                <c:pt idx="3577">
                  <c:v>0.187845933035587</c:v>
                </c:pt>
                <c:pt idx="3578">
                  <c:v>0.187665789000831</c:v>
                </c:pt>
                <c:pt idx="3579">
                  <c:v>0.187382274991837</c:v>
                </c:pt>
                <c:pt idx="3580">
                  <c:v>0.186980116138272</c:v>
                </c:pt>
                <c:pt idx="3581">
                  <c:v>0.186589006869543</c:v>
                </c:pt>
                <c:pt idx="3582">
                  <c:v>0.186563557744529</c:v>
                </c:pt>
                <c:pt idx="3583">
                  <c:v>0.18640024046982</c:v>
                </c:pt>
                <c:pt idx="3584">
                  <c:v>0.186392692770156</c:v>
                </c:pt>
                <c:pt idx="3585">
                  <c:v>0.186243533850873</c:v>
                </c:pt>
                <c:pt idx="3586">
                  <c:v>0.185936106897689</c:v>
                </c:pt>
                <c:pt idx="3587">
                  <c:v>0.185760597756239</c:v>
                </c:pt>
                <c:pt idx="3588">
                  <c:v>0.185683041747338</c:v>
                </c:pt>
                <c:pt idx="3589">
                  <c:v>0.185278940078682</c:v>
                </c:pt>
                <c:pt idx="3590">
                  <c:v>0.184714847968533</c:v>
                </c:pt>
                <c:pt idx="3591">
                  <c:v>0.184711885657552</c:v>
                </c:pt>
                <c:pt idx="3592">
                  <c:v>0.184532192266091</c:v>
                </c:pt>
                <c:pt idx="3593">
                  <c:v>0.184472002219084</c:v>
                </c:pt>
                <c:pt idx="3594">
                  <c:v>0.184414883308545</c:v>
                </c:pt>
                <c:pt idx="3595">
                  <c:v>0.184382590507378</c:v>
                </c:pt>
                <c:pt idx="3596">
                  <c:v>0.183395669887077</c:v>
                </c:pt>
                <c:pt idx="3597">
                  <c:v>0.182969421313868</c:v>
                </c:pt>
                <c:pt idx="3598">
                  <c:v>0.182898717082373</c:v>
                </c:pt>
                <c:pt idx="3599">
                  <c:v>0.182560150218021</c:v>
                </c:pt>
                <c:pt idx="3600">
                  <c:v>0.182428522344122</c:v>
                </c:pt>
                <c:pt idx="3601">
                  <c:v>0.182365411419497</c:v>
                </c:pt>
                <c:pt idx="3602">
                  <c:v>0.182098035199165</c:v>
                </c:pt>
                <c:pt idx="3603">
                  <c:v>0.181884349539438</c:v>
                </c:pt>
                <c:pt idx="3604">
                  <c:v>0.181765785438417</c:v>
                </c:pt>
                <c:pt idx="3605">
                  <c:v>0.181694170546319</c:v>
                </c:pt>
                <c:pt idx="3606">
                  <c:v>0.181606405165604</c:v>
                </c:pt>
                <c:pt idx="3607">
                  <c:v>0.181574051605682</c:v>
                </c:pt>
                <c:pt idx="3608">
                  <c:v>0.181304219889065</c:v>
                </c:pt>
                <c:pt idx="3609">
                  <c:v>0.181283954932755</c:v>
                </c:pt>
                <c:pt idx="3610">
                  <c:v>0.180298101207962</c:v>
                </c:pt>
                <c:pt idx="3611">
                  <c:v>0.180285203027628</c:v>
                </c:pt>
                <c:pt idx="3612">
                  <c:v>0.180068816774116</c:v>
                </c:pt>
                <c:pt idx="3613">
                  <c:v>0.180059562518145</c:v>
                </c:pt>
                <c:pt idx="3614">
                  <c:v>0.180058003909209</c:v>
                </c:pt>
                <c:pt idx="3615">
                  <c:v>0.179965632479309</c:v>
                </c:pt>
                <c:pt idx="3616">
                  <c:v>0.179507102916536</c:v>
                </c:pt>
                <c:pt idx="3617">
                  <c:v>0.179300488502956</c:v>
                </c:pt>
                <c:pt idx="3618">
                  <c:v>0.179250651157401</c:v>
                </c:pt>
                <c:pt idx="3619">
                  <c:v>0.179216800522281</c:v>
                </c:pt>
                <c:pt idx="3620">
                  <c:v>0.178811342826573</c:v>
                </c:pt>
                <c:pt idx="3621">
                  <c:v>0.178525599339903</c:v>
                </c:pt>
                <c:pt idx="3622">
                  <c:v>0.177723915022658</c:v>
                </c:pt>
                <c:pt idx="3623">
                  <c:v>0.177273526231347</c:v>
                </c:pt>
                <c:pt idx="3624">
                  <c:v>0.177266906227332</c:v>
                </c:pt>
                <c:pt idx="3625">
                  <c:v>0.176860486738242</c:v>
                </c:pt>
                <c:pt idx="3626">
                  <c:v>0.176749228515321</c:v>
                </c:pt>
                <c:pt idx="3627">
                  <c:v>0.176490516026668</c:v>
                </c:pt>
                <c:pt idx="3628">
                  <c:v>0.176290877652642</c:v>
                </c:pt>
                <c:pt idx="3629">
                  <c:v>0.176165535010438</c:v>
                </c:pt>
                <c:pt idx="3630">
                  <c:v>0.17605483726357</c:v>
                </c:pt>
                <c:pt idx="3631">
                  <c:v>0.176045889455548</c:v>
                </c:pt>
                <c:pt idx="3632">
                  <c:v>0.175896861543712</c:v>
                </c:pt>
                <c:pt idx="3633">
                  <c:v>0.175737890511566</c:v>
                </c:pt>
                <c:pt idx="3634">
                  <c:v>0.175422895965986</c:v>
                </c:pt>
                <c:pt idx="3635">
                  <c:v>0.175280111298275</c:v>
                </c:pt>
                <c:pt idx="3636">
                  <c:v>0.175197564145567</c:v>
                </c:pt>
                <c:pt idx="3637">
                  <c:v>0.174961142674455</c:v>
                </c:pt>
                <c:pt idx="3638">
                  <c:v>0.174960891641761</c:v>
                </c:pt>
                <c:pt idx="3639">
                  <c:v>0.174872272059222</c:v>
                </c:pt>
                <c:pt idx="3640">
                  <c:v>0.174786014412761</c:v>
                </c:pt>
                <c:pt idx="3641">
                  <c:v>0.174714828894782</c:v>
                </c:pt>
                <c:pt idx="3642">
                  <c:v>0.1746416690131</c:v>
                </c:pt>
                <c:pt idx="3643">
                  <c:v>0.174080978707876</c:v>
                </c:pt>
                <c:pt idx="3644">
                  <c:v>0.174037446741152</c:v>
                </c:pt>
                <c:pt idx="3645">
                  <c:v>0.173790608462325</c:v>
                </c:pt>
                <c:pt idx="3646">
                  <c:v>0.173712216883951</c:v>
                </c:pt>
                <c:pt idx="3647">
                  <c:v>0.173105184829427</c:v>
                </c:pt>
                <c:pt idx="3648">
                  <c:v>0.172800229240822</c:v>
                </c:pt>
                <c:pt idx="3649">
                  <c:v>0.172792118920424</c:v>
                </c:pt>
                <c:pt idx="3650">
                  <c:v>0.172177491829174</c:v>
                </c:pt>
                <c:pt idx="3651">
                  <c:v>0.172159251929497</c:v>
                </c:pt>
                <c:pt idx="3652">
                  <c:v>0.171841492355875</c:v>
                </c:pt>
                <c:pt idx="3653">
                  <c:v>0.171754548720539</c:v>
                </c:pt>
                <c:pt idx="3654">
                  <c:v>0.171740515989433</c:v>
                </c:pt>
                <c:pt idx="3655">
                  <c:v>0.17173124535682</c:v>
                </c:pt>
                <c:pt idx="3656">
                  <c:v>0.171587667692886</c:v>
                </c:pt>
                <c:pt idx="3657">
                  <c:v>0.171219720800094</c:v>
                </c:pt>
                <c:pt idx="3658">
                  <c:v>0.171177079802302</c:v>
                </c:pt>
                <c:pt idx="3659">
                  <c:v>0.17104614482589</c:v>
                </c:pt>
                <c:pt idx="3660">
                  <c:v>0.17076350945374</c:v>
                </c:pt>
                <c:pt idx="3661">
                  <c:v>0.170691322999384</c:v>
                </c:pt>
                <c:pt idx="3662">
                  <c:v>0.170592426840936</c:v>
                </c:pt>
                <c:pt idx="3663">
                  <c:v>0.170582799816258</c:v>
                </c:pt>
                <c:pt idx="3664">
                  <c:v>0.170398894422103</c:v>
                </c:pt>
                <c:pt idx="3665">
                  <c:v>0.169820098166665</c:v>
                </c:pt>
                <c:pt idx="3666">
                  <c:v>0.169769598103113</c:v>
                </c:pt>
                <c:pt idx="3667">
                  <c:v>0.169332629362519</c:v>
                </c:pt>
                <c:pt idx="3668">
                  <c:v>0.16917492679909</c:v>
                </c:pt>
                <c:pt idx="3669">
                  <c:v>0.168712470419965</c:v>
                </c:pt>
                <c:pt idx="3670">
                  <c:v>0.168510735861973</c:v>
                </c:pt>
                <c:pt idx="3671">
                  <c:v>0.168379704682193</c:v>
                </c:pt>
                <c:pt idx="3672">
                  <c:v>0.168361352490505</c:v>
                </c:pt>
                <c:pt idx="3673">
                  <c:v>0.167945518785898</c:v>
                </c:pt>
                <c:pt idx="3674">
                  <c:v>0.167591440775508</c:v>
                </c:pt>
                <c:pt idx="3675">
                  <c:v>0.16749357047492</c:v>
                </c:pt>
                <c:pt idx="3676">
                  <c:v>0.167407573619258</c:v>
                </c:pt>
                <c:pt idx="3677">
                  <c:v>0.166909616743715</c:v>
                </c:pt>
                <c:pt idx="3678">
                  <c:v>0.166650612497202</c:v>
                </c:pt>
                <c:pt idx="3679">
                  <c:v>0.16661991183336</c:v>
                </c:pt>
                <c:pt idx="3680">
                  <c:v>0.166377713233688</c:v>
                </c:pt>
                <c:pt idx="3681">
                  <c:v>0.166304217028388</c:v>
                </c:pt>
                <c:pt idx="3682">
                  <c:v>0.166125679236539</c:v>
                </c:pt>
                <c:pt idx="3683">
                  <c:v>0.166099908688575</c:v>
                </c:pt>
                <c:pt idx="3684">
                  <c:v>0.165848537263488</c:v>
                </c:pt>
                <c:pt idx="3685">
                  <c:v>0.165684828755251</c:v>
                </c:pt>
                <c:pt idx="3686">
                  <c:v>0.165533224381862</c:v>
                </c:pt>
                <c:pt idx="3687">
                  <c:v>0.16547883917826</c:v>
                </c:pt>
                <c:pt idx="3688">
                  <c:v>0.165353171660074</c:v>
                </c:pt>
                <c:pt idx="3689">
                  <c:v>0.165006782771896</c:v>
                </c:pt>
                <c:pt idx="3690">
                  <c:v>0.164750938804032</c:v>
                </c:pt>
                <c:pt idx="3691">
                  <c:v>0.164625085056843</c:v>
                </c:pt>
                <c:pt idx="3692">
                  <c:v>0.164194269342509</c:v>
                </c:pt>
                <c:pt idx="3693">
                  <c:v>0.163751244515468</c:v>
                </c:pt>
                <c:pt idx="3694">
                  <c:v>0.163636631793246</c:v>
                </c:pt>
                <c:pt idx="3695">
                  <c:v>0.163250516716006</c:v>
                </c:pt>
                <c:pt idx="3696">
                  <c:v>0.163035414772112</c:v>
                </c:pt>
                <c:pt idx="3697">
                  <c:v>0.162121811447119</c:v>
                </c:pt>
                <c:pt idx="3698">
                  <c:v>0.162052079110023</c:v>
                </c:pt>
                <c:pt idx="3699">
                  <c:v>0.162006678315212</c:v>
                </c:pt>
                <c:pt idx="3700">
                  <c:v>0.161890671111729</c:v>
                </c:pt>
                <c:pt idx="3701">
                  <c:v>0.161626017921168</c:v>
                </c:pt>
                <c:pt idx="3702">
                  <c:v>0.161419569393681</c:v>
                </c:pt>
                <c:pt idx="3703">
                  <c:v>0.161403212423081</c:v>
                </c:pt>
                <c:pt idx="3704">
                  <c:v>0.161137183643432</c:v>
                </c:pt>
                <c:pt idx="3705">
                  <c:v>0.161093595454591</c:v>
                </c:pt>
                <c:pt idx="3706">
                  <c:v>0.160797810235446</c:v>
                </c:pt>
                <c:pt idx="3707">
                  <c:v>0.160659911191906</c:v>
                </c:pt>
                <c:pt idx="3708">
                  <c:v>0.160323603730557</c:v>
                </c:pt>
                <c:pt idx="3709">
                  <c:v>0.159997872457269</c:v>
                </c:pt>
                <c:pt idx="3710">
                  <c:v>0.159909790851888</c:v>
                </c:pt>
                <c:pt idx="3711">
                  <c:v>0.159711569074129</c:v>
                </c:pt>
                <c:pt idx="3712">
                  <c:v>0.159530695010773</c:v>
                </c:pt>
                <c:pt idx="3713">
                  <c:v>0.159420221108787</c:v>
                </c:pt>
                <c:pt idx="3714">
                  <c:v>0.159168417489477</c:v>
                </c:pt>
                <c:pt idx="3715">
                  <c:v>0.159167345846625</c:v>
                </c:pt>
                <c:pt idx="3716">
                  <c:v>0.159160756730741</c:v>
                </c:pt>
                <c:pt idx="3717">
                  <c:v>0.158626190403571</c:v>
                </c:pt>
                <c:pt idx="3718">
                  <c:v>0.158356939676986</c:v>
                </c:pt>
                <c:pt idx="3719">
                  <c:v>0.158326799200729</c:v>
                </c:pt>
                <c:pt idx="3720">
                  <c:v>0.158101407303655</c:v>
                </c:pt>
                <c:pt idx="3721">
                  <c:v>0.157376466865584</c:v>
                </c:pt>
                <c:pt idx="3722">
                  <c:v>0.157337518435111</c:v>
                </c:pt>
                <c:pt idx="3723">
                  <c:v>0.156683743120402</c:v>
                </c:pt>
                <c:pt idx="3724">
                  <c:v>0.156629744649901</c:v>
                </c:pt>
                <c:pt idx="3725">
                  <c:v>0.156462694519549</c:v>
                </c:pt>
                <c:pt idx="3726">
                  <c:v>0.155943857207131</c:v>
                </c:pt>
                <c:pt idx="3727">
                  <c:v>0.155891337906414</c:v>
                </c:pt>
                <c:pt idx="3728">
                  <c:v>0.155624602161177</c:v>
                </c:pt>
                <c:pt idx="3729">
                  <c:v>0.155594807332092</c:v>
                </c:pt>
                <c:pt idx="3730">
                  <c:v>0.155591778402206</c:v>
                </c:pt>
                <c:pt idx="3731">
                  <c:v>0.155294552133527</c:v>
                </c:pt>
                <c:pt idx="3732">
                  <c:v>0.155140119225428</c:v>
                </c:pt>
                <c:pt idx="3733">
                  <c:v>0.155126655991914</c:v>
                </c:pt>
                <c:pt idx="3734">
                  <c:v>0.155018511112543</c:v>
                </c:pt>
                <c:pt idx="3735">
                  <c:v>0.15460131917148</c:v>
                </c:pt>
                <c:pt idx="3736">
                  <c:v>0.15444360429146</c:v>
                </c:pt>
                <c:pt idx="3737">
                  <c:v>0.154386000872546</c:v>
                </c:pt>
                <c:pt idx="3738">
                  <c:v>0.153918670878469</c:v>
                </c:pt>
                <c:pt idx="3739">
                  <c:v>0.153704804325823</c:v>
                </c:pt>
                <c:pt idx="3740">
                  <c:v>0.153530441759641</c:v>
                </c:pt>
                <c:pt idx="3741">
                  <c:v>0.15352597255893</c:v>
                </c:pt>
                <c:pt idx="3742">
                  <c:v>0.153386231039254</c:v>
                </c:pt>
                <c:pt idx="3743">
                  <c:v>0.152919150606092</c:v>
                </c:pt>
                <c:pt idx="3744">
                  <c:v>0.152325043446409</c:v>
                </c:pt>
                <c:pt idx="3745">
                  <c:v>0.152249353911555</c:v>
                </c:pt>
                <c:pt idx="3746">
                  <c:v>0.151940007288383</c:v>
                </c:pt>
                <c:pt idx="3747">
                  <c:v>0.151393758788119</c:v>
                </c:pt>
                <c:pt idx="3748">
                  <c:v>0.151271713050954</c:v>
                </c:pt>
                <c:pt idx="3749">
                  <c:v>0.150740801146859</c:v>
                </c:pt>
                <c:pt idx="3750">
                  <c:v>0.150647173801774</c:v>
                </c:pt>
                <c:pt idx="3751">
                  <c:v>0.14956328611657</c:v>
                </c:pt>
                <c:pt idx="3752">
                  <c:v>0.149358895999458</c:v>
                </c:pt>
                <c:pt idx="3753">
                  <c:v>0.149116242272814</c:v>
                </c:pt>
                <c:pt idx="3754">
                  <c:v>0.148694972926339</c:v>
                </c:pt>
                <c:pt idx="3755">
                  <c:v>0.148492278350534</c:v>
                </c:pt>
                <c:pt idx="3756">
                  <c:v>0.148285942637766</c:v>
                </c:pt>
                <c:pt idx="3757">
                  <c:v>0.148156654709004</c:v>
                </c:pt>
                <c:pt idx="3758">
                  <c:v>0.148136683722177</c:v>
                </c:pt>
                <c:pt idx="3759">
                  <c:v>0.148048461150104</c:v>
                </c:pt>
                <c:pt idx="3760">
                  <c:v>0.147961997789886</c:v>
                </c:pt>
                <c:pt idx="3761">
                  <c:v>0.147951070353242</c:v>
                </c:pt>
                <c:pt idx="3762">
                  <c:v>0.147863249464327</c:v>
                </c:pt>
                <c:pt idx="3763">
                  <c:v>0.147576826652544</c:v>
                </c:pt>
                <c:pt idx="3764">
                  <c:v>0.147283253401668</c:v>
                </c:pt>
                <c:pt idx="3765">
                  <c:v>0.147269899505175</c:v>
                </c:pt>
                <c:pt idx="3766">
                  <c:v>0.146634140352676</c:v>
                </c:pt>
                <c:pt idx="3767">
                  <c:v>0.146532523194803</c:v>
                </c:pt>
                <c:pt idx="3768">
                  <c:v>0.146446423490851</c:v>
                </c:pt>
                <c:pt idx="3769">
                  <c:v>0.14610616334294</c:v>
                </c:pt>
                <c:pt idx="3770">
                  <c:v>0.146006641194048</c:v>
                </c:pt>
                <c:pt idx="3771">
                  <c:v>0.145954821991879</c:v>
                </c:pt>
                <c:pt idx="3772">
                  <c:v>0.145934798814863</c:v>
                </c:pt>
                <c:pt idx="3773">
                  <c:v>0.145898916293957</c:v>
                </c:pt>
                <c:pt idx="3774">
                  <c:v>0.145820397146257</c:v>
                </c:pt>
                <c:pt idx="3775">
                  <c:v>0.145633022484161</c:v>
                </c:pt>
                <c:pt idx="3776">
                  <c:v>0.145062082451095</c:v>
                </c:pt>
                <c:pt idx="3777">
                  <c:v>0.14463587544403</c:v>
                </c:pt>
                <c:pt idx="3778">
                  <c:v>0.144317271014079</c:v>
                </c:pt>
                <c:pt idx="3779">
                  <c:v>0.144198911986333</c:v>
                </c:pt>
                <c:pt idx="3780">
                  <c:v>0.144033423248921</c:v>
                </c:pt>
                <c:pt idx="3781">
                  <c:v>0.143949825694798</c:v>
                </c:pt>
                <c:pt idx="3782">
                  <c:v>0.143674836037885</c:v>
                </c:pt>
                <c:pt idx="3783">
                  <c:v>0.143646626785497</c:v>
                </c:pt>
                <c:pt idx="3784">
                  <c:v>0.143116510217062</c:v>
                </c:pt>
                <c:pt idx="3785">
                  <c:v>0.142687257627588</c:v>
                </c:pt>
                <c:pt idx="3786">
                  <c:v>0.142493051887077</c:v>
                </c:pt>
                <c:pt idx="3787">
                  <c:v>0.142320164875595</c:v>
                </c:pt>
                <c:pt idx="3788">
                  <c:v>0.142184016859535</c:v>
                </c:pt>
                <c:pt idx="3789">
                  <c:v>0.142157810827078</c:v>
                </c:pt>
                <c:pt idx="3790">
                  <c:v>0.142145153258226</c:v>
                </c:pt>
                <c:pt idx="3791">
                  <c:v>0.142074676296402</c:v>
                </c:pt>
                <c:pt idx="3792">
                  <c:v>0.141982901538555</c:v>
                </c:pt>
                <c:pt idx="3793">
                  <c:v>0.14197062935941</c:v>
                </c:pt>
                <c:pt idx="3794">
                  <c:v>0.141729225392573</c:v>
                </c:pt>
                <c:pt idx="3795">
                  <c:v>0.141370109152131</c:v>
                </c:pt>
                <c:pt idx="3796">
                  <c:v>0.141211435839123</c:v>
                </c:pt>
                <c:pt idx="3797">
                  <c:v>0.141182101946602</c:v>
                </c:pt>
                <c:pt idx="3798">
                  <c:v>0.1409029489244</c:v>
                </c:pt>
                <c:pt idx="3799">
                  <c:v>0.140877328755221</c:v>
                </c:pt>
                <c:pt idx="3800">
                  <c:v>0.140675118099901</c:v>
                </c:pt>
                <c:pt idx="3801">
                  <c:v>0.140115738034014</c:v>
                </c:pt>
                <c:pt idx="3802">
                  <c:v>0.139494986932314</c:v>
                </c:pt>
                <c:pt idx="3803">
                  <c:v>0.139423146883225</c:v>
                </c:pt>
                <c:pt idx="3804">
                  <c:v>0.139027819099736</c:v>
                </c:pt>
                <c:pt idx="3805">
                  <c:v>0.138969429849395</c:v>
                </c:pt>
                <c:pt idx="3806">
                  <c:v>0.138767220806771</c:v>
                </c:pt>
                <c:pt idx="3807">
                  <c:v>0.138511582641518</c:v>
                </c:pt>
                <c:pt idx="3808">
                  <c:v>0.138435833240007</c:v>
                </c:pt>
                <c:pt idx="3809">
                  <c:v>0.138371551899904</c:v>
                </c:pt>
                <c:pt idx="3810">
                  <c:v>0.138370622027934</c:v>
                </c:pt>
                <c:pt idx="3811">
                  <c:v>0.137939742796588</c:v>
                </c:pt>
                <c:pt idx="3812">
                  <c:v>0.1377440567434</c:v>
                </c:pt>
                <c:pt idx="3813">
                  <c:v>0.137610479795067</c:v>
                </c:pt>
                <c:pt idx="3814">
                  <c:v>0.137434433137154</c:v>
                </c:pt>
                <c:pt idx="3815">
                  <c:v>0.137413958272148</c:v>
                </c:pt>
                <c:pt idx="3816">
                  <c:v>0.137251575038129</c:v>
                </c:pt>
                <c:pt idx="3817">
                  <c:v>0.137241209058876</c:v>
                </c:pt>
                <c:pt idx="3818">
                  <c:v>0.137239885815352</c:v>
                </c:pt>
                <c:pt idx="3819">
                  <c:v>0.13700280930321</c:v>
                </c:pt>
                <c:pt idx="3820">
                  <c:v>0.136725120502346</c:v>
                </c:pt>
                <c:pt idx="3821">
                  <c:v>0.136471117224762</c:v>
                </c:pt>
                <c:pt idx="3822">
                  <c:v>0.136466655518363</c:v>
                </c:pt>
                <c:pt idx="3823">
                  <c:v>0.136432604957679</c:v>
                </c:pt>
                <c:pt idx="3824">
                  <c:v>0.136303458894142</c:v>
                </c:pt>
                <c:pt idx="3825">
                  <c:v>0.136246686877068</c:v>
                </c:pt>
                <c:pt idx="3826">
                  <c:v>0.136229940758386</c:v>
                </c:pt>
                <c:pt idx="3827">
                  <c:v>0.136149148892208</c:v>
                </c:pt>
                <c:pt idx="3828">
                  <c:v>0.136088745689028</c:v>
                </c:pt>
                <c:pt idx="3829">
                  <c:v>0.135735756490745</c:v>
                </c:pt>
                <c:pt idx="3830">
                  <c:v>0.135548522680891</c:v>
                </c:pt>
                <c:pt idx="3831">
                  <c:v>0.135238829793715</c:v>
                </c:pt>
                <c:pt idx="3832">
                  <c:v>0.135186980668834</c:v>
                </c:pt>
                <c:pt idx="3833">
                  <c:v>0.135179810334184</c:v>
                </c:pt>
                <c:pt idx="3834">
                  <c:v>0.134806532040541</c:v>
                </c:pt>
                <c:pt idx="3835">
                  <c:v>0.134649324159097</c:v>
                </c:pt>
                <c:pt idx="3836">
                  <c:v>0.134530427384131</c:v>
                </c:pt>
                <c:pt idx="3837">
                  <c:v>0.134524684935489</c:v>
                </c:pt>
                <c:pt idx="3838">
                  <c:v>0.13414453085604</c:v>
                </c:pt>
                <c:pt idx="3839">
                  <c:v>0.133911174369194</c:v>
                </c:pt>
                <c:pt idx="3840">
                  <c:v>0.133843783562433</c:v>
                </c:pt>
                <c:pt idx="3841">
                  <c:v>0.133419801452587</c:v>
                </c:pt>
                <c:pt idx="3842">
                  <c:v>0.133321791342719</c:v>
                </c:pt>
                <c:pt idx="3843">
                  <c:v>0.133232857679329</c:v>
                </c:pt>
                <c:pt idx="3844">
                  <c:v>0.133205799154244</c:v>
                </c:pt>
                <c:pt idx="3845">
                  <c:v>0.132635629795586</c:v>
                </c:pt>
                <c:pt idx="3846">
                  <c:v>0.132616033473614</c:v>
                </c:pt>
                <c:pt idx="3847">
                  <c:v>0.132572252754583</c:v>
                </c:pt>
                <c:pt idx="3848">
                  <c:v>0.132346413550561</c:v>
                </c:pt>
                <c:pt idx="3849">
                  <c:v>0.131958666609338</c:v>
                </c:pt>
                <c:pt idx="3850">
                  <c:v>0.130682413191367</c:v>
                </c:pt>
                <c:pt idx="3851">
                  <c:v>0.129543222706247</c:v>
                </c:pt>
                <c:pt idx="3852">
                  <c:v>0.129506600331014</c:v>
                </c:pt>
                <c:pt idx="3853">
                  <c:v>0.12907325756171</c:v>
                </c:pt>
                <c:pt idx="3854">
                  <c:v>0.128972757189221</c:v>
                </c:pt>
                <c:pt idx="3855">
                  <c:v>0.12893461497251</c:v>
                </c:pt>
                <c:pt idx="3856">
                  <c:v>0.128612449499639</c:v>
                </c:pt>
                <c:pt idx="3857">
                  <c:v>0.128604690043237</c:v>
                </c:pt>
                <c:pt idx="3858">
                  <c:v>0.128489992946537</c:v>
                </c:pt>
                <c:pt idx="3859">
                  <c:v>0.128393680061946</c:v>
                </c:pt>
                <c:pt idx="3860">
                  <c:v>0.128365855706958</c:v>
                </c:pt>
                <c:pt idx="3861">
                  <c:v>0.128354357978727</c:v>
                </c:pt>
                <c:pt idx="3862">
                  <c:v>0.128334454195993</c:v>
                </c:pt>
                <c:pt idx="3863">
                  <c:v>0.128265099813887</c:v>
                </c:pt>
                <c:pt idx="3864">
                  <c:v>0.12815257183112</c:v>
                </c:pt>
                <c:pt idx="3865">
                  <c:v>0.128075856535853</c:v>
                </c:pt>
                <c:pt idx="3866">
                  <c:v>0.127828432675106</c:v>
                </c:pt>
                <c:pt idx="3867">
                  <c:v>0.127556022876684</c:v>
                </c:pt>
                <c:pt idx="3868">
                  <c:v>0.127402884909513</c:v>
                </c:pt>
                <c:pt idx="3869">
                  <c:v>0.127200291805096</c:v>
                </c:pt>
                <c:pt idx="3870">
                  <c:v>0.125840667484824</c:v>
                </c:pt>
                <c:pt idx="3871">
                  <c:v>0.125642449877376</c:v>
                </c:pt>
                <c:pt idx="3872">
                  <c:v>0.125558332518099</c:v>
                </c:pt>
                <c:pt idx="3873">
                  <c:v>0.125446639920014</c:v>
                </c:pt>
                <c:pt idx="3874">
                  <c:v>0.125421085566643</c:v>
                </c:pt>
                <c:pt idx="3875">
                  <c:v>0.124705944922422</c:v>
                </c:pt>
                <c:pt idx="3876">
                  <c:v>0.124200201042137</c:v>
                </c:pt>
                <c:pt idx="3877">
                  <c:v>0.123725305080585</c:v>
                </c:pt>
                <c:pt idx="3878">
                  <c:v>0.123468671441113</c:v>
                </c:pt>
                <c:pt idx="3879">
                  <c:v>0.123438308104831</c:v>
                </c:pt>
                <c:pt idx="3880">
                  <c:v>0.123408999204084</c:v>
                </c:pt>
                <c:pt idx="3881">
                  <c:v>0.123139883971282</c:v>
                </c:pt>
                <c:pt idx="3882">
                  <c:v>0.123097242003057</c:v>
                </c:pt>
                <c:pt idx="3883">
                  <c:v>0.122959801484333</c:v>
                </c:pt>
                <c:pt idx="3884">
                  <c:v>0.122871303904014</c:v>
                </c:pt>
                <c:pt idx="3885">
                  <c:v>0.122848111459364</c:v>
                </c:pt>
                <c:pt idx="3886">
                  <c:v>0.122804693729133</c:v>
                </c:pt>
                <c:pt idx="3887">
                  <c:v>0.122508706573267</c:v>
                </c:pt>
                <c:pt idx="3888">
                  <c:v>0.122257156846431</c:v>
                </c:pt>
                <c:pt idx="3889">
                  <c:v>0.121758340709184</c:v>
                </c:pt>
                <c:pt idx="3890">
                  <c:v>0.121646619109982</c:v>
                </c:pt>
                <c:pt idx="3891">
                  <c:v>0.121525577964653</c:v>
                </c:pt>
                <c:pt idx="3892">
                  <c:v>0.121328754531396</c:v>
                </c:pt>
                <c:pt idx="3893">
                  <c:v>0.121074347885321</c:v>
                </c:pt>
                <c:pt idx="3894">
                  <c:v>0.121050824235697</c:v>
                </c:pt>
                <c:pt idx="3895">
                  <c:v>0.120992407253196</c:v>
                </c:pt>
                <c:pt idx="3896">
                  <c:v>0.120818200796571</c:v>
                </c:pt>
                <c:pt idx="3897">
                  <c:v>0.120752473814476</c:v>
                </c:pt>
                <c:pt idx="3898">
                  <c:v>0.120268314550909</c:v>
                </c:pt>
                <c:pt idx="3899">
                  <c:v>0.119691912733491</c:v>
                </c:pt>
                <c:pt idx="3900">
                  <c:v>0.119541618688735</c:v>
                </c:pt>
                <c:pt idx="3901">
                  <c:v>0.119333228779004</c:v>
                </c:pt>
                <c:pt idx="3902">
                  <c:v>0.119313154949753</c:v>
                </c:pt>
                <c:pt idx="3903">
                  <c:v>0.119261395512017</c:v>
                </c:pt>
                <c:pt idx="3904">
                  <c:v>0.118990332429481</c:v>
                </c:pt>
                <c:pt idx="3905">
                  <c:v>0.118619446657771</c:v>
                </c:pt>
                <c:pt idx="3906">
                  <c:v>0.118543377940232</c:v>
                </c:pt>
                <c:pt idx="3907">
                  <c:v>0.118413281684515</c:v>
                </c:pt>
                <c:pt idx="3908">
                  <c:v>0.118163107763955</c:v>
                </c:pt>
                <c:pt idx="3909">
                  <c:v>0.118069626986403</c:v>
                </c:pt>
                <c:pt idx="3910">
                  <c:v>0.117784478913277</c:v>
                </c:pt>
                <c:pt idx="3911">
                  <c:v>0.117646115375723</c:v>
                </c:pt>
                <c:pt idx="3912">
                  <c:v>0.117535950941255</c:v>
                </c:pt>
                <c:pt idx="3913">
                  <c:v>0.117528632968186</c:v>
                </c:pt>
                <c:pt idx="3914">
                  <c:v>0.117173851500552</c:v>
                </c:pt>
                <c:pt idx="3915">
                  <c:v>0.116829755801667</c:v>
                </c:pt>
                <c:pt idx="3916">
                  <c:v>0.116545503700452</c:v>
                </c:pt>
                <c:pt idx="3917">
                  <c:v>0.116404217174837</c:v>
                </c:pt>
                <c:pt idx="3918">
                  <c:v>0.115979504317883</c:v>
                </c:pt>
                <c:pt idx="3919">
                  <c:v>0.115197904047129</c:v>
                </c:pt>
                <c:pt idx="3920">
                  <c:v>0.114872962414594</c:v>
                </c:pt>
                <c:pt idx="3921">
                  <c:v>0.114560404362901</c:v>
                </c:pt>
                <c:pt idx="3922">
                  <c:v>0.113878236227295</c:v>
                </c:pt>
                <c:pt idx="3923">
                  <c:v>0.113012436722566</c:v>
                </c:pt>
                <c:pt idx="3924">
                  <c:v>0.112773703164703</c:v>
                </c:pt>
                <c:pt idx="3925">
                  <c:v>0.112569628949904</c:v>
                </c:pt>
                <c:pt idx="3926">
                  <c:v>0.112203489284419</c:v>
                </c:pt>
                <c:pt idx="3927">
                  <c:v>0.112142512615174</c:v>
                </c:pt>
                <c:pt idx="3928">
                  <c:v>0.112081067775289</c:v>
                </c:pt>
                <c:pt idx="3929">
                  <c:v>0.111469755355027</c:v>
                </c:pt>
                <c:pt idx="3930">
                  <c:v>0.111303080067242</c:v>
                </c:pt>
                <c:pt idx="3931">
                  <c:v>0.111240444636344</c:v>
                </c:pt>
                <c:pt idx="3932">
                  <c:v>0.111122253463403</c:v>
                </c:pt>
                <c:pt idx="3933">
                  <c:v>0.110955016730735</c:v>
                </c:pt>
                <c:pt idx="3934">
                  <c:v>0.110901283440677</c:v>
                </c:pt>
                <c:pt idx="3935">
                  <c:v>0.110847042435808</c:v>
                </c:pt>
                <c:pt idx="3936">
                  <c:v>0.110796683111554</c:v>
                </c:pt>
                <c:pt idx="3937">
                  <c:v>0.110787826541135</c:v>
                </c:pt>
                <c:pt idx="3938">
                  <c:v>0.110073314708574</c:v>
                </c:pt>
                <c:pt idx="3939">
                  <c:v>0.110065543924303</c:v>
                </c:pt>
                <c:pt idx="3940">
                  <c:v>0.109582058002722</c:v>
                </c:pt>
                <c:pt idx="3941">
                  <c:v>0.109563639247755</c:v>
                </c:pt>
                <c:pt idx="3942">
                  <c:v>0.109344198655076</c:v>
                </c:pt>
                <c:pt idx="3943">
                  <c:v>0.109284130866288</c:v>
                </c:pt>
                <c:pt idx="3944">
                  <c:v>0.109262931746324</c:v>
                </c:pt>
                <c:pt idx="3945">
                  <c:v>0.109208301107879</c:v>
                </c:pt>
                <c:pt idx="3946">
                  <c:v>0.108970124838141</c:v>
                </c:pt>
                <c:pt idx="3947">
                  <c:v>0.108846088925286</c:v>
                </c:pt>
                <c:pt idx="3948">
                  <c:v>0.108773390984351</c:v>
                </c:pt>
                <c:pt idx="3949">
                  <c:v>0.108530929599025</c:v>
                </c:pt>
                <c:pt idx="3950">
                  <c:v>0.107961527656955</c:v>
                </c:pt>
                <c:pt idx="3951">
                  <c:v>0.107912747117548</c:v>
                </c:pt>
                <c:pt idx="3952">
                  <c:v>0.107720024758483</c:v>
                </c:pt>
                <c:pt idx="3953">
                  <c:v>0.107719140691261</c:v>
                </c:pt>
                <c:pt idx="3954">
                  <c:v>0.107387045900854</c:v>
                </c:pt>
                <c:pt idx="3955">
                  <c:v>0.107137036993002</c:v>
                </c:pt>
                <c:pt idx="3956">
                  <c:v>0.106921213418449</c:v>
                </c:pt>
                <c:pt idx="3957">
                  <c:v>0.106710308374238</c:v>
                </c:pt>
                <c:pt idx="3958">
                  <c:v>0.106619379806439</c:v>
                </c:pt>
                <c:pt idx="3959">
                  <c:v>0.106547988492798</c:v>
                </c:pt>
                <c:pt idx="3960">
                  <c:v>0.106399188961987</c:v>
                </c:pt>
                <c:pt idx="3961">
                  <c:v>0.106079285839631</c:v>
                </c:pt>
                <c:pt idx="3962">
                  <c:v>0.10560570056108</c:v>
                </c:pt>
                <c:pt idx="3963">
                  <c:v>0.104713317323959</c:v>
                </c:pt>
                <c:pt idx="3964">
                  <c:v>0.103753139330635</c:v>
                </c:pt>
                <c:pt idx="3965">
                  <c:v>0.103681730050771</c:v>
                </c:pt>
                <c:pt idx="3966">
                  <c:v>0.103360023251201</c:v>
                </c:pt>
                <c:pt idx="3967">
                  <c:v>0.103017218851982</c:v>
                </c:pt>
                <c:pt idx="3968">
                  <c:v>0.102260287149484</c:v>
                </c:pt>
                <c:pt idx="3969">
                  <c:v>0.10182853730738</c:v>
                </c:pt>
                <c:pt idx="3970">
                  <c:v>0.101780109689084</c:v>
                </c:pt>
                <c:pt idx="3971">
                  <c:v>0.101762018777737</c:v>
                </c:pt>
                <c:pt idx="3972">
                  <c:v>0.101300618732613</c:v>
                </c:pt>
                <c:pt idx="3973">
                  <c:v>0.101248431792494</c:v>
                </c:pt>
                <c:pt idx="3974">
                  <c:v>0.101068343186962</c:v>
                </c:pt>
                <c:pt idx="3975">
                  <c:v>0.100847683030415</c:v>
                </c:pt>
                <c:pt idx="3976">
                  <c:v>0.10070796098069</c:v>
                </c:pt>
                <c:pt idx="3977">
                  <c:v>0.100657596544672</c:v>
                </c:pt>
                <c:pt idx="3978">
                  <c:v>0.100644327929092</c:v>
                </c:pt>
                <c:pt idx="3979">
                  <c:v>0.10060952123428</c:v>
                </c:pt>
                <c:pt idx="3980">
                  <c:v>0.0997929748528023</c:v>
                </c:pt>
                <c:pt idx="3981">
                  <c:v>0.0997705283127833</c:v>
                </c:pt>
                <c:pt idx="3982">
                  <c:v>0.0993998318435545</c:v>
                </c:pt>
                <c:pt idx="3983">
                  <c:v>0.099328144313973</c:v>
                </c:pt>
                <c:pt idx="3984">
                  <c:v>0.0992876183865695</c:v>
                </c:pt>
                <c:pt idx="3985">
                  <c:v>0.0985188830656109</c:v>
                </c:pt>
                <c:pt idx="3986">
                  <c:v>0.0981284440419721</c:v>
                </c:pt>
                <c:pt idx="3987">
                  <c:v>0.0981176450412696</c:v>
                </c:pt>
                <c:pt idx="3988">
                  <c:v>0.098116975049385</c:v>
                </c:pt>
                <c:pt idx="3989">
                  <c:v>0.0980087017764403</c:v>
                </c:pt>
                <c:pt idx="3990">
                  <c:v>0.0980015920984697</c:v>
                </c:pt>
                <c:pt idx="3991">
                  <c:v>0.0978162824096177</c:v>
                </c:pt>
                <c:pt idx="3992">
                  <c:v>0.0976174081347942</c:v>
                </c:pt>
                <c:pt idx="3993">
                  <c:v>0.0976057800361563</c:v>
                </c:pt>
                <c:pt idx="3994">
                  <c:v>0.0972871761547687</c:v>
                </c:pt>
                <c:pt idx="3995">
                  <c:v>0.0968477157623386</c:v>
                </c:pt>
                <c:pt idx="3996">
                  <c:v>0.0967265384436114</c:v>
                </c:pt>
                <c:pt idx="3997">
                  <c:v>0.0967222755503402</c:v>
                </c:pt>
                <c:pt idx="3998">
                  <c:v>0.0966654988133826</c:v>
                </c:pt>
                <c:pt idx="3999">
                  <c:v>0.096223351689596</c:v>
                </c:pt>
                <c:pt idx="4000">
                  <c:v>0.0962078961672403</c:v>
                </c:pt>
                <c:pt idx="4001">
                  <c:v>0.0960921389559212</c:v>
                </c:pt>
                <c:pt idx="4002">
                  <c:v>0.0954714342671659</c:v>
                </c:pt>
                <c:pt idx="4003">
                  <c:v>0.0954248716842931</c:v>
                </c:pt>
                <c:pt idx="4004">
                  <c:v>0.0948884339182264</c:v>
                </c:pt>
                <c:pt idx="4005">
                  <c:v>0.0937875745963939</c:v>
                </c:pt>
                <c:pt idx="4006">
                  <c:v>0.0936981650354708</c:v>
                </c:pt>
                <c:pt idx="4007">
                  <c:v>0.0936690829993589</c:v>
                </c:pt>
                <c:pt idx="4008">
                  <c:v>0.0933193979307681</c:v>
                </c:pt>
                <c:pt idx="4009">
                  <c:v>0.0932871298445896</c:v>
                </c:pt>
                <c:pt idx="4010">
                  <c:v>0.0929488643997312</c:v>
                </c:pt>
                <c:pt idx="4011">
                  <c:v>0.0924534289883521</c:v>
                </c:pt>
                <c:pt idx="4012">
                  <c:v>0.0923206396139368</c:v>
                </c:pt>
                <c:pt idx="4013">
                  <c:v>0.0923154739028763</c:v>
                </c:pt>
                <c:pt idx="4014">
                  <c:v>0.0920602606374276</c:v>
                </c:pt>
                <c:pt idx="4015">
                  <c:v>0.0919805747693008</c:v>
                </c:pt>
                <c:pt idx="4016">
                  <c:v>0.0917234053666011</c:v>
                </c:pt>
                <c:pt idx="4017">
                  <c:v>0.0914219511665474</c:v>
                </c:pt>
                <c:pt idx="4018">
                  <c:v>0.0913771095150951</c:v>
                </c:pt>
                <c:pt idx="4019">
                  <c:v>0.091360328666071</c:v>
                </c:pt>
                <c:pt idx="4020">
                  <c:v>0.0912542195639186</c:v>
                </c:pt>
                <c:pt idx="4021">
                  <c:v>0.0908758513041834</c:v>
                </c:pt>
                <c:pt idx="4022">
                  <c:v>0.0904479826408301</c:v>
                </c:pt>
                <c:pt idx="4023">
                  <c:v>0.089942816755254</c:v>
                </c:pt>
                <c:pt idx="4024">
                  <c:v>0.0898176809989039</c:v>
                </c:pt>
                <c:pt idx="4025">
                  <c:v>0.0897931690495234</c:v>
                </c:pt>
                <c:pt idx="4026">
                  <c:v>0.089572658525182</c:v>
                </c:pt>
                <c:pt idx="4027">
                  <c:v>0.089570793344897</c:v>
                </c:pt>
                <c:pt idx="4028">
                  <c:v>0.0894486076213326</c:v>
                </c:pt>
                <c:pt idx="4029">
                  <c:v>0.0893412051341343</c:v>
                </c:pt>
                <c:pt idx="4030">
                  <c:v>0.0890125919579667</c:v>
                </c:pt>
                <c:pt idx="4031">
                  <c:v>0.0887324618285479</c:v>
                </c:pt>
                <c:pt idx="4032">
                  <c:v>0.0884875794902154</c:v>
                </c:pt>
                <c:pt idx="4033">
                  <c:v>0.0884701696422673</c:v>
                </c:pt>
                <c:pt idx="4034">
                  <c:v>0.0880826545155006</c:v>
                </c:pt>
                <c:pt idx="4035">
                  <c:v>0.0880222233769226</c:v>
                </c:pt>
                <c:pt idx="4036">
                  <c:v>0.0878027316827518</c:v>
                </c:pt>
                <c:pt idx="4037">
                  <c:v>0.087601493659073</c:v>
                </c:pt>
                <c:pt idx="4038">
                  <c:v>0.0871157320666731</c:v>
                </c:pt>
                <c:pt idx="4039">
                  <c:v>0.0870947709079338</c:v>
                </c:pt>
                <c:pt idx="4040">
                  <c:v>0.0868869263867768</c:v>
                </c:pt>
                <c:pt idx="4041">
                  <c:v>0.086837506514547</c:v>
                </c:pt>
                <c:pt idx="4042">
                  <c:v>0.086167551928338</c:v>
                </c:pt>
                <c:pt idx="4043">
                  <c:v>0.0858220847973356</c:v>
                </c:pt>
                <c:pt idx="4044">
                  <c:v>0.0855137594961452</c:v>
                </c:pt>
                <c:pt idx="4045">
                  <c:v>0.0852341885762207</c:v>
                </c:pt>
                <c:pt idx="4046">
                  <c:v>0.0850312282314925</c:v>
                </c:pt>
                <c:pt idx="4047">
                  <c:v>0.0847070811712415</c:v>
                </c:pt>
                <c:pt idx="4048">
                  <c:v>0.0846279385409833</c:v>
                </c:pt>
                <c:pt idx="4049">
                  <c:v>0.0842953314573814</c:v>
                </c:pt>
                <c:pt idx="4050">
                  <c:v>0.0842858117435731</c:v>
                </c:pt>
                <c:pt idx="4051">
                  <c:v>0.0839063152700855</c:v>
                </c:pt>
                <c:pt idx="4052">
                  <c:v>0.0838027273306317</c:v>
                </c:pt>
                <c:pt idx="4053">
                  <c:v>0.0836209489991031</c:v>
                </c:pt>
                <c:pt idx="4054">
                  <c:v>0.0835203066970548</c:v>
                </c:pt>
                <c:pt idx="4055">
                  <c:v>0.0832377957111141</c:v>
                </c:pt>
                <c:pt idx="4056">
                  <c:v>0.0827883539496618</c:v>
                </c:pt>
                <c:pt idx="4057">
                  <c:v>0.0825971611533302</c:v>
                </c:pt>
                <c:pt idx="4058">
                  <c:v>0.0824085281550658</c:v>
                </c:pt>
                <c:pt idx="4059">
                  <c:v>0.0823679487884904</c:v>
                </c:pt>
                <c:pt idx="4060">
                  <c:v>0.0819140760456462</c:v>
                </c:pt>
                <c:pt idx="4061">
                  <c:v>0.0814092280539056</c:v>
                </c:pt>
                <c:pt idx="4062">
                  <c:v>0.0813821377248437</c:v>
                </c:pt>
                <c:pt idx="4063">
                  <c:v>0.0812669141138674</c:v>
                </c:pt>
                <c:pt idx="4064">
                  <c:v>0.0808315693617736</c:v>
                </c:pt>
                <c:pt idx="4065">
                  <c:v>0.080689417870774</c:v>
                </c:pt>
                <c:pt idx="4066">
                  <c:v>0.0806687393081055</c:v>
                </c:pt>
                <c:pt idx="4067">
                  <c:v>0.0805591728352291</c:v>
                </c:pt>
                <c:pt idx="4068">
                  <c:v>0.079945061515143</c:v>
                </c:pt>
                <c:pt idx="4069">
                  <c:v>0.0796683277087182</c:v>
                </c:pt>
                <c:pt idx="4070">
                  <c:v>0.0792335751637627</c:v>
                </c:pt>
                <c:pt idx="4071">
                  <c:v>0.0790837755199439</c:v>
                </c:pt>
                <c:pt idx="4072">
                  <c:v>0.0789549357649653</c:v>
                </c:pt>
                <c:pt idx="4073">
                  <c:v>0.0786693446207592</c:v>
                </c:pt>
                <c:pt idx="4074">
                  <c:v>0.0785277954888911</c:v>
                </c:pt>
                <c:pt idx="4075">
                  <c:v>0.0784937489508866</c:v>
                </c:pt>
                <c:pt idx="4076">
                  <c:v>0.0783768493799021</c:v>
                </c:pt>
                <c:pt idx="4077">
                  <c:v>0.07836884346022</c:v>
                </c:pt>
                <c:pt idx="4078">
                  <c:v>0.0783393955800449</c:v>
                </c:pt>
                <c:pt idx="4079">
                  <c:v>0.0779458806094897</c:v>
                </c:pt>
                <c:pt idx="4080">
                  <c:v>0.0776990148936775</c:v>
                </c:pt>
                <c:pt idx="4081">
                  <c:v>0.0772157548941764</c:v>
                </c:pt>
                <c:pt idx="4082">
                  <c:v>0.0767733262918706</c:v>
                </c:pt>
                <c:pt idx="4083">
                  <c:v>0.0767530299307721</c:v>
                </c:pt>
                <c:pt idx="4084">
                  <c:v>0.0766501876309183</c:v>
                </c:pt>
                <c:pt idx="4085">
                  <c:v>0.0765712725292646</c:v>
                </c:pt>
                <c:pt idx="4086">
                  <c:v>0.0763669297311316</c:v>
                </c:pt>
                <c:pt idx="4087">
                  <c:v>0.0761567127792584</c:v>
                </c:pt>
                <c:pt idx="4088">
                  <c:v>0.0761392263961108</c:v>
                </c:pt>
                <c:pt idx="4089">
                  <c:v>0.0759449052733252</c:v>
                </c:pt>
                <c:pt idx="4090">
                  <c:v>0.0759168663460807</c:v>
                </c:pt>
                <c:pt idx="4091">
                  <c:v>0.0755490353045498</c:v>
                </c:pt>
                <c:pt idx="4092">
                  <c:v>0.0746251705102722</c:v>
                </c:pt>
                <c:pt idx="4093">
                  <c:v>0.0744206625690964</c:v>
                </c:pt>
                <c:pt idx="4094">
                  <c:v>0.0739619880951622</c:v>
                </c:pt>
                <c:pt idx="4095">
                  <c:v>0.0738077371894993</c:v>
                </c:pt>
                <c:pt idx="4096">
                  <c:v>0.0737618072148581</c:v>
                </c:pt>
                <c:pt idx="4097">
                  <c:v>0.073710027417642</c:v>
                </c:pt>
                <c:pt idx="4098">
                  <c:v>0.0736610573940575</c:v>
                </c:pt>
                <c:pt idx="4099">
                  <c:v>0.0735316796475729</c:v>
                </c:pt>
                <c:pt idx="4100">
                  <c:v>0.0727320868502544</c:v>
                </c:pt>
                <c:pt idx="4101">
                  <c:v>0.07223201119425</c:v>
                </c:pt>
                <c:pt idx="4102">
                  <c:v>0.0718714563917532</c:v>
                </c:pt>
                <c:pt idx="4103">
                  <c:v>0.0718591404078799</c:v>
                </c:pt>
                <c:pt idx="4104">
                  <c:v>0.0717802290870963</c:v>
                </c:pt>
                <c:pt idx="4105">
                  <c:v>0.0715353747572854</c:v>
                </c:pt>
                <c:pt idx="4106">
                  <c:v>0.0712563505340827</c:v>
                </c:pt>
                <c:pt idx="4107">
                  <c:v>0.0710383377759345</c:v>
                </c:pt>
                <c:pt idx="4108">
                  <c:v>0.0708547073078585</c:v>
                </c:pt>
                <c:pt idx="4109">
                  <c:v>0.0701752151740594</c:v>
                </c:pt>
                <c:pt idx="4110">
                  <c:v>0.0698153576569843</c:v>
                </c:pt>
                <c:pt idx="4111">
                  <c:v>0.0695967507844053</c:v>
                </c:pt>
                <c:pt idx="4112">
                  <c:v>0.0694775164596588</c:v>
                </c:pt>
                <c:pt idx="4113">
                  <c:v>0.0693305556555492</c:v>
                </c:pt>
                <c:pt idx="4114">
                  <c:v>0.0691729660694731</c:v>
                </c:pt>
                <c:pt idx="4115">
                  <c:v>0.0690900595781871</c:v>
                </c:pt>
                <c:pt idx="4116">
                  <c:v>0.0685918453816265</c:v>
                </c:pt>
                <c:pt idx="4117">
                  <c:v>0.0685745636552453</c:v>
                </c:pt>
                <c:pt idx="4118">
                  <c:v>0.0684796330607179</c:v>
                </c:pt>
                <c:pt idx="4119">
                  <c:v>0.0684773633175446</c:v>
                </c:pt>
                <c:pt idx="4120">
                  <c:v>0.0681070668320907</c:v>
                </c:pt>
                <c:pt idx="4121">
                  <c:v>0.0674198979208575</c:v>
                </c:pt>
                <c:pt idx="4122">
                  <c:v>0.0670443713929016</c:v>
                </c:pt>
                <c:pt idx="4123">
                  <c:v>0.0670032035039569</c:v>
                </c:pt>
                <c:pt idx="4124">
                  <c:v>0.0669677094263579</c:v>
                </c:pt>
                <c:pt idx="4125">
                  <c:v>0.0668873534028437</c:v>
                </c:pt>
                <c:pt idx="4126">
                  <c:v>0.0668146574715898</c:v>
                </c:pt>
                <c:pt idx="4127">
                  <c:v>0.066663446290469</c:v>
                </c:pt>
                <c:pt idx="4128">
                  <c:v>0.0665626890513034</c:v>
                </c:pt>
                <c:pt idx="4129">
                  <c:v>0.066405033733987</c:v>
                </c:pt>
                <c:pt idx="4130">
                  <c:v>0.065826288029298</c:v>
                </c:pt>
                <c:pt idx="4131">
                  <c:v>0.0656868342654647</c:v>
                </c:pt>
                <c:pt idx="4132">
                  <c:v>0.0656711762400361</c:v>
                </c:pt>
                <c:pt idx="4133">
                  <c:v>0.0655612069695551</c:v>
                </c:pt>
                <c:pt idx="4134">
                  <c:v>0.065522498419125</c:v>
                </c:pt>
                <c:pt idx="4135">
                  <c:v>0.0650045547906224</c:v>
                </c:pt>
                <c:pt idx="4136">
                  <c:v>0.0649277153768078</c:v>
                </c:pt>
                <c:pt idx="4137">
                  <c:v>0.0648465754303759</c:v>
                </c:pt>
                <c:pt idx="4138">
                  <c:v>0.0648270501896211</c:v>
                </c:pt>
                <c:pt idx="4139">
                  <c:v>0.0643284230837662</c:v>
                </c:pt>
                <c:pt idx="4140">
                  <c:v>0.0642241925971261</c:v>
                </c:pt>
                <c:pt idx="4141">
                  <c:v>0.0637104785900919</c:v>
                </c:pt>
                <c:pt idx="4142">
                  <c:v>0.0635655619451605</c:v>
                </c:pt>
                <c:pt idx="4143">
                  <c:v>0.0629845202177618</c:v>
                </c:pt>
                <c:pt idx="4144">
                  <c:v>0.0626771307979834</c:v>
                </c:pt>
                <c:pt idx="4145">
                  <c:v>0.0625511817024331</c:v>
                </c:pt>
                <c:pt idx="4146">
                  <c:v>0.0625145638825253</c:v>
                </c:pt>
                <c:pt idx="4147">
                  <c:v>0.0621755278076208</c:v>
                </c:pt>
                <c:pt idx="4148">
                  <c:v>0.0619889087822573</c:v>
                </c:pt>
                <c:pt idx="4149">
                  <c:v>0.0616571364336082</c:v>
                </c:pt>
                <c:pt idx="4150">
                  <c:v>0.0613214366336137</c:v>
                </c:pt>
                <c:pt idx="4151">
                  <c:v>0.0601184115446893</c:v>
                </c:pt>
                <c:pt idx="4152">
                  <c:v>0.0600351965999068</c:v>
                </c:pt>
                <c:pt idx="4153">
                  <c:v>0.059993207127149</c:v>
                </c:pt>
                <c:pt idx="4154">
                  <c:v>0.0593411617523295</c:v>
                </c:pt>
                <c:pt idx="4155">
                  <c:v>0.0588085773209003</c:v>
                </c:pt>
                <c:pt idx="4156">
                  <c:v>0.058714915989531</c:v>
                </c:pt>
                <c:pt idx="4157">
                  <c:v>0.0585853028912022</c:v>
                </c:pt>
                <c:pt idx="4158">
                  <c:v>0.0584785753193113</c:v>
                </c:pt>
                <c:pt idx="4159">
                  <c:v>0.0576620274250476</c:v>
                </c:pt>
                <c:pt idx="4160">
                  <c:v>0.0575374438963648</c:v>
                </c:pt>
                <c:pt idx="4161">
                  <c:v>0.0572049680052893</c:v>
                </c:pt>
                <c:pt idx="4162">
                  <c:v>0.0571749799385394</c:v>
                </c:pt>
                <c:pt idx="4163">
                  <c:v>0.0570867961243068</c:v>
                </c:pt>
                <c:pt idx="4164">
                  <c:v>0.0568036992397621</c:v>
                </c:pt>
                <c:pt idx="4165">
                  <c:v>0.0563408374936307</c:v>
                </c:pt>
                <c:pt idx="4166">
                  <c:v>0.056261404813273</c:v>
                </c:pt>
                <c:pt idx="4167">
                  <c:v>0.0562220694909417</c:v>
                </c:pt>
                <c:pt idx="4168">
                  <c:v>0.0562130143884327</c:v>
                </c:pt>
                <c:pt idx="4169">
                  <c:v>0.0562026907360703</c:v>
                </c:pt>
                <c:pt idx="4170">
                  <c:v>0.0560182207921415</c:v>
                </c:pt>
                <c:pt idx="4171">
                  <c:v>0.0558991772370426</c:v>
                </c:pt>
                <c:pt idx="4172">
                  <c:v>0.0554402821363134</c:v>
                </c:pt>
                <c:pt idx="4173">
                  <c:v>0.0553644367287232</c:v>
                </c:pt>
                <c:pt idx="4174">
                  <c:v>0.0549658778716941</c:v>
                </c:pt>
                <c:pt idx="4175">
                  <c:v>0.05493764263415</c:v>
                </c:pt>
                <c:pt idx="4176">
                  <c:v>0.0548669095822237</c:v>
                </c:pt>
                <c:pt idx="4177">
                  <c:v>0.0544360483186815</c:v>
                </c:pt>
                <c:pt idx="4178">
                  <c:v>0.0543145768788599</c:v>
                </c:pt>
                <c:pt idx="4179">
                  <c:v>0.0535794094583898</c:v>
                </c:pt>
                <c:pt idx="4180">
                  <c:v>0.0531479154981404</c:v>
                </c:pt>
                <c:pt idx="4181">
                  <c:v>0.0530480681291449</c:v>
                </c:pt>
                <c:pt idx="4182">
                  <c:v>0.0525190413901741</c:v>
                </c:pt>
                <c:pt idx="4183">
                  <c:v>0.0519397093727176</c:v>
                </c:pt>
                <c:pt idx="4184">
                  <c:v>0.0515049349900957</c:v>
                </c:pt>
                <c:pt idx="4185">
                  <c:v>0.0514254667036095</c:v>
                </c:pt>
                <c:pt idx="4186">
                  <c:v>0.0505570603506983</c:v>
                </c:pt>
                <c:pt idx="4187">
                  <c:v>0.0504826998929069</c:v>
                </c:pt>
                <c:pt idx="4188">
                  <c:v>0.050468451267428</c:v>
                </c:pt>
                <c:pt idx="4189">
                  <c:v>0.0502858431645588</c:v>
                </c:pt>
                <c:pt idx="4190">
                  <c:v>0.0502390935303472</c:v>
                </c:pt>
                <c:pt idx="4191">
                  <c:v>0.0501116438196288</c:v>
                </c:pt>
                <c:pt idx="4192">
                  <c:v>0.0499384835029082</c:v>
                </c:pt>
                <c:pt idx="4193">
                  <c:v>0.0497573465664182</c:v>
                </c:pt>
                <c:pt idx="4194">
                  <c:v>0.0496687149956797</c:v>
                </c:pt>
                <c:pt idx="4195">
                  <c:v>0.0493880209720639</c:v>
                </c:pt>
                <c:pt idx="4196">
                  <c:v>0.0489587043072285</c:v>
                </c:pt>
                <c:pt idx="4197">
                  <c:v>0.0489031302589253</c:v>
                </c:pt>
                <c:pt idx="4198">
                  <c:v>0.0483880146518175</c:v>
                </c:pt>
                <c:pt idx="4199">
                  <c:v>0.0483316349309665</c:v>
                </c:pt>
                <c:pt idx="4200">
                  <c:v>0.0465991977130959</c:v>
                </c:pt>
                <c:pt idx="4201">
                  <c:v>0.0464977226738955</c:v>
                </c:pt>
                <c:pt idx="4202">
                  <c:v>0.0464922721308148</c:v>
                </c:pt>
                <c:pt idx="4203">
                  <c:v>0.046355272385323</c:v>
                </c:pt>
                <c:pt idx="4204">
                  <c:v>0.0461375496992783</c:v>
                </c:pt>
                <c:pt idx="4205">
                  <c:v>0.0456846510181567</c:v>
                </c:pt>
                <c:pt idx="4206">
                  <c:v>0.045595635781109</c:v>
                </c:pt>
                <c:pt idx="4207">
                  <c:v>0.045570158454751</c:v>
                </c:pt>
                <c:pt idx="4208">
                  <c:v>0.0454904860258451</c:v>
                </c:pt>
                <c:pt idx="4209">
                  <c:v>0.0454348392666537</c:v>
                </c:pt>
                <c:pt idx="4210">
                  <c:v>0.0453979333925446</c:v>
                </c:pt>
                <c:pt idx="4211">
                  <c:v>0.0451518653041667</c:v>
                </c:pt>
                <c:pt idx="4212">
                  <c:v>0.0450390606716408</c:v>
                </c:pt>
                <c:pt idx="4213">
                  <c:v>0.0450311877081285</c:v>
                </c:pt>
                <c:pt idx="4214">
                  <c:v>0.0444532228383378</c:v>
                </c:pt>
                <c:pt idx="4215">
                  <c:v>0.0440450080311159</c:v>
                </c:pt>
                <c:pt idx="4216">
                  <c:v>0.0439770217975888</c:v>
                </c:pt>
                <c:pt idx="4217">
                  <c:v>0.0438617973206971</c:v>
                </c:pt>
                <c:pt idx="4218">
                  <c:v>0.0435579112434819</c:v>
                </c:pt>
                <c:pt idx="4219">
                  <c:v>0.0431819375325733</c:v>
                </c:pt>
                <c:pt idx="4220">
                  <c:v>0.0427741847497542</c:v>
                </c:pt>
                <c:pt idx="4221">
                  <c:v>0.0423579830385564</c:v>
                </c:pt>
                <c:pt idx="4222">
                  <c:v>0.0422404697698309</c:v>
                </c:pt>
                <c:pt idx="4223">
                  <c:v>0.0418634074502711</c:v>
                </c:pt>
                <c:pt idx="4224">
                  <c:v>0.0414808588730012</c:v>
                </c:pt>
                <c:pt idx="4225">
                  <c:v>0.041262383195245</c:v>
                </c:pt>
                <c:pt idx="4226">
                  <c:v>0.0412346638972556</c:v>
                </c:pt>
                <c:pt idx="4227">
                  <c:v>0.0408734614099162</c:v>
                </c:pt>
                <c:pt idx="4228">
                  <c:v>0.0408565525662149</c:v>
                </c:pt>
                <c:pt idx="4229">
                  <c:v>0.0401043105417814</c:v>
                </c:pt>
                <c:pt idx="4230">
                  <c:v>0.0389990384039964</c:v>
                </c:pt>
                <c:pt idx="4231">
                  <c:v>0.0386837802597928</c:v>
                </c:pt>
                <c:pt idx="4232">
                  <c:v>0.0383360902660733</c:v>
                </c:pt>
                <c:pt idx="4233">
                  <c:v>0.0383180364821207</c:v>
                </c:pt>
                <c:pt idx="4234">
                  <c:v>0.0381320315038469</c:v>
                </c:pt>
                <c:pt idx="4235">
                  <c:v>0.0381109669536653</c:v>
                </c:pt>
                <c:pt idx="4236">
                  <c:v>0.037496968400742</c:v>
                </c:pt>
                <c:pt idx="4237">
                  <c:v>0.0374496774496543</c:v>
                </c:pt>
                <c:pt idx="4238">
                  <c:v>0.0373643663097959</c:v>
                </c:pt>
                <c:pt idx="4239">
                  <c:v>0.0373009701428947</c:v>
                </c:pt>
                <c:pt idx="4240">
                  <c:v>0.03723478274813</c:v>
                </c:pt>
                <c:pt idx="4241">
                  <c:v>0.0367069065773963</c:v>
                </c:pt>
                <c:pt idx="4242">
                  <c:v>0.0366000016296828</c:v>
                </c:pt>
                <c:pt idx="4243">
                  <c:v>0.0362406075858227</c:v>
                </c:pt>
                <c:pt idx="4244">
                  <c:v>0.0361937129634282</c:v>
                </c:pt>
                <c:pt idx="4245">
                  <c:v>0.0357949862941395</c:v>
                </c:pt>
                <c:pt idx="4246">
                  <c:v>0.0352044439835192</c:v>
                </c:pt>
                <c:pt idx="4247">
                  <c:v>0.0350049589336839</c:v>
                </c:pt>
                <c:pt idx="4248">
                  <c:v>0.0349208382388519</c:v>
                </c:pt>
                <c:pt idx="4249">
                  <c:v>0.0348842013749047</c:v>
                </c:pt>
                <c:pt idx="4250">
                  <c:v>0.0344560065357316</c:v>
                </c:pt>
                <c:pt idx="4251">
                  <c:v>0.0341819068828849</c:v>
                </c:pt>
                <c:pt idx="4252">
                  <c:v>0.0338508342415302</c:v>
                </c:pt>
                <c:pt idx="4253">
                  <c:v>0.0338106555250215</c:v>
                </c:pt>
                <c:pt idx="4254">
                  <c:v>0.0331958225239523</c:v>
                </c:pt>
                <c:pt idx="4255">
                  <c:v>0.0330946110337076</c:v>
                </c:pt>
                <c:pt idx="4256">
                  <c:v>0.0327820955496316</c:v>
                </c:pt>
                <c:pt idx="4257">
                  <c:v>0.0323995942341811</c:v>
                </c:pt>
                <c:pt idx="4258">
                  <c:v>0.0322661092182764</c:v>
                </c:pt>
                <c:pt idx="4259">
                  <c:v>0.0320987662272201</c:v>
                </c:pt>
                <c:pt idx="4260">
                  <c:v>0.0319308867730991</c:v>
                </c:pt>
                <c:pt idx="4261">
                  <c:v>0.0318727149235917</c:v>
                </c:pt>
                <c:pt idx="4262">
                  <c:v>0.0318285681876947</c:v>
                </c:pt>
                <c:pt idx="4263">
                  <c:v>0.0316893327833621</c:v>
                </c:pt>
                <c:pt idx="4264">
                  <c:v>0.0316595659879814</c:v>
                </c:pt>
                <c:pt idx="4265">
                  <c:v>0.0316520568386652</c:v>
                </c:pt>
                <c:pt idx="4266">
                  <c:v>0.0315134672991313</c:v>
                </c:pt>
                <c:pt idx="4267">
                  <c:v>0.0315011148806186</c:v>
                </c:pt>
                <c:pt idx="4268">
                  <c:v>0.0313676189837732</c:v>
                </c:pt>
                <c:pt idx="4269">
                  <c:v>0.0313604677391488</c:v>
                </c:pt>
                <c:pt idx="4270">
                  <c:v>0.0313287922050756</c:v>
                </c:pt>
                <c:pt idx="4271">
                  <c:v>0.031225873558535</c:v>
                </c:pt>
                <c:pt idx="4272">
                  <c:v>0.0308276638333991</c:v>
                </c:pt>
                <c:pt idx="4273">
                  <c:v>0.0308141412617598</c:v>
                </c:pt>
                <c:pt idx="4274">
                  <c:v>0.0306262141885973</c:v>
                </c:pt>
                <c:pt idx="4275">
                  <c:v>0.0304250968125363</c:v>
                </c:pt>
                <c:pt idx="4276">
                  <c:v>0.0303640946764053</c:v>
                </c:pt>
                <c:pt idx="4277">
                  <c:v>0.0298713628408332</c:v>
                </c:pt>
                <c:pt idx="4278">
                  <c:v>0.0295922138601872</c:v>
                </c:pt>
                <c:pt idx="4279">
                  <c:v>0.0293045064790783</c:v>
                </c:pt>
                <c:pt idx="4280">
                  <c:v>0.0291993096551691</c:v>
                </c:pt>
                <c:pt idx="4281">
                  <c:v>0.0290271926685547</c:v>
                </c:pt>
                <c:pt idx="4282">
                  <c:v>0.0288973888256858</c:v>
                </c:pt>
                <c:pt idx="4283">
                  <c:v>0.0281470798208787</c:v>
                </c:pt>
                <c:pt idx="4284">
                  <c:v>0.0281217304974334</c:v>
                </c:pt>
                <c:pt idx="4285">
                  <c:v>0.0279403134328067</c:v>
                </c:pt>
                <c:pt idx="4286">
                  <c:v>0.0278188899603892</c:v>
                </c:pt>
                <c:pt idx="4287">
                  <c:v>0.0277167277665596</c:v>
                </c:pt>
                <c:pt idx="4288">
                  <c:v>0.0276596251645577</c:v>
                </c:pt>
                <c:pt idx="4289">
                  <c:v>0.0274430397705147</c:v>
                </c:pt>
                <c:pt idx="4290">
                  <c:v>0.027057125867292</c:v>
                </c:pt>
                <c:pt idx="4291">
                  <c:v>0.0268832776443071</c:v>
                </c:pt>
                <c:pt idx="4292">
                  <c:v>0.0267191289568388</c:v>
                </c:pt>
                <c:pt idx="4293">
                  <c:v>0.0265235875360216</c:v>
                </c:pt>
                <c:pt idx="4294">
                  <c:v>0.0259847033848031</c:v>
                </c:pt>
                <c:pt idx="4295">
                  <c:v>0.0254373129260815</c:v>
                </c:pt>
                <c:pt idx="4296">
                  <c:v>0.0253435190508422</c:v>
                </c:pt>
                <c:pt idx="4297">
                  <c:v>0.0246758436844692</c:v>
                </c:pt>
                <c:pt idx="4298">
                  <c:v>0.02463380799849</c:v>
                </c:pt>
                <c:pt idx="4299">
                  <c:v>0.0245141988435968</c:v>
                </c:pt>
                <c:pt idx="4300">
                  <c:v>0.024331525873749</c:v>
                </c:pt>
                <c:pt idx="4301">
                  <c:v>0.0243054024594142</c:v>
                </c:pt>
                <c:pt idx="4302">
                  <c:v>0.0239809762839363</c:v>
                </c:pt>
                <c:pt idx="4303">
                  <c:v>0.0239059005601471</c:v>
                </c:pt>
                <c:pt idx="4304">
                  <c:v>0.0238127871627022</c:v>
                </c:pt>
                <c:pt idx="4305">
                  <c:v>0.0236723103731004</c:v>
                </c:pt>
                <c:pt idx="4306">
                  <c:v>0.0235704784959625</c:v>
                </c:pt>
                <c:pt idx="4307">
                  <c:v>0.0232632542623628</c:v>
                </c:pt>
                <c:pt idx="4308">
                  <c:v>0.0230301255637619</c:v>
                </c:pt>
                <c:pt idx="4309">
                  <c:v>0.0228506054905949</c:v>
                </c:pt>
                <c:pt idx="4310">
                  <c:v>0.0226753218299972</c:v>
                </c:pt>
                <c:pt idx="4311">
                  <c:v>0.0225788465618333</c:v>
                </c:pt>
                <c:pt idx="4312">
                  <c:v>0.0225188416757959</c:v>
                </c:pt>
                <c:pt idx="4313">
                  <c:v>0.0217740894073049</c:v>
                </c:pt>
                <c:pt idx="4314">
                  <c:v>0.0217367917056774</c:v>
                </c:pt>
                <c:pt idx="4315">
                  <c:v>0.0216135699281827</c:v>
                </c:pt>
                <c:pt idx="4316">
                  <c:v>0.0214417297605359</c:v>
                </c:pt>
                <c:pt idx="4317">
                  <c:v>0.0210629646572262</c:v>
                </c:pt>
                <c:pt idx="4318">
                  <c:v>0.0210534646141716</c:v>
                </c:pt>
                <c:pt idx="4319">
                  <c:v>0.0209500783807373</c:v>
                </c:pt>
                <c:pt idx="4320">
                  <c:v>0.0206408402422216</c:v>
                </c:pt>
                <c:pt idx="4321">
                  <c:v>0.020188892158707</c:v>
                </c:pt>
                <c:pt idx="4322">
                  <c:v>0.019518325282641</c:v>
                </c:pt>
                <c:pt idx="4323">
                  <c:v>0.0190862958020371</c:v>
                </c:pt>
                <c:pt idx="4324">
                  <c:v>0.0186587239908641</c:v>
                </c:pt>
                <c:pt idx="4325">
                  <c:v>0.0184927596236777</c:v>
                </c:pt>
                <c:pt idx="4326">
                  <c:v>0.0184111917737143</c:v>
                </c:pt>
                <c:pt idx="4327">
                  <c:v>0.0183128100981011</c:v>
                </c:pt>
                <c:pt idx="4328">
                  <c:v>0.0182933016392709</c:v>
                </c:pt>
                <c:pt idx="4329">
                  <c:v>0.0181301301902077</c:v>
                </c:pt>
                <c:pt idx="4330">
                  <c:v>0.0180962695266854</c:v>
                </c:pt>
                <c:pt idx="4331">
                  <c:v>0.01808165770646</c:v>
                </c:pt>
                <c:pt idx="4332">
                  <c:v>0.0174825358998769</c:v>
                </c:pt>
                <c:pt idx="4333">
                  <c:v>0.017276440101222</c:v>
                </c:pt>
                <c:pt idx="4334">
                  <c:v>0.017067248757237</c:v>
                </c:pt>
                <c:pt idx="4335">
                  <c:v>0.0170001715614083</c:v>
                </c:pt>
                <c:pt idx="4336">
                  <c:v>0.0169528325449007</c:v>
                </c:pt>
                <c:pt idx="4337">
                  <c:v>0.0167816458630434</c:v>
                </c:pt>
                <c:pt idx="4338">
                  <c:v>0.0166452116146083</c:v>
                </c:pt>
                <c:pt idx="4339">
                  <c:v>0.0160836602249705</c:v>
                </c:pt>
                <c:pt idx="4340">
                  <c:v>0.0160684086825058</c:v>
                </c:pt>
                <c:pt idx="4341">
                  <c:v>0.0154578069367172</c:v>
                </c:pt>
                <c:pt idx="4342">
                  <c:v>0.0151115381911523</c:v>
                </c:pt>
                <c:pt idx="4343">
                  <c:v>0.0149134386731684</c:v>
                </c:pt>
                <c:pt idx="4344">
                  <c:v>0.014875160155235</c:v>
                </c:pt>
                <c:pt idx="4345">
                  <c:v>0.0143553873302108</c:v>
                </c:pt>
                <c:pt idx="4346">
                  <c:v>0.0139846768430216</c:v>
                </c:pt>
                <c:pt idx="4347">
                  <c:v>0.0139510246992181</c:v>
                </c:pt>
                <c:pt idx="4348">
                  <c:v>0.0139470858538406</c:v>
                </c:pt>
                <c:pt idx="4349">
                  <c:v>0.013839295519182</c:v>
                </c:pt>
                <c:pt idx="4350">
                  <c:v>0.0136439538401697</c:v>
                </c:pt>
                <c:pt idx="4351">
                  <c:v>0.0135810976647855</c:v>
                </c:pt>
                <c:pt idx="4352">
                  <c:v>0.0130545713639391</c:v>
                </c:pt>
                <c:pt idx="4353">
                  <c:v>0.0127373296772538</c:v>
                </c:pt>
                <c:pt idx="4354">
                  <c:v>0.0127152037287996</c:v>
                </c:pt>
                <c:pt idx="4355">
                  <c:v>0.012667920721066</c:v>
                </c:pt>
                <c:pt idx="4356">
                  <c:v>0.0119787017802945</c:v>
                </c:pt>
                <c:pt idx="4357">
                  <c:v>0.0117396071176471</c:v>
                </c:pt>
                <c:pt idx="4358">
                  <c:v>0.0113328790496176</c:v>
                </c:pt>
                <c:pt idx="4359">
                  <c:v>0.0111390558983502</c:v>
                </c:pt>
                <c:pt idx="4360">
                  <c:v>0.0107933569828594</c:v>
                </c:pt>
                <c:pt idx="4361">
                  <c:v>0.0105160719967239</c:v>
                </c:pt>
                <c:pt idx="4362">
                  <c:v>0.0102627521334503</c:v>
                </c:pt>
                <c:pt idx="4363">
                  <c:v>0.0101089835723851</c:v>
                </c:pt>
                <c:pt idx="4364">
                  <c:v>0.0100358019922524</c:v>
                </c:pt>
                <c:pt idx="4365">
                  <c:v>0.0100245625547961</c:v>
                </c:pt>
                <c:pt idx="4366">
                  <c:v>0.00980219788231549</c:v>
                </c:pt>
                <c:pt idx="4367">
                  <c:v>0.00925164186347772</c:v>
                </c:pt>
                <c:pt idx="4368">
                  <c:v>0.00918406941274783</c:v>
                </c:pt>
                <c:pt idx="4369">
                  <c:v>0.00889569826425689</c:v>
                </c:pt>
                <c:pt idx="4370">
                  <c:v>0.00876457769323159</c:v>
                </c:pt>
                <c:pt idx="4371">
                  <c:v>0.00863188097484186</c:v>
                </c:pt>
                <c:pt idx="4372">
                  <c:v>0.00825848581193153</c:v>
                </c:pt>
                <c:pt idx="4373">
                  <c:v>0.00811716189044616</c:v>
                </c:pt>
                <c:pt idx="4374">
                  <c:v>0.00749745564147755</c:v>
                </c:pt>
                <c:pt idx="4375">
                  <c:v>0.00743405221186401</c:v>
                </c:pt>
                <c:pt idx="4376">
                  <c:v>0.00716006122853814</c:v>
                </c:pt>
                <c:pt idx="4377">
                  <c:v>0.00703852004663862</c:v>
                </c:pt>
                <c:pt idx="4378">
                  <c:v>0.00686514427550829</c:v>
                </c:pt>
                <c:pt idx="4379">
                  <c:v>0.00643215076832183</c:v>
                </c:pt>
                <c:pt idx="4380">
                  <c:v>0.00630149652984309</c:v>
                </c:pt>
                <c:pt idx="4381">
                  <c:v>0.00617615076837081</c:v>
                </c:pt>
                <c:pt idx="4382">
                  <c:v>0.00609593429611638</c:v>
                </c:pt>
                <c:pt idx="4383">
                  <c:v>0.00580855768478823</c:v>
                </c:pt>
                <c:pt idx="4384">
                  <c:v>0.00567246362689575</c:v>
                </c:pt>
                <c:pt idx="4385">
                  <c:v>0.00477856322456091</c:v>
                </c:pt>
                <c:pt idx="4386">
                  <c:v>0.0044650594122582</c:v>
                </c:pt>
                <c:pt idx="4387">
                  <c:v>0.00423927350841461</c:v>
                </c:pt>
                <c:pt idx="4388">
                  <c:v>0.00422332444858913</c:v>
                </c:pt>
                <c:pt idx="4389">
                  <c:v>0.0041384080916634</c:v>
                </c:pt>
                <c:pt idx="4390">
                  <c:v>0.00390118590580323</c:v>
                </c:pt>
                <c:pt idx="4391">
                  <c:v>0.0036334681737811</c:v>
                </c:pt>
                <c:pt idx="4392">
                  <c:v>0.0031758238529366</c:v>
                </c:pt>
                <c:pt idx="4393">
                  <c:v>0.00301634181889109</c:v>
                </c:pt>
                <c:pt idx="4394">
                  <c:v>0.00270968931071257</c:v>
                </c:pt>
                <c:pt idx="4395">
                  <c:v>0.00238611500844581</c:v>
                </c:pt>
                <c:pt idx="4396">
                  <c:v>0.00145665095683609</c:v>
                </c:pt>
                <c:pt idx="4397">
                  <c:v>0.00125682755207522</c:v>
                </c:pt>
                <c:pt idx="4398">
                  <c:v>0.00120480876150587</c:v>
                </c:pt>
                <c:pt idx="4399">
                  <c:v>0.00114158816681353</c:v>
                </c:pt>
                <c:pt idx="4400">
                  <c:v>0.00111939590080334</c:v>
                </c:pt>
                <c:pt idx="4401">
                  <c:v>0.000629549357200488</c:v>
                </c:pt>
                <c:pt idx="4402">
                  <c:v>0.00041197927457253</c:v>
                </c:pt>
                <c:pt idx="4403">
                  <c:v>0.000361748668032139</c:v>
                </c:pt>
                <c:pt idx="4404">
                  <c:v>0.000352331626109289</c:v>
                </c:pt>
                <c:pt idx="4405">
                  <c:v>0.000265592601777433</c:v>
                </c:pt>
                <c:pt idx="4406">
                  <c:v>0.000136437321108914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7640216"/>
        <c:axId val="2117372280"/>
      </c:scatterChart>
      <c:valAx>
        <c:axId val="2117640216"/>
        <c:scaling>
          <c:orientation val="minMax"/>
        </c:scaling>
        <c:delete val="0"/>
        <c:axPos val="b"/>
        <c:numFmt formatCode="0.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2117372280"/>
        <c:crosses val="autoZero"/>
        <c:crossBetween val="midCat"/>
      </c:valAx>
      <c:valAx>
        <c:axId val="2117372280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21176402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0.4972</cdr:x>
      <cdr:y>0.11259</cdr:y>
    </cdr:from>
    <cdr:to>
      <cdr:x>0.4972</cdr:x>
      <cdr:y>0.93198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4266706" y="657503"/>
          <a:ext cx="0" cy="478490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0.63906</cdr:x>
      <cdr:y>0.10865</cdr:y>
    </cdr:from>
    <cdr:to>
      <cdr:x>0.63906</cdr:x>
      <cdr:y>0.92803</cdr:y>
    </cdr:to>
    <cdr:cxnSp macro="">
      <cdr:nvCxnSpPr>
        <cdr:cNvPr id="4" name="Straight Connector 3"/>
        <cdr:cNvCxnSpPr/>
      </cdr:nvCxnSpPr>
      <cdr:spPr>
        <a:xfrm xmlns:a="http://schemas.openxmlformats.org/drawingml/2006/main" flipV="1">
          <a:off x="5484040" y="634462"/>
          <a:ext cx="0" cy="478490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0.28558</cdr:x>
      <cdr:y>0.11446</cdr:y>
    </cdr:from>
    <cdr:to>
      <cdr:x>0.28961</cdr:x>
      <cdr:y>0.93078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 flipV="1">
          <a:off x="2460430" y="671821"/>
          <a:ext cx="34637" cy="479136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0.45631</cdr:x>
      <cdr:y>0.11131</cdr:y>
    </cdr:from>
    <cdr:to>
      <cdr:x>0.46033</cdr:x>
      <cdr:y>0.92763</cdr:y>
    </cdr:to>
    <cdr:cxnSp macro="">
      <cdr:nvCxnSpPr>
        <cdr:cNvPr id="4" name="Straight Connector 3"/>
        <cdr:cNvCxnSpPr/>
      </cdr:nvCxnSpPr>
      <cdr:spPr>
        <a:xfrm xmlns:a="http://schemas.openxmlformats.org/drawingml/2006/main" flipH="1" flipV="1">
          <a:off x="3931321" y="653348"/>
          <a:ext cx="34637" cy="479136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0.04303</cdr:x>
      <cdr:y>0.679</cdr:y>
    </cdr:from>
    <cdr:to>
      <cdr:x>0.93017</cdr:x>
      <cdr:y>0.68293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370703" y="3985366"/>
          <a:ext cx="7643091" cy="2309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0.05962</cdr:x>
      <cdr:y>0.72699</cdr:y>
    </cdr:from>
    <cdr:to>
      <cdr:x>0.94267</cdr:x>
      <cdr:y>0.72867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>
          <a:off x="509221" y="4223971"/>
          <a:ext cx="7541846" cy="976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0.36388</cdr:x>
      <cdr:y>0.09479</cdr:y>
    </cdr:from>
    <cdr:to>
      <cdr:x>0.36731</cdr:x>
      <cdr:y>0.92875</cdr:y>
    </cdr:to>
    <cdr:cxnSp macro="">
      <cdr:nvCxnSpPr>
        <cdr:cNvPr id="5" name="Straight Connector 4"/>
        <cdr:cNvCxnSpPr/>
      </cdr:nvCxnSpPr>
      <cdr:spPr>
        <a:xfrm xmlns:a="http://schemas.openxmlformats.org/drawingml/2006/main" flipH="1" flipV="1">
          <a:off x="3107837" y="550740"/>
          <a:ext cx="29307" cy="484553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0.50137</cdr:x>
      <cdr:y>0.09512</cdr:y>
    </cdr:from>
    <cdr:to>
      <cdr:x>0.5048</cdr:x>
      <cdr:y>0.92909</cdr:y>
    </cdr:to>
    <cdr:cxnSp macro="">
      <cdr:nvCxnSpPr>
        <cdr:cNvPr id="6" name="Straight Connector 5"/>
        <cdr:cNvCxnSpPr/>
      </cdr:nvCxnSpPr>
      <cdr:spPr>
        <a:xfrm xmlns:a="http://schemas.openxmlformats.org/drawingml/2006/main" flipH="1" flipV="1">
          <a:off x="4282098" y="552694"/>
          <a:ext cx="29307" cy="484553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0.04213</cdr:x>
      <cdr:y>0.70276</cdr:y>
    </cdr:from>
    <cdr:to>
      <cdr:x>0.96244</cdr:x>
      <cdr:y>0.70276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>
          <a:off x="360433" y="4063229"/>
          <a:ext cx="787400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0.40865</cdr:x>
      <cdr:y>0.04549</cdr:y>
    </cdr:from>
    <cdr:to>
      <cdr:x>0.4098</cdr:x>
      <cdr:y>0.91734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3496357" y="262998"/>
          <a:ext cx="9769" cy="504092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0.595</cdr:x>
      <cdr:y>0.05934</cdr:y>
    </cdr:from>
    <cdr:to>
      <cdr:x>0.59614</cdr:x>
      <cdr:y>0.9312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5090695" y="343106"/>
          <a:ext cx="9769" cy="504092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28954-2281-E449-B403-FC487336AE42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ADEBE-09D6-6C44-B286-DDAB2FD1D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1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96DAB-6611-AE48-A26A-942DC3C218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8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C582-01F5-094F-A48E-DCE1D36BDB1F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A7E0-1F39-1E48-B654-4742FADEB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6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C582-01F5-094F-A48E-DCE1D36BDB1F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A7E0-1F39-1E48-B654-4742FADEB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0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C582-01F5-094F-A48E-DCE1D36BDB1F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A7E0-1F39-1E48-B654-4742FADEB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4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C582-01F5-094F-A48E-DCE1D36BDB1F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A7E0-1F39-1E48-B654-4742FADEB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7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C582-01F5-094F-A48E-DCE1D36BDB1F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A7E0-1F39-1E48-B654-4742FADEB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1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C582-01F5-094F-A48E-DCE1D36BDB1F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A7E0-1F39-1E48-B654-4742FADEB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5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C582-01F5-094F-A48E-DCE1D36BDB1F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A7E0-1F39-1E48-B654-4742FADEB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8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C582-01F5-094F-A48E-DCE1D36BDB1F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A7E0-1F39-1E48-B654-4742FADEB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9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C582-01F5-094F-A48E-DCE1D36BDB1F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A7E0-1F39-1E48-B654-4742FADEB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5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C582-01F5-094F-A48E-DCE1D36BDB1F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A7E0-1F39-1E48-B654-4742FADEB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2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C582-01F5-094F-A48E-DCE1D36BDB1F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A7E0-1F39-1E48-B654-4742FADEB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4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8C582-01F5-094F-A48E-DCE1D36BDB1F}" type="datetimeFigureOut">
              <a:rPr lang="en-US" smtClean="0"/>
              <a:t>10/19/14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0A7E0-1F39-1E48-B654-4742FADEB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9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Extraction methods for Yeasts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2014 UAB Metabolomics Workshop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1000px-UAB_Blazer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" y="0"/>
            <a:ext cx="2239920" cy="1706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9756" y="1060488"/>
            <a:ext cx="3489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UAB Metabolomics Workshop</a:t>
            </a:r>
          </a:p>
          <a:p>
            <a:pPr algn="ctr"/>
            <a:r>
              <a:rPr lang="en-US" b="1" dirty="0" smtClean="0"/>
              <a:t>June 2-5, 2014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48200" y="78489"/>
            <a:ext cx="526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</a:rPr>
              <a:t>Knowledge that will change your world</a:t>
            </a:r>
            <a:endParaRPr lang="en-US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0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974088"/>
              </p:ext>
            </p:extLst>
          </p:nvPr>
        </p:nvGraphicFramePr>
        <p:xfrm>
          <a:off x="294105" y="538079"/>
          <a:ext cx="8555789" cy="5781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40327" y="62210"/>
            <a:ext cx="3629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Method 3 versus method 4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14699" y="6348813"/>
            <a:ext cx="175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Log</a:t>
            </a:r>
            <a:r>
              <a:rPr lang="en-US" b="1" baseline="-25000" dirty="0" smtClean="0"/>
              <a:t>2</a:t>
            </a:r>
            <a:r>
              <a:rPr lang="en-US" b="1" dirty="0" smtClean="0"/>
              <a:t>Fold change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2646" y="1226853"/>
            <a:ext cx="250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wash </a:t>
            </a:r>
            <a:r>
              <a:rPr lang="en-US" dirty="0" err="1" smtClean="0"/>
              <a:t>vs</a:t>
            </a:r>
            <a:r>
              <a:rPr lang="en-US" dirty="0" smtClean="0"/>
              <a:t> PBS wash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50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6-05 at 10.08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925610"/>
            <a:ext cx="8026400" cy="581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2697" y="230832"/>
            <a:ext cx="6890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Most significant peak for Method 1 versus Method 2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6-05 at 10.11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0895"/>
            <a:ext cx="4381020" cy="3170754"/>
          </a:xfrm>
          <a:prstGeom prst="rect">
            <a:avLst/>
          </a:prstGeom>
        </p:spPr>
      </p:pic>
      <p:pic>
        <p:nvPicPr>
          <p:cNvPr id="3" name="Picture 2" descr="Screen Shot 2014-06-05 at 10.12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21" y="127099"/>
            <a:ext cx="4399428" cy="3222919"/>
          </a:xfrm>
          <a:prstGeom prst="rect">
            <a:avLst/>
          </a:prstGeom>
        </p:spPr>
      </p:pic>
      <p:pic>
        <p:nvPicPr>
          <p:cNvPr id="4" name="Picture 3" descr="Screen Shot 2014-06-05 at 10.14.1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57798"/>
            <a:ext cx="4381020" cy="3186839"/>
          </a:xfrm>
          <a:prstGeom prst="rect">
            <a:avLst/>
          </a:prstGeom>
        </p:spPr>
      </p:pic>
      <p:pic>
        <p:nvPicPr>
          <p:cNvPr id="5" name="Picture 4" descr="Screen Shot 2014-06-05 at 10.16.3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20" y="3457797"/>
            <a:ext cx="4378378" cy="318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6-05 at 10.20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000520"/>
            <a:ext cx="7962900" cy="572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5739" y="184046"/>
            <a:ext cx="4958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Is this a peak we want to study?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41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IDs from </a:t>
            </a:r>
            <a:r>
              <a:rPr lang="en-US" sz="3600" b="1" dirty="0" err="1" smtClean="0">
                <a:solidFill>
                  <a:srgbClr val="FF0000"/>
                </a:solidFill>
              </a:rPr>
              <a:t>Metlin</a:t>
            </a:r>
            <a:r>
              <a:rPr lang="en-US" sz="3600" b="1" dirty="0" smtClean="0">
                <a:solidFill>
                  <a:srgbClr val="FF0000"/>
                </a:solidFill>
              </a:rPr>
              <a:t> for the Top 10 most significant ions between Meth1/Meth2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5449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159.0808 </a:t>
            </a:r>
          </a:p>
          <a:p>
            <a:r>
              <a:rPr lang="en-US" sz="2800" dirty="0" smtClean="0"/>
              <a:t>173.1169 </a:t>
            </a:r>
            <a:r>
              <a:rPr lang="en-US" sz="2800" dirty="0" err="1" smtClean="0"/>
              <a:t>oxo-nonanoic</a:t>
            </a:r>
            <a:r>
              <a:rPr lang="en-US" sz="2800" dirty="0" smtClean="0"/>
              <a:t> acid (several isomers)</a:t>
            </a:r>
          </a:p>
          <a:p>
            <a:r>
              <a:rPr lang="en-US" sz="2800" dirty="0" smtClean="0"/>
              <a:t>237.1353 none</a:t>
            </a:r>
          </a:p>
          <a:p>
            <a:r>
              <a:rPr lang="en-US" sz="2800" dirty="0" smtClean="0"/>
              <a:t>301.1246 none</a:t>
            </a:r>
          </a:p>
          <a:p>
            <a:r>
              <a:rPr lang="en-US" sz="2800" dirty="0" smtClean="0"/>
              <a:t>271.1537 none</a:t>
            </a:r>
          </a:p>
          <a:p>
            <a:r>
              <a:rPr lang="en-US" sz="2800" dirty="0" smtClean="0"/>
              <a:t>364.1654 peptide??</a:t>
            </a:r>
          </a:p>
          <a:p>
            <a:r>
              <a:rPr lang="en-US" sz="2800" dirty="0" smtClean="0"/>
              <a:t>786.4584 </a:t>
            </a:r>
            <a:r>
              <a:rPr lang="en-US" sz="2800" dirty="0" err="1" smtClean="0"/>
              <a:t>Leucomycin</a:t>
            </a:r>
            <a:r>
              <a:rPr lang="en-US" sz="2800" dirty="0" smtClean="0"/>
              <a:t> A1</a:t>
            </a:r>
          </a:p>
          <a:p>
            <a:r>
              <a:rPr lang="en-US" sz="2800" dirty="0" smtClean="0"/>
              <a:t>187.0992 none</a:t>
            </a:r>
          </a:p>
          <a:p>
            <a:r>
              <a:rPr lang="en-US" sz="2800" dirty="0" smtClean="0"/>
              <a:t>475.2362 ?peptides</a:t>
            </a:r>
          </a:p>
          <a:p>
            <a:r>
              <a:rPr lang="en-US" sz="2800" dirty="0" smtClean="0"/>
              <a:t>462.2316 peptides/</a:t>
            </a:r>
            <a:r>
              <a:rPr lang="en-US" sz="2800" dirty="0" err="1" smtClean="0"/>
              <a:t>Pimozide</a:t>
            </a:r>
            <a:endParaRPr lang="en-US" sz="2800" dirty="0" smtClean="0"/>
          </a:p>
          <a:p>
            <a:r>
              <a:rPr lang="en-US" sz="2800" dirty="0" smtClean="0"/>
              <a:t>363.1847 peptides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171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84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Acknowledgements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684521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outside Faculty</a:t>
            </a:r>
          </a:p>
          <a:p>
            <a:pPr lvl="1"/>
            <a:r>
              <a:rPr lang="en-US" sz="2400" dirty="0" smtClean="0"/>
              <a:t>Kathleen Stringer</a:t>
            </a:r>
          </a:p>
          <a:p>
            <a:pPr lvl="1"/>
            <a:r>
              <a:rPr lang="en-US" sz="2400" dirty="0" smtClean="0"/>
              <a:t>Grier Page</a:t>
            </a:r>
          </a:p>
          <a:p>
            <a:pPr lvl="1"/>
            <a:r>
              <a:rPr lang="en-US" sz="2400" dirty="0" smtClean="0"/>
              <a:t>Stanley Hazen</a:t>
            </a:r>
          </a:p>
          <a:p>
            <a:pPr lvl="1"/>
            <a:r>
              <a:rPr lang="en-US" sz="2400" dirty="0" smtClean="0"/>
              <a:t>Keith </a:t>
            </a:r>
            <a:r>
              <a:rPr lang="en-US" sz="2400" dirty="0" err="1" smtClean="0"/>
              <a:t>Baggerly</a:t>
            </a:r>
            <a:endParaRPr lang="en-US" sz="2400" dirty="0" smtClean="0"/>
          </a:p>
          <a:p>
            <a:pPr lvl="1"/>
            <a:r>
              <a:rPr lang="en-US" sz="2400" dirty="0" err="1" smtClean="0"/>
              <a:t>Xiuxia</a:t>
            </a:r>
            <a:r>
              <a:rPr lang="en-US" sz="2400" dirty="0" smtClean="0"/>
              <a:t> Du</a:t>
            </a:r>
          </a:p>
          <a:p>
            <a:pPr lvl="1"/>
            <a:r>
              <a:rPr lang="en-US" sz="2400" dirty="0" smtClean="0"/>
              <a:t>Paul Benton</a:t>
            </a:r>
          </a:p>
          <a:p>
            <a:pPr lvl="1"/>
            <a:r>
              <a:rPr lang="en-US" sz="2400" dirty="0" smtClean="0"/>
              <a:t>Dean Jones</a:t>
            </a:r>
          </a:p>
          <a:p>
            <a:pPr lvl="1"/>
            <a:r>
              <a:rPr lang="en-US" sz="2400" dirty="0" err="1" smtClean="0"/>
              <a:t>Wimal</a:t>
            </a:r>
            <a:r>
              <a:rPr lang="en-US" sz="2400" dirty="0" smtClean="0"/>
              <a:t> </a:t>
            </a:r>
            <a:r>
              <a:rPr lang="en-US" sz="2400" dirty="0" err="1" smtClean="0"/>
              <a:t>Pathmasiri</a:t>
            </a:r>
            <a:endParaRPr lang="en-US" sz="2400" dirty="0" smtClean="0"/>
          </a:p>
          <a:p>
            <a:pPr lvl="1"/>
            <a:r>
              <a:rPr lang="en-US" sz="2400" dirty="0" smtClean="0"/>
              <a:t>Rod Snyder</a:t>
            </a:r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82863" y="1739094"/>
            <a:ext cx="3684521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From UAB</a:t>
            </a:r>
          </a:p>
          <a:p>
            <a:pPr lvl="1"/>
            <a:r>
              <a:rPr lang="en-US" sz="2000" dirty="0" smtClean="0"/>
              <a:t>Haley Albright</a:t>
            </a:r>
          </a:p>
          <a:p>
            <a:pPr lvl="1"/>
            <a:r>
              <a:rPr lang="en-US" sz="2000" dirty="0" smtClean="0"/>
              <a:t>Sean Wilkinson</a:t>
            </a:r>
          </a:p>
          <a:p>
            <a:pPr lvl="1"/>
            <a:r>
              <a:rPr lang="en-US" sz="2000" dirty="0" smtClean="0"/>
              <a:t>Matt </a:t>
            </a:r>
            <a:r>
              <a:rPr lang="en-US" sz="2000" dirty="0" err="1" smtClean="0"/>
              <a:t>Renfrow</a:t>
            </a:r>
            <a:endParaRPr lang="en-US" sz="2000" dirty="0" smtClean="0"/>
          </a:p>
          <a:p>
            <a:pPr lvl="1"/>
            <a:r>
              <a:rPr lang="en-US" sz="2000" dirty="0" err="1" smtClean="0"/>
              <a:t>Janusz</a:t>
            </a:r>
            <a:r>
              <a:rPr lang="en-US" sz="2000" dirty="0" smtClean="0"/>
              <a:t> </a:t>
            </a:r>
            <a:r>
              <a:rPr lang="en-US" sz="2000" dirty="0" err="1" smtClean="0"/>
              <a:t>Kabarowski</a:t>
            </a:r>
            <a:endParaRPr lang="en-US" sz="2000" dirty="0" smtClean="0"/>
          </a:p>
          <a:p>
            <a:pPr lvl="1"/>
            <a:r>
              <a:rPr lang="en-US" sz="2000" dirty="0" err="1" smtClean="0"/>
              <a:t>Jeevan</a:t>
            </a:r>
            <a:r>
              <a:rPr lang="en-US" sz="2000" dirty="0" smtClean="0"/>
              <a:t> </a:t>
            </a:r>
            <a:r>
              <a:rPr lang="en-US" sz="2000" dirty="0" err="1" smtClean="0"/>
              <a:t>Prasain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Landon Wilson</a:t>
            </a:r>
          </a:p>
          <a:p>
            <a:pPr lvl="1"/>
            <a:r>
              <a:rPr lang="en-US" sz="2000" dirty="0" smtClean="0"/>
              <a:t>Ray Moore</a:t>
            </a:r>
          </a:p>
          <a:p>
            <a:pPr lvl="1"/>
            <a:r>
              <a:rPr lang="en-US" sz="2000" dirty="0" smtClean="0"/>
              <a:t>Ali </a:t>
            </a:r>
            <a:r>
              <a:rPr lang="en-US" sz="2000" dirty="0" err="1" smtClean="0"/>
              <a:t>Arabshahi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Ron Shin</a:t>
            </a:r>
          </a:p>
          <a:p>
            <a:pPr lvl="1"/>
            <a:r>
              <a:rPr lang="en-US" sz="2000" dirty="0" err="1" smtClean="0"/>
              <a:t>Ramu</a:t>
            </a:r>
            <a:r>
              <a:rPr lang="en-US" sz="2000" dirty="0" smtClean="0"/>
              <a:t> </a:t>
            </a:r>
            <a:r>
              <a:rPr lang="en-US" sz="2000" dirty="0" smtClean="0"/>
              <a:t>Krishna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Krista </a:t>
            </a:r>
            <a:r>
              <a:rPr lang="en-US" sz="2000" dirty="0" err="1" smtClean="0"/>
              <a:t>Casazza</a:t>
            </a:r>
            <a:endParaRPr lang="en-US" sz="2000" dirty="0" smtClean="0"/>
          </a:p>
          <a:p>
            <a:pPr lvl="1"/>
            <a:r>
              <a:rPr lang="en-US" sz="2000" dirty="0" err="1" smtClean="0"/>
              <a:t>Lalita</a:t>
            </a:r>
            <a:r>
              <a:rPr lang="en-US" sz="2000" dirty="0" smtClean="0"/>
              <a:t> </a:t>
            </a:r>
            <a:r>
              <a:rPr lang="en-US" sz="2000" dirty="0" err="1" smtClean="0"/>
              <a:t>Shevde-Samant</a:t>
            </a:r>
            <a:endParaRPr lang="en-US" sz="2000" dirty="0" smtClean="0"/>
          </a:p>
          <a:p>
            <a:pPr lvl="1"/>
            <a:r>
              <a:rPr lang="en-US" sz="2000" dirty="0" smtClean="0"/>
              <a:t>Adam </a:t>
            </a:r>
            <a:r>
              <a:rPr lang="en-US" sz="2000" dirty="0" err="1" smtClean="0"/>
              <a:t>Wende</a:t>
            </a:r>
            <a:endParaRPr lang="en-US" sz="2000" dirty="0" smtClean="0"/>
          </a:p>
          <a:p>
            <a:pPr lvl="1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90544" y="4578614"/>
            <a:ext cx="3684521" cy="1945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Facilitated by</a:t>
            </a:r>
          </a:p>
          <a:p>
            <a:pPr lvl="1"/>
            <a:r>
              <a:rPr lang="en-US" sz="2400" dirty="0" err="1" smtClean="0"/>
              <a:t>Hemant</a:t>
            </a:r>
            <a:r>
              <a:rPr lang="en-US" sz="2400" dirty="0" smtClean="0"/>
              <a:t> </a:t>
            </a:r>
            <a:r>
              <a:rPr lang="en-US" sz="2400" dirty="0" err="1" smtClean="0"/>
              <a:t>Tiwari</a:t>
            </a:r>
            <a:endParaRPr lang="en-US" sz="2400" dirty="0" smtClean="0"/>
          </a:p>
          <a:p>
            <a:pPr lvl="1"/>
            <a:r>
              <a:rPr lang="en-US" sz="2400" b="1" dirty="0" smtClean="0"/>
              <a:t>Jennifer Spears</a:t>
            </a:r>
          </a:p>
          <a:p>
            <a:pPr lvl="1"/>
            <a:r>
              <a:rPr lang="en-US" sz="2400" dirty="0" err="1" smtClean="0"/>
              <a:t>Mikako</a:t>
            </a:r>
            <a:r>
              <a:rPr lang="en-US" sz="2400" dirty="0" smtClean="0"/>
              <a:t> Kawai</a:t>
            </a:r>
          </a:p>
          <a:p>
            <a:pPr lvl="1"/>
            <a:r>
              <a:rPr lang="en-US" sz="2400" dirty="0" smtClean="0"/>
              <a:t>David Graves</a:t>
            </a:r>
          </a:p>
          <a:p>
            <a:pPr lvl="1"/>
            <a:r>
              <a:rPr lang="en-US" sz="2400" dirty="0" smtClean="0"/>
              <a:t>Mary-Ann </a:t>
            </a:r>
            <a:r>
              <a:rPr lang="en-US" sz="2400" dirty="0" err="1" smtClean="0"/>
              <a:t>Bjornsti</a:t>
            </a:r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6370" y="1056482"/>
            <a:ext cx="314130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NIH Common Fund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84521" y="1690826"/>
            <a:ext cx="160407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Metabolon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71767" y="2409994"/>
            <a:ext cx="2369502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Office of Vice President-Research</a:t>
            </a:r>
          </a:p>
          <a:p>
            <a:pPr algn="ctr"/>
            <a:r>
              <a:rPr lang="en-US" sz="2000" b="1" dirty="0" smtClean="0"/>
              <a:t>Dean’s Office SOM</a:t>
            </a:r>
          </a:p>
          <a:p>
            <a:pPr algn="ctr"/>
            <a:r>
              <a:rPr lang="en-US" sz="2000" b="1" dirty="0" smtClean="0"/>
              <a:t>CCC, CDC</a:t>
            </a:r>
          </a:p>
          <a:p>
            <a:pPr algn="ctr"/>
            <a:r>
              <a:rPr lang="en-US" sz="2000" b="1" dirty="0" smtClean="0"/>
              <a:t>DRTC</a:t>
            </a:r>
          </a:p>
          <a:p>
            <a:pPr algn="ctr"/>
            <a:r>
              <a:rPr lang="en-US" sz="2000" b="1" smtClean="0"/>
              <a:t>O’Brien AKI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11308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05 at 1.33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562"/>
            <a:ext cx="9144000" cy="542740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570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2004 Workshop Attendees and Faculty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6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</a:rPr>
              <a:t>How were the yeast cells extracted?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17638"/>
            <a:ext cx="8229600" cy="486122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Method 1: </a:t>
            </a:r>
          </a:p>
          <a:p>
            <a:pPr lvl="1"/>
            <a:r>
              <a:rPr lang="en-US" dirty="0" smtClean="0"/>
              <a:t>Quench: -80°C, 80% </a:t>
            </a:r>
            <a:r>
              <a:rPr lang="en-US" dirty="0" err="1" smtClean="0"/>
              <a:t>MeOH</a:t>
            </a:r>
            <a:endParaRPr lang="en-US" dirty="0" smtClean="0"/>
          </a:p>
          <a:p>
            <a:pPr lvl="1"/>
            <a:r>
              <a:rPr lang="en-US" dirty="0" smtClean="0"/>
              <a:t>Extract: 80% </a:t>
            </a:r>
            <a:r>
              <a:rPr lang="en-US" dirty="0" err="1" smtClean="0"/>
              <a:t>MeOH</a:t>
            </a:r>
            <a:r>
              <a:rPr lang="en-US" dirty="0" smtClean="0"/>
              <a:t>, 100% Chloroform 30 minutes at room temperature</a:t>
            </a:r>
          </a:p>
          <a:p>
            <a:r>
              <a:rPr lang="en-US" b="1" dirty="0" smtClean="0"/>
              <a:t>Method 2:</a:t>
            </a:r>
          </a:p>
          <a:p>
            <a:pPr lvl="1"/>
            <a:r>
              <a:rPr lang="en-US" b="1" dirty="0" smtClean="0"/>
              <a:t>Quench: -80°C, 80% </a:t>
            </a:r>
            <a:r>
              <a:rPr lang="en-US" b="1" dirty="0" err="1" smtClean="0"/>
              <a:t>MeOH</a:t>
            </a:r>
            <a:endParaRPr lang="en-US" b="1" dirty="0" smtClean="0"/>
          </a:p>
          <a:p>
            <a:pPr lvl="1"/>
            <a:r>
              <a:rPr lang="en-US" b="1" dirty="0" smtClean="0"/>
              <a:t>Extract:</a:t>
            </a:r>
            <a:r>
              <a:rPr lang="en-US" dirty="0" smtClean="0"/>
              <a:t> </a:t>
            </a:r>
            <a:r>
              <a:rPr lang="en-US" b="1" dirty="0" smtClean="0"/>
              <a:t>-80°C,</a:t>
            </a:r>
            <a:r>
              <a:rPr lang="en-US" dirty="0" smtClean="0"/>
              <a:t> </a:t>
            </a:r>
            <a:r>
              <a:rPr lang="en-US" b="1" dirty="0" smtClean="0"/>
              <a:t>80% </a:t>
            </a:r>
            <a:r>
              <a:rPr lang="en-US" b="1" dirty="0" err="1" smtClean="0"/>
              <a:t>MeOH</a:t>
            </a:r>
            <a:r>
              <a:rPr lang="en-US" b="1" dirty="0" smtClean="0"/>
              <a:t>, 100% Chloroform 30 minutes in a dry ice/</a:t>
            </a:r>
            <a:r>
              <a:rPr lang="en-US" b="1" dirty="0" err="1" smtClean="0"/>
              <a:t>EtOH</a:t>
            </a:r>
            <a:r>
              <a:rPr lang="en-US" b="1" dirty="0" smtClean="0"/>
              <a:t> </a:t>
            </a:r>
            <a:r>
              <a:rPr lang="en-US" b="1" dirty="0" smtClean="0"/>
              <a:t>bath at -43</a:t>
            </a:r>
            <a:r>
              <a:rPr lang="en-US" b="1" baseline="30000" dirty="0" smtClean="0"/>
              <a:t>o</a:t>
            </a:r>
            <a:r>
              <a:rPr lang="en-US" b="1" dirty="0" smtClean="0"/>
              <a:t>C</a:t>
            </a:r>
            <a:endParaRPr lang="en-US" b="1" dirty="0" smtClean="0"/>
          </a:p>
          <a:p>
            <a:r>
              <a:rPr lang="en-US" dirty="0" smtClean="0"/>
              <a:t>Method 3:</a:t>
            </a:r>
          </a:p>
          <a:p>
            <a:pPr lvl="1"/>
            <a:r>
              <a:rPr lang="en-US" dirty="0" smtClean="0"/>
              <a:t>Quench: ice-cold dH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lvl="1"/>
            <a:r>
              <a:rPr lang="en-US" dirty="0" smtClean="0"/>
              <a:t>Extract: -80°C, 80% </a:t>
            </a:r>
            <a:r>
              <a:rPr lang="en-US" dirty="0" err="1" smtClean="0"/>
              <a:t>MeOH</a:t>
            </a:r>
            <a:r>
              <a:rPr lang="en-US" dirty="0" smtClean="0"/>
              <a:t>, 100% Chloroform 30 minutes in a dry ice/</a:t>
            </a:r>
            <a:r>
              <a:rPr lang="en-US" dirty="0" err="1" smtClean="0"/>
              <a:t>EtOH</a:t>
            </a:r>
            <a:r>
              <a:rPr lang="en-US" dirty="0" smtClean="0"/>
              <a:t> bath</a:t>
            </a:r>
          </a:p>
          <a:p>
            <a:r>
              <a:rPr lang="en-US" dirty="0" smtClean="0"/>
              <a:t>Method 4:</a:t>
            </a:r>
          </a:p>
          <a:p>
            <a:pPr lvl="1"/>
            <a:r>
              <a:rPr lang="en-US" dirty="0" smtClean="0"/>
              <a:t>Quench: ice-cold PBS</a:t>
            </a:r>
          </a:p>
          <a:p>
            <a:pPr lvl="1"/>
            <a:r>
              <a:rPr lang="en-US" dirty="0" smtClean="0"/>
              <a:t>Extract: -80°C, 80% </a:t>
            </a:r>
            <a:r>
              <a:rPr lang="en-US" dirty="0" err="1" smtClean="0"/>
              <a:t>MeOH</a:t>
            </a:r>
            <a:r>
              <a:rPr lang="en-US" dirty="0" smtClean="0"/>
              <a:t>, 100% Chloroform 30 minutes in a dry ice/</a:t>
            </a:r>
            <a:r>
              <a:rPr lang="en-US" dirty="0" err="1" smtClean="0"/>
              <a:t>EtOH</a:t>
            </a:r>
            <a:r>
              <a:rPr lang="en-US" dirty="0" smtClean="0"/>
              <a:t> bath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2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6-05 at 9.57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69" y="0"/>
            <a:ext cx="6990735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74486" y="128832"/>
            <a:ext cx="5056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Targeted analysis of yeast extracts</a:t>
            </a:r>
          </a:p>
          <a:p>
            <a:r>
              <a:rPr lang="en-US" sz="2400" b="1" dirty="0" smtClean="0"/>
              <a:t>Extraction at 0</a:t>
            </a:r>
            <a:r>
              <a:rPr lang="en-US" sz="2400" b="1" baseline="30000" dirty="0" smtClean="0"/>
              <a:t>o</a:t>
            </a:r>
            <a:r>
              <a:rPr lang="en-US" sz="2400" b="1" dirty="0" smtClean="0"/>
              <a:t>C is as good as at -40</a:t>
            </a:r>
            <a:r>
              <a:rPr lang="en-US" sz="2400" b="1" baseline="30000" dirty="0" smtClean="0"/>
              <a:t>o</a:t>
            </a:r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046846" y="1659441"/>
            <a:ext cx="20971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Washing the cells before extraction with warm or ice-cold water causes a loss of these metabolites. Washing with ice-cold PBS is ok, but if the PBS is warm, then it doesn’t work. There are heavy losses of these metabolites before extraction.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19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169387"/>
              </p:ext>
            </p:extLst>
          </p:nvPr>
        </p:nvGraphicFramePr>
        <p:xfrm>
          <a:off x="266530" y="509187"/>
          <a:ext cx="8581402" cy="5839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945040" y="4755372"/>
            <a:ext cx="7648917" cy="1476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52003" y="6348813"/>
            <a:ext cx="175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Log</a:t>
            </a:r>
            <a:r>
              <a:rPr lang="en-US" b="1" baseline="-25000" dirty="0" smtClean="0"/>
              <a:t>2</a:t>
            </a:r>
            <a:r>
              <a:rPr lang="en-US" b="1" dirty="0" smtClean="0"/>
              <a:t>Fold change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65042" y="67933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-log p-value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25770" y="71115"/>
            <a:ext cx="3629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Method 1 versus method 2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57134" y="1318544"/>
            <a:ext cx="2815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Method 2 (all steps sub-zero) does not extract total metabolites as well as method 1 (room temp extraction)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530" y="1048669"/>
            <a:ext cx="3414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Fold change : Method 2/Method 1</a:t>
            </a:r>
          </a:p>
          <a:p>
            <a:endParaRPr lang="en-US" dirty="0"/>
          </a:p>
          <a:p>
            <a:r>
              <a:rPr lang="en-US" b="1" dirty="0" smtClean="0"/>
              <a:t>Method 1 is better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906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085338"/>
              </p:ext>
            </p:extLst>
          </p:nvPr>
        </p:nvGraphicFramePr>
        <p:xfrm>
          <a:off x="297366" y="532780"/>
          <a:ext cx="8549268" cy="5792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>
          <a:xfrm flipH="1" flipV="1">
            <a:off x="5064824" y="694107"/>
            <a:ext cx="14766" cy="522795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6088433" y="694107"/>
            <a:ext cx="14766" cy="522795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38312" y="4740604"/>
            <a:ext cx="7707983" cy="2953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25770" y="71115"/>
            <a:ext cx="3629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Method 1 versus method 3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20927" y="6329745"/>
            <a:ext cx="175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Log</a:t>
            </a:r>
            <a:r>
              <a:rPr lang="en-US" b="1" baseline="-25000" dirty="0" smtClean="0"/>
              <a:t>2</a:t>
            </a:r>
            <a:r>
              <a:rPr lang="en-US" b="1" dirty="0" smtClean="0"/>
              <a:t>Fold change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7366" y="1341328"/>
            <a:ext cx="24366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Fold change = Method 3/Method 1</a:t>
            </a:r>
          </a:p>
          <a:p>
            <a:endParaRPr lang="en-US" dirty="0"/>
          </a:p>
          <a:p>
            <a:r>
              <a:rPr lang="en-US" dirty="0" smtClean="0"/>
              <a:t>Sub-zero </a:t>
            </a:r>
            <a:r>
              <a:rPr lang="en-US" dirty="0" err="1" smtClean="0"/>
              <a:t>MeOH</a:t>
            </a:r>
            <a:r>
              <a:rPr lang="en-US" dirty="0" smtClean="0"/>
              <a:t> wash (1) </a:t>
            </a:r>
            <a:r>
              <a:rPr lang="en-US" dirty="0" err="1" smtClean="0"/>
              <a:t>vs</a:t>
            </a:r>
            <a:r>
              <a:rPr lang="en-US" dirty="0" smtClean="0"/>
              <a:t> cold H</a:t>
            </a:r>
            <a:r>
              <a:rPr lang="en-US" baseline="-25000" dirty="0" smtClean="0"/>
              <a:t>2</a:t>
            </a:r>
            <a:r>
              <a:rPr lang="en-US" dirty="0" smtClean="0"/>
              <a:t>O wash (3)</a:t>
            </a:r>
          </a:p>
          <a:p>
            <a:endParaRPr lang="en-US" b="1" dirty="0"/>
          </a:p>
          <a:p>
            <a:r>
              <a:rPr lang="en-US" b="1" dirty="0" smtClean="0"/>
              <a:t>Method 1 is better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760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863484"/>
              </p:ext>
            </p:extLst>
          </p:nvPr>
        </p:nvGraphicFramePr>
        <p:xfrm>
          <a:off x="265906" y="511968"/>
          <a:ext cx="8612188" cy="583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>
          <a:xfrm flipH="1" flipV="1">
            <a:off x="6153727" y="692727"/>
            <a:ext cx="11546" cy="524163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5059218" y="692727"/>
            <a:ext cx="11546" cy="524163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54364" y="5056909"/>
            <a:ext cx="7562272" cy="1154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25770" y="71115"/>
            <a:ext cx="3629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Method 1 versus method 4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20926" y="6346031"/>
            <a:ext cx="175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Log</a:t>
            </a:r>
            <a:r>
              <a:rPr lang="en-US" b="1" baseline="-25000" dirty="0" smtClean="0"/>
              <a:t>2</a:t>
            </a:r>
            <a:r>
              <a:rPr lang="en-US" b="1" dirty="0" smtClean="0"/>
              <a:t>Fold change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7366" y="1341328"/>
            <a:ext cx="25910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Fold change = Method 4/Method 1</a:t>
            </a:r>
          </a:p>
          <a:p>
            <a:endParaRPr lang="en-US" dirty="0"/>
          </a:p>
          <a:p>
            <a:r>
              <a:rPr lang="en-US" dirty="0" smtClean="0"/>
              <a:t>Sub-zero </a:t>
            </a:r>
            <a:r>
              <a:rPr lang="en-US" dirty="0" err="1" smtClean="0"/>
              <a:t>MeOH</a:t>
            </a:r>
            <a:r>
              <a:rPr lang="en-US" dirty="0" smtClean="0"/>
              <a:t> wash (1) </a:t>
            </a:r>
            <a:r>
              <a:rPr lang="en-US" dirty="0" err="1" smtClean="0"/>
              <a:t>vs</a:t>
            </a:r>
            <a:r>
              <a:rPr lang="en-US" dirty="0" smtClean="0"/>
              <a:t> cold PBS wash (4)</a:t>
            </a:r>
          </a:p>
          <a:p>
            <a:endParaRPr lang="en-US" dirty="0"/>
          </a:p>
          <a:p>
            <a:r>
              <a:rPr lang="en-US" b="1" dirty="0" smtClean="0"/>
              <a:t>Method 1 is better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833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831995"/>
              </p:ext>
            </p:extLst>
          </p:nvPr>
        </p:nvGraphicFramePr>
        <p:xfrm>
          <a:off x="264297" y="494270"/>
          <a:ext cx="8615405" cy="5869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0865" y="96048"/>
            <a:ext cx="3629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Method 2 versus method 3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01005" y="6382080"/>
            <a:ext cx="175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Log</a:t>
            </a:r>
            <a:r>
              <a:rPr lang="en-US" b="1" baseline="-25000" dirty="0" smtClean="0"/>
              <a:t>2</a:t>
            </a:r>
            <a:r>
              <a:rPr lang="en-US" b="1" dirty="0" smtClean="0"/>
              <a:t>Fold change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28114" y="774855"/>
            <a:ext cx="305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method (2) </a:t>
            </a:r>
            <a:r>
              <a:rPr lang="en-US" dirty="0" err="1" smtClean="0"/>
              <a:t>vs</a:t>
            </a:r>
            <a:r>
              <a:rPr lang="en-US" dirty="0" smtClean="0"/>
              <a:t> method 3 (H</a:t>
            </a:r>
            <a:r>
              <a:rPr lang="en-US" baseline="-25000" dirty="0" smtClean="0"/>
              <a:t>2</a:t>
            </a:r>
            <a:r>
              <a:rPr lang="en-US" dirty="0" smtClean="0"/>
              <a:t>O wash)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63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069723"/>
              </p:ext>
            </p:extLst>
          </p:nvPr>
        </p:nvGraphicFramePr>
        <p:xfrm>
          <a:off x="301625" y="523875"/>
          <a:ext cx="8540750" cy="581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05865" y="62210"/>
            <a:ext cx="3629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Method 2 versus method 4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57856" y="6334125"/>
            <a:ext cx="175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Log</a:t>
            </a:r>
            <a:r>
              <a:rPr lang="en-US" b="1" baseline="-25000" dirty="0" smtClean="0"/>
              <a:t>2</a:t>
            </a:r>
            <a:r>
              <a:rPr lang="en-US" b="1" dirty="0" smtClean="0"/>
              <a:t>Fold change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07978" y="753331"/>
            <a:ext cx="305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method (2) </a:t>
            </a:r>
            <a:r>
              <a:rPr lang="en-US" dirty="0" err="1" smtClean="0"/>
              <a:t>vs</a:t>
            </a:r>
            <a:r>
              <a:rPr lang="en-US" dirty="0" smtClean="0"/>
              <a:t> method 4 (PBS wash)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0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550</Words>
  <Application>Microsoft Macintosh PowerPoint</Application>
  <PresentationFormat>On-screen Show (4:3)</PresentationFormat>
  <Paragraphs>108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Extraction methods for Yeasts</vt:lpstr>
      <vt:lpstr>2004 Workshop Attendees and Faculty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IDs from Metlin for the Top 10 most significant ions between Meth1/Meth2</vt:lpstr>
      <vt:lpstr>Acknowledgements</vt:lpstr>
    </vt:vector>
  </TitlesOfParts>
  <Company>UAB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Extraction methods for Yeasts</dc:title>
  <dc:creator>Stephen Barnes</dc:creator>
  <cp:lastModifiedBy>Stephen Barnes</cp:lastModifiedBy>
  <cp:revision>23</cp:revision>
  <dcterms:created xsi:type="dcterms:W3CDTF">2014-06-05T14:40:23Z</dcterms:created>
  <dcterms:modified xsi:type="dcterms:W3CDTF">2014-10-19T17:44:13Z</dcterms:modified>
</cp:coreProperties>
</file>